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9" r:id="rId2"/>
    <p:sldId id="26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2B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84"/>
    <p:restoredTop sz="68163"/>
  </p:normalViewPr>
  <p:slideViewPr>
    <p:cSldViewPr snapToGrid="0">
      <p:cViewPr varScale="1">
        <p:scale>
          <a:sx n="85" d="100"/>
          <a:sy n="85" d="100"/>
        </p:scale>
        <p:origin x="244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BE50FE-B9A3-4745-8A8F-D618033A21BD}" type="datetimeFigureOut">
              <a:rPr lang="en-US" smtClean="0"/>
              <a:t>9/17/25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0E90F6-0F7D-F94A-B0F7-2914874BF276}" type="slidenum">
              <a:rPr lang="en-US" smtClean="0"/>
              <a:t>‹#›</a:t>
            </a:fld>
            <a:endParaRPr lang="en-US"/>
          </a:p>
        </p:txBody>
      </p:sp>
    </p:spTree>
    <p:extLst>
      <p:ext uri="{BB962C8B-B14F-4D97-AF65-F5344CB8AC3E}">
        <p14:creationId xmlns:p14="http://schemas.microsoft.com/office/powerpoint/2010/main" val="429319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Abstract: </a:t>
            </a:r>
          </a:p>
          <a:p>
            <a:r>
              <a:rPr lang="en-US" sz="1200" b="0" i="0" kern="1200" dirty="0">
                <a:solidFill>
                  <a:schemeClr val="tx1"/>
                </a:solidFill>
                <a:effectLst/>
                <a:latin typeface="+mn-lt"/>
                <a:ea typeface="+mn-ea"/>
                <a:cs typeface="+mn-cs"/>
              </a:rPr>
              <a:t>The University of Michigan Library stewards scanned and digital PhD items in its institutional repository, Deep Blue Documents, and receives multiple global requests each week for access to dissertations that are restricted to campus (the default for items which have not been identified as in the public domain, or for which there is no author permission to open access).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Copyright requirements in the U.S. have changed over time; for items published before 1978, one factor is whether there is a statement of copyright in the item itself. We wanted to explore whether it would be possible to scale detection of copyright statements for about 13,000 PDFs.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In summer 2025, a student assistant created a partially-automated workflow using </a:t>
            </a:r>
            <a:r>
              <a:rPr lang="en-US" sz="1200" b="0" i="0" kern="1200" dirty="0" err="1">
                <a:solidFill>
                  <a:schemeClr val="tx1"/>
                </a:solidFill>
                <a:effectLst/>
                <a:latin typeface="+mn-lt"/>
                <a:ea typeface="+mn-ea"/>
                <a:cs typeface="+mn-cs"/>
              </a:rPr>
              <a:t>PyTesseract</a:t>
            </a:r>
            <a:r>
              <a:rPr lang="en-US" sz="1200" b="0" i="0" kern="1200" dirty="0">
                <a:solidFill>
                  <a:schemeClr val="tx1"/>
                </a:solidFill>
                <a:effectLst/>
                <a:latin typeface="+mn-lt"/>
                <a:ea typeface="+mn-ea"/>
                <a:cs typeface="+mn-cs"/>
              </a:rPr>
              <a:t> to batch process PDFs, assess (and generate) OCR, and search for copyright statements. While this project is still ongoing, our current assessment of the accuracy of her script’s results is over 99%.</a:t>
            </a:r>
          </a:p>
          <a:p>
            <a:endParaRPr lang="en-US" dirty="0"/>
          </a:p>
          <a:p>
            <a:r>
              <a:rPr lang="en-US" dirty="0"/>
              <a:t>Tech:</a:t>
            </a:r>
          </a:p>
          <a:p>
            <a:pPr rtl="0" fontAlgn="base"/>
            <a:r>
              <a:rPr lang="en-US" sz="1200" b="1" i="0" u="none" strike="noStrike" kern="1200" dirty="0">
                <a:solidFill>
                  <a:schemeClr val="tx1"/>
                </a:solidFill>
                <a:effectLst/>
                <a:latin typeface="+mn-lt"/>
                <a:ea typeface="+mn-ea"/>
                <a:cs typeface="+mn-cs"/>
              </a:rPr>
              <a:t>Tesseract 5.5.0</a:t>
            </a:r>
            <a:r>
              <a:rPr lang="en-US" sz="1200" b="0" i="0" u="none" strike="noStrike" kern="1200" dirty="0">
                <a:solidFill>
                  <a:schemeClr val="tx1"/>
                </a:solidFill>
                <a:effectLst/>
                <a:latin typeface="+mn-lt"/>
                <a:ea typeface="+mn-ea"/>
                <a:cs typeface="+mn-cs"/>
              </a:rPr>
              <a:t> - Performs OCR on scanned PDF pages when text extraction with </a:t>
            </a:r>
            <a:r>
              <a:rPr lang="en-US" sz="1200" b="0" i="0" u="none" strike="noStrike" kern="1200" dirty="0" err="1">
                <a:solidFill>
                  <a:schemeClr val="tx1"/>
                </a:solidFill>
                <a:effectLst/>
                <a:latin typeface="+mn-lt"/>
                <a:ea typeface="+mn-ea"/>
                <a:cs typeface="+mn-cs"/>
              </a:rPr>
              <a:t>textract</a:t>
            </a:r>
            <a:r>
              <a:rPr lang="en-US" sz="1200" b="0" i="0" u="none" strike="noStrike" kern="1200" dirty="0">
                <a:solidFill>
                  <a:schemeClr val="tx1"/>
                </a:solidFill>
                <a:effectLst/>
                <a:latin typeface="+mn-lt"/>
                <a:ea typeface="+mn-ea"/>
                <a:cs typeface="+mn-cs"/>
              </a:rPr>
              <a:t> fails</a:t>
            </a:r>
          </a:p>
          <a:p>
            <a:pPr rtl="0" fontAlgn="base"/>
            <a:r>
              <a:rPr lang="en-US" sz="1200" b="1" i="0" u="none" strike="noStrike" kern="1200" dirty="0" err="1">
                <a:solidFill>
                  <a:schemeClr val="tx1"/>
                </a:solidFill>
                <a:effectLst/>
                <a:latin typeface="+mn-lt"/>
                <a:ea typeface="+mn-ea"/>
                <a:cs typeface="+mn-cs"/>
              </a:rPr>
              <a:t>Pytesseract</a:t>
            </a:r>
            <a:r>
              <a:rPr lang="en-US" sz="1200" b="1" i="0" u="none" strike="noStrike" kern="1200" dirty="0">
                <a:solidFill>
                  <a:schemeClr val="tx1"/>
                </a:solidFill>
                <a:effectLst/>
                <a:latin typeface="+mn-lt"/>
                <a:ea typeface="+mn-ea"/>
                <a:cs typeface="+mn-cs"/>
              </a:rPr>
              <a:t> 0.3.13</a:t>
            </a:r>
            <a:r>
              <a:rPr lang="en-US" sz="1200" b="0" i="0" u="none" strike="noStrike" kern="1200" dirty="0">
                <a:solidFill>
                  <a:schemeClr val="tx1"/>
                </a:solidFill>
                <a:effectLst/>
                <a:latin typeface="+mn-lt"/>
                <a:ea typeface="+mn-ea"/>
                <a:cs typeface="+mn-cs"/>
              </a:rPr>
              <a:t> - Interfaces with Tesseract to extract text from image-converted PDF pages</a:t>
            </a:r>
          </a:p>
          <a:p>
            <a:pPr rtl="0" fontAlgn="base"/>
            <a:r>
              <a:rPr lang="en-US" sz="1200" b="1" i="0" u="none" strike="noStrike" kern="1200" dirty="0">
                <a:solidFill>
                  <a:schemeClr val="tx1"/>
                </a:solidFill>
                <a:effectLst/>
                <a:latin typeface="+mn-lt"/>
                <a:ea typeface="+mn-ea"/>
                <a:cs typeface="+mn-cs"/>
              </a:rPr>
              <a:t>Pdf2image 1.17.0</a:t>
            </a:r>
            <a:r>
              <a:rPr lang="en-US" sz="1200" b="0" i="0" u="none" strike="noStrike" kern="1200" dirty="0">
                <a:solidFill>
                  <a:schemeClr val="tx1"/>
                </a:solidFill>
                <a:effectLst/>
                <a:latin typeface="+mn-lt"/>
                <a:ea typeface="+mn-ea"/>
                <a:cs typeface="+mn-cs"/>
              </a:rPr>
              <a:t> - Converts PDF pages to images so they can be passed to Tesseract for OCR</a:t>
            </a:r>
          </a:p>
          <a:p>
            <a:pPr rtl="0" fontAlgn="base"/>
            <a:r>
              <a:rPr lang="en-US" sz="1200" b="1" i="0" u="none" strike="noStrike" kern="1200" dirty="0">
                <a:solidFill>
                  <a:schemeClr val="tx1"/>
                </a:solidFill>
                <a:effectLst/>
                <a:latin typeface="+mn-lt"/>
                <a:ea typeface="+mn-ea"/>
                <a:cs typeface="+mn-cs"/>
              </a:rPr>
              <a:t>PyPDF2 3.0.1</a:t>
            </a:r>
            <a:r>
              <a:rPr lang="en-US" sz="1200" b="0" i="0" u="none" strike="noStrike" kern="1200" dirty="0">
                <a:solidFill>
                  <a:schemeClr val="tx1"/>
                </a:solidFill>
                <a:effectLst/>
                <a:latin typeface="+mn-lt"/>
                <a:ea typeface="+mn-ea"/>
                <a:cs typeface="+mn-cs"/>
              </a:rPr>
              <a:t> - Extracts the first and last N (15) pages from each PDF and writes them to a temporary file</a:t>
            </a:r>
          </a:p>
          <a:p>
            <a:pPr rtl="0" fontAlgn="base"/>
            <a:r>
              <a:rPr lang="en-US" sz="1200" b="1" i="0" u="none" strike="noStrike" kern="1200" dirty="0" err="1">
                <a:solidFill>
                  <a:schemeClr val="tx1"/>
                </a:solidFill>
                <a:effectLst/>
                <a:latin typeface="+mn-lt"/>
                <a:ea typeface="+mn-ea"/>
                <a:cs typeface="+mn-cs"/>
              </a:rPr>
              <a:t>Textract</a:t>
            </a:r>
            <a:r>
              <a:rPr lang="en-US" sz="1200" b="1" i="0" u="none" strike="noStrike" kern="1200" dirty="0">
                <a:solidFill>
                  <a:schemeClr val="tx1"/>
                </a:solidFill>
                <a:effectLst/>
                <a:latin typeface="+mn-lt"/>
                <a:ea typeface="+mn-ea"/>
                <a:cs typeface="+mn-cs"/>
              </a:rPr>
              <a:t> 1.6.5</a:t>
            </a:r>
            <a:r>
              <a:rPr lang="en-US" sz="1200" b="0" i="0" u="none" strike="noStrike" kern="1200" dirty="0">
                <a:solidFill>
                  <a:schemeClr val="tx1"/>
                </a:solidFill>
                <a:effectLst/>
                <a:latin typeface="+mn-lt"/>
                <a:ea typeface="+mn-ea"/>
                <a:cs typeface="+mn-cs"/>
              </a:rPr>
              <a:t> - Attempts to extract text from the temporary PDF using </a:t>
            </a:r>
            <a:r>
              <a:rPr lang="en-US" sz="1200" b="0" i="0" u="none" strike="noStrike" kern="1200" dirty="0" err="1">
                <a:solidFill>
                  <a:schemeClr val="tx1"/>
                </a:solidFill>
                <a:effectLst/>
                <a:latin typeface="+mn-lt"/>
                <a:ea typeface="+mn-ea"/>
                <a:cs typeface="+mn-cs"/>
              </a:rPr>
              <a:t>pdftotext</a:t>
            </a:r>
            <a:endParaRPr lang="en-US" sz="1200" b="0" i="0" u="none" strike="noStrike" kern="1200" dirty="0">
              <a:solidFill>
                <a:schemeClr val="tx1"/>
              </a:solidFill>
              <a:effectLst/>
              <a:latin typeface="+mn-lt"/>
              <a:ea typeface="+mn-ea"/>
              <a:cs typeface="+mn-cs"/>
            </a:endParaRPr>
          </a:p>
          <a:p>
            <a:pPr rtl="0" fontAlgn="base"/>
            <a:r>
              <a:rPr lang="en-US" sz="1200" b="1" i="0" u="none" strike="noStrike" kern="1200" dirty="0" err="1">
                <a:solidFill>
                  <a:schemeClr val="tx1"/>
                </a:solidFill>
                <a:effectLst/>
                <a:latin typeface="+mn-lt"/>
                <a:ea typeface="+mn-ea"/>
                <a:cs typeface="+mn-cs"/>
              </a:rPr>
              <a:t>Thefuzz</a:t>
            </a:r>
            <a:r>
              <a:rPr lang="en-US" sz="1200" b="1" i="0" u="none" strike="noStrike" kern="1200" dirty="0">
                <a:solidFill>
                  <a:schemeClr val="tx1"/>
                </a:solidFill>
                <a:effectLst/>
                <a:latin typeface="+mn-lt"/>
                <a:ea typeface="+mn-ea"/>
                <a:cs typeface="+mn-cs"/>
              </a:rPr>
              <a:t> 0.22.1</a:t>
            </a:r>
            <a:r>
              <a:rPr lang="en-US" sz="1200" b="0" i="0" u="none" strike="noStrike" kern="1200" dirty="0">
                <a:solidFill>
                  <a:schemeClr val="tx1"/>
                </a:solidFill>
                <a:effectLst/>
                <a:latin typeface="+mn-lt"/>
                <a:ea typeface="+mn-ea"/>
                <a:cs typeface="+mn-cs"/>
              </a:rPr>
              <a:t> - Compares extracted text to phrases using fuzzy matching to allow for OCR errors</a:t>
            </a:r>
          </a:p>
          <a:p>
            <a:r>
              <a:rPr lang="en-US" sz="1200" b="1" i="0" u="none" strike="noStrike" kern="1200" dirty="0">
                <a:solidFill>
                  <a:schemeClr val="tx1"/>
                </a:solidFill>
                <a:effectLst/>
                <a:latin typeface="+mn-lt"/>
                <a:ea typeface="+mn-ea"/>
                <a:cs typeface="+mn-cs"/>
              </a:rPr>
              <a:t>Python 3.11.x</a:t>
            </a:r>
            <a:r>
              <a:rPr lang="en-US" sz="1200" b="0" i="0" u="none" strike="noStrike" kern="1200" dirty="0">
                <a:solidFill>
                  <a:schemeClr val="tx1"/>
                </a:solidFill>
                <a:effectLst/>
                <a:latin typeface="+mn-lt"/>
                <a:ea typeface="+mn-ea"/>
                <a:cs typeface="+mn-cs"/>
              </a:rPr>
              <a:t> - Runs the script and handles logic, file I/O, and text processing</a:t>
            </a:r>
          </a:p>
        </p:txBody>
      </p:sp>
      <p:sp>
        <p:nvSpPr>
          <p:cNvPr id="4" name="Slide Number Placeholder 3"/>
          <p:cNvSpPr>
            <a:spLocks noGrp="1"/>
          </p:cNvSpPr>
          <p:nvPr>
            <p:ph type="sldNum" sz="quarter" idx="5"/>
          </p:nvPr>
        </p:nvSpPr>
        <p:spPr/>
        <p:txBody>
          <a:bodyPr/>
          <a:lstStyle/>
          <a:p>
            <a:fld id="{EA0E90F6-0F7D-F94A-B0F7-2914874BF276}" type="slidenum">
              <a:rPr lang="en-US" smtClean="0"/>
              <a:t>1</a:t>
            </a:fld>
            <a:endParaRPr lang="en-US"/>
          </a:p>
        </p:txBody>
      </p:sp>
    </p:spTree>
    <p:extLst>
      <p:ext uri="{BB962C8B-B14F-4D97-AF65-F5344CB8AC3E}">
        <p14:creationId xmlns:p14="http://schemas.microsoft.com/office/powerpoint/2010/main" val="766980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8AD52-E0EB-1432-6BD9-327671C0AC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06A1B3-1E78-7726-5CFA-FCB2291B78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26B7E8-E47D-65BF-B75A-4B0602C825F8}"/>
              </a:ext>
            </a:extLst>
          </p:cNvPr>
          <p:cNvSpPr>
            <a:spLocks noGrp="1"/>
          </p:cNvSpPr>
          <p:nvPr>
            <p:ph type="body" idx="1"/>
          </p:nvPr>
        </p:nvSpPr>
        <p:spPr/>
        <p:txBody>
          <a:bodyPr/>
          <a:lstStyle/>
          <a:p>
            <a:r>
              <a:rPr lang="en-US" dirty="0"/>
              <a:t>Code will be released on GitHub (and in our data repository) when finalized.</a:t>
            </a:r>
          </a:p>
        </p:txBody>
      </p:sp>
      <p:sp>
        <p:nvSpPr>
          <p:cNvPr id="4" name="Slide Number Placeholder 3">
            <a:extLst>
              <a:ext uri="{FF2B5EF4-FFF2-40B4-BE49-F238E27FC236}">
                <a16:creationId xmlns:a16="http://schemas.microsoft.com/office/drawing/2014/main" id="{7DD3379B-ACFB-6BF6-53A9-F537B503D242}"/>
              </a:ext>
            </a:extLst>
          </p:cNvPr>
          <p:cNvSpPr>
            <a:spLocks noGrp="1"/>
          </p:cNvSpPr>
          <p:nvPr>
            <p:ph type="sldNum" sz="quarter" idx="5"/>
          </p:nvPr>
        </p:nvSpPr>
        <p:spPr/>
        <p:txBody>
          <a:bodyPr/>
          <a:lstStyle/>
          <a:p>
            <a:fld id="{EA0E90F6-0F7D-F94A-B0F7-2914874BF276}" type="slidenum">
              <a:rPr lang="en-US" smtClean="0"/>
              <a:t>2</a:t>
            </a:fld>
            <a:endParaRPr lang="en-US"/>
          </a:p>
        </p:txBody>
      </p:sp>
    </p:spTree>
    <p:extLst>
      <p:ext uri="{BB962C8B-B14F-4D97-AF65-F5344CB8AC3E}">
        <p14:creationId xmlns:p14="http://schemas.microsoft.com/office/powerpoint/2010/main" val="8466759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Centere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A163A24-3B0B-AFE8-6D87-8C9ADD6407A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2" name="Title 1">
            <a:extLst>
              <a:ext uri="{FF2B5EF4-FFF2-40B4-BE49-F238E27FC236}">
                <a16:creationId xmlns:a16="http://schemas.microsoft.com/office/drawing/2014/main" id="{139725CC-D823-5667-265B-1933CA8B443E}"/>
              </a:ext>
            </a:extLst>
          </p:cNvPr>
          <p:cNvSpPr>
            <a:spLocks noGrp="1"/>
          </p:cNvSpPr>
          <p:nvPr>
            <p:ph type="ctrTitle"/>
          </p:nvPr>
        </p:nvSpPr>
        <p:spPr>
          <a:xfrm>
            <a:off x="1524000" y="1122363"/>
            <a:ext cx="9144000" cy="2535237"/>
          </a:xfrm>
        </p:spPr>
        <p:txBody>
          <a:bodyPr anchor="b"/>
          <a:lstStyle>
            <a:lvl1pPr algn="ctr">
              <a:defRPr sz="6000" b="1"/>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8C3261-1930-F45A-183C-4D4E9FA3D6F6}"/>
              </a:ext>
            </a:extLst>
          </p:cNvPr>
          <p:cNvSpPr>
            <a:spLocks noGrp="1"/>
          </p:cNvSpPr>
          <p:nvPr>
            <p:ph type="subTitle" idx="1"/>
          </p:nvPr>
        </p:nvSpPr>
        <p:spPr>
          <a:xfrm>
            <a:off x="1524000" y="4072467"/>
            <a:ext cx="9144000" cy="118533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210D9462-AED2-B995-8EA9-77B66354D789}"/>
              </a:ext>
            </a:extLst>
          </p:cNvPr>
          <p:cNvSpPr>
            <a:spLocks noGrp="1"/>
          </p:cNvSpPr>
          <p:nvPr>
            <p:ph type="sldNum" sz="quarter" idx="12"/>
          </p:nvPr>
        </p:nvSpPr>
        <p:spPr/>
        <p:txBody>
          <a:bodyPr/>
          <a:lstStyle/>
          <a:p>
            <a:fld id="{5C0373B8-9D6B-A945-9A29-8189CE83327E}" type="slidenum">
              <a:rPr lang="en-US" smtClean="0"/>
              <a:t>‹#›</a:t>
            </a:fld>
            <a:endParaRPr lang="en-US"/>
          </a:p>
        </p:txBody>
      </p:sp>
      <p:pic>
        <p:nvPicPr>
          <p:cNvPr id="12" name="Picture 11">
            <a:extLst>
              <a:ext uri="{FF2B5EF4-FFF2-40B4-BE49-F238E27FC236}">
                <a16:creationId xmlns:a16="http://schemas.microsoft.com/office/drawing/2014/main" id="{593B197D-7003-4867-2F70-82BD98758E25}"/>
              </a:ext>
            </a:extLst>
          </p:cNvPr>
          <p:cNvPicPr>
            <a:picLocks noChangeAspect="1"/>
          </p:cNvPicPr>
          <p:nvPr userDrawn="1"/>
        </p:nvPicPr>
        <p:blipFill>
          <a:blip r:embed="rId3"/>
          <a:stretch>
            <a:fillRect/>
          </a:stretch>
        </p:blipFill>
        <p:spPr>
          <a:xfrm>
            <a:off x="5270155" y="5808847"/>
            <a:ext cx="1651689" cy="257149"/>
          </a:xfrm>
          <a:prstGeom prst="rect">
            <a:avLst/>
          </a:prstGeom>
        </p:spPr>
      </p:pic>
    </p:spTree>
    <p:extLst>
      <p:ext uri="{BB962C8B-B14F-4D97-AF65-F5344CB8AC3E}">
        <p14:creationId xmlns:p14="http://schemas.microsoft.com/office/powerpoint/2010/main" val="819593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Columns-Blu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B1EEEA1-CC97-A475-FA65-D529CC3D695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8045"/>
            <a:ext cx="12192000" cy="6849955"/>
          </a:xfrm>
          <a:prstGeom prst="rect">
            <a:avLst/>
          </a:prstGeom>
        </p:spPr>
      </p:pic>
      <p:sp>
        <p:nvSpPr>
          <p:cNvPr id="7" name="Slide Number Placeholder 6">
            <a:extLst>
              <a:ext uri="{FF2B5EF4-FFF2-40B4-BE49-F238E27FC236}">
                <a16:creationId xmlns:a16="http://schemas.microsoft.com/office/drawing/2014/main" id="{6277E27C-3858-4BE2-40AC-6F17E6E07B2B}"/>
              </a:ext>
            </a:extLst>
          </p:cNvPr>
          <p:cNvSpPr>
            <a:spLocks noGrp="1"/>
          </p:cNvSpPr>
          <p:nvPr>
            <p:ph type="sldNum" sz="quarter" idx="12"/>
          </p:nvPr>
        </p:nvSpPr>
        <p:spPr/>
        <p:txBody>
          <a:bodyPr/>
          <a:lstStyle/>
          <a:p>
            <a:fld id="{5C0373B8-9D6B-A945-9A29-8189CE83327E}" type="slidenum">
              <a:rPr lang="en-US" smtClean="0"/>
              <a:t>‹#›</a:t>
            </a:fld>
            <a:endParaRPr lang="en-US"/>
          </a:p>
        </p:txBody>
      </p:sp>
      <p:sp>
        <p:nvSpPr>
          <p:cNvPr id="6" name="Title 1">
            <a:extLst>
              <a:ext uri="{FF2B5EF4-FFF2-40B4-BE49-F238E27FC236}">
                <a16:creationId xmlns:a16="http://schemas.microsoft.com/office/drawing/2014/main" id="{A55A2271-E7BB-E76E-1E64-7A4291DCAF60}"/>
              </a:ext>
            </a:extLst>
          </p:cNvPr>
          <p:cNvSpPr>
            <a:spLocks noGrp="1"/>
          </p:cNvSpPr>
          <p:nvPr>
            <p:ph type="title"/>
          </p:nvPr>
        </p:nvSpPr>
        <p:spPr>
          <a:xfrm>
            <a:off x="838201" y="587547"/>
            <a:ext cx="8701216" cy="1325563"/>
          </a:xfrm>
        </p:spPr>
        <p:txBody>
          <a:body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B1CC1943-6B5E-894F-08AB-B2753FFE8BE0}"/>
              </a:ext>
            </a:extLst>
          </p:cNvPr>
          <p:cNvSpPr>
            <a:spLocks noGrp="1"/>
          </p:cNvSpPr>
          <p:nvPr>
            <p:ph sz="half" idx="1"/>
          </p:nvPr>
        </p:nvSpPr>
        <p:spPr>
          <a:xfrm>
            <a:off x="838200" y="1984252"/>
            <a:ext cx="5181600" cy="4179759"/>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a:extLst>
              <a:ext uri="{FF2B5EF4-FFF2-40B4-BE49-F238E27FC236}">
                <a16:creationId xmlns:a16="http://schemas.microsoft.com/office/drawing/2014/main" id="{D5B50728-6AF0-5331-DB9E-FB671D6236D2}"/>
              </a:ext>
            </a:extLst>
          </p:cNvPr>
          <p:cNvSpPr>
            <a:spLocks noGrp="1"/>
          </p:cNvSpPr>
          <p:nvPr>
            <p:ph sz="half" idx="2"/>
          </p:nvPr>
        </p:nvSpPr>
        <p:spPr>
          <a:xfrm>
            <a:off x="6172200" y="1984252"/>
            <a:ext cx="5181600" cy="4179759"/>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2217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Column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956AA7A-C872-CB2F-7CCC-442466B2E6A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49955"/>
          </a:xfrm>
          <a:prstGeom prst="rect">
            <a:avLst/>
          </a:prstGeom>
        </p:spPr>
      </p:pic>
      <p:sp>
        <p:nvSpPr>
          <p:cNvPr id="3" name="Slide Number Placeholder 2">
            <a:extLst>
              <a:ext uri="{FF2B5EF4-FFF2-40B4-BE49-F238E27FC236}">
                <a16:creationId xmlns:a16="http://schemas.microsoft.com/office/drawing/2014/main" id="{24AAA905-99A2-7602-F97E-9F6421BD94AF}"/>
              </a:ext>
            </a:extLst>
          </p:cNvPr>
          <p:cNvSpPr>
            <a:spLocks noGrp="1"/>
          </p:cNvSpPr>
          <p:nvPr>
            <p:ph type="sldNum" sz="quarter" idx="10"/>
          </p:nvPr>
        </p:nvSpPr>
        <p:spPr/>
        <p:txBody>
          <a:bodyPr/>
          <a:lstStyle/>
          <a:p>
            <a:fld id="{5C0373B8-9D6B-A945-9A29-8189CE83327E}" type="slidenum">
              <a:rPr lang="en-US" smtClean="0"/>
              <a:t>‹#›</a:t>
            </a:fld>
            <a:endParaRPr lang="en-US"/>
          </a:p>
        </p:txBody>
      </p:sp>
      <p:sp>
        <p:nvSpPr>
          <p:cNvPr id="5" name="Text Placeholder 4">
            <a:extLst>
              <a:ext uri="{FF2B5EF4-FFF2-40B4-BE49-F238E27FC236}">
                <a16:creationId xmlns:a16="http://schemas.microsoft.com/office/drawing/2014/main" id="{030C4406-8D32-DD30-6F64-4478585CA2DA}"/>
              </a:ext>
            </a:extLst>
          </p:cNvPr>
          <p:cNvSpPr>
            <a:spLocks noGrp="1"/>
          </p:cNvSpPr>
          <p:nvPr>
            <p:ph type="body" sz="quarter" idx="11"/>
          </p:nvPr>
        </p:nvSpPr>
        <p:spPr>
          <a:xfrm>
            <a:off x="838200" y="1912586"/>
            <a:ext cx="3286125" cy="4170974"/>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4">
            <a:extLst>
              <a:ext uri="{FF2B5EF4-FFF2-40B4-BE49-F238E27FC236}">
                <a16:creationId xmlns:a16="http://schemas.microsoft.com/office/drawing/2014/main" id="{3836D99B-F75D-82E3-54CC-7CBFDC5BC194}"/>
              </a:ext>
            </a:extLst>
          </p:cNvPr>
          <p:cNvSpPr>
            <a:spLocks noGrp="1"/>
          </p:cNvSpPr>
          <p:nvPr>
            <p:ph type="body" sz="quarter" idx="12"/>
          </p:nvPr>
        </p:nvSpPr>
        <p:spPr>
          <a:xfrm>
            <a:off x="4452937" y="1912586"/>
            <a:ext cx="3286125" cy="4170974"/>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F8BFE83D-32A2-2EE9-7C67-CC72EE9706A9}"/>
              </a:ext>
            </a:extLst>
          </p:cNvPr>
          <p:cNvSpPr>
            <a:spLocks noGrp="1"/>
          </p:cNvSpPr>
          <p:nvPr>
            <p:ph type="body" sz="quarter" idx="13"/>
          </p:nvPr>
        </p:nvSpPr>
        <p:spPr>
          <a:xfrm>
            <a:off x="8067674" y="1912586"/>
            <a:ext cx="3286125" cy="4170974"/>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93679FCE-4926-C65F-3D8F-95BD39842339}"/>
              </a:ext>
            </a:extLst>
          </p:cNvPr>
          <p:cNvSpPr>
            <a:spLocks noGrp="1"/>
          </p:cNvSpPr>
          <p:nvPr>
            <p:ph type="title"/>
          </p:nvPr>
        </p:nvSpPr>
        <p:spPr>
          <a:xfrm>
            <a:off x="838201" y="587547"/>
            <a:ext cx="8701216" cy="1325563"/>
          </a:xfrm>
        </p:spPr>
        <p:txBody>
          <a:bodyPr/>
          <a:lstStyle/>
          <a:p>
            <a:r>
              <a:rPr lang="en-US"/>
              <a:t>Click to edit Master title style</a:t>
            </a:r>
            <a:endParaRPr lang="en-US" dirty="0"/>
          </a:p>
        </p:txBody>
      </p:sp>
    </p:spTree>
    <p:extLst>
      <p:ext uri="{BB962C8B-B14F-4D97-AF65-F5344CB8AC3E}">
        <p14:creationId xmlns:p14="http://schemas.microsoft.com/office/powerpoint/2010/main" val="325554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ain-Point-Light">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CAF11AC-317F-4A75-B8CD-0525325C0106}"/>
              </a:ext>
            </a:extLst>
          </p:cNvPr>
          <p:cNvSpPr>
            <a:spLocks noGrp="1"/>
          </p:cNvSpPr>
          <p:nvPr>
            <p:ph type="sldNum" sz="quarter" idx="12"/>
          </p:nvPr>
        </p:nvSpPr>
        <p:spPr/>
        <p:txBody>
          <a:bodyPr/>
          <a:lstStyle/>
          <a:p>
            <a:fld id="{5C0373B8-9D6B-A945-9A29-8189CE83327E}" type="slidenum">
              <a:rPr lang="en-US" smtClean="0"/>
              <a:t>‹#›</a:t>
            </a:fld>
            <a:endParaRPr lang="en-US"/>
          </a:p>
        </p:txBody>
      </p:sp>
      <p:pic>
        <p:nvPicPr>
          <p:cNvPr id="3" name="Picture 2">
            <a:extLst>
              <a:ext uri="{FF2B5EF4-FFF2-40B4-BE49-F238E27FC236}">
                <a16:creationId xmlns:a16="http://schemas.microsoft.com/office/drawing/2014/main" id="{8CE50F2F-757F-DF6F-F350-2A1FD344847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5" name="Text Placeholder 10">
            <a:extLst>
              <a:ext uri="{FF2B5EF4-FFF2-40B4-BE49-F238E27FC236}">
                <a16:creationId xmlns:a16="http://schemas.microsoft.com/office/drawing/2014/main" id="{8B832E67-5D1C-69A9-15D8-56B6A2DF65A8}"/>
              </a:ext>
            </a:extLst>
          </p:cNvPr>
          <p:cNvSpPr>
            <a:spLocks noGrp="1"/>
          </p:cNvSpPr>
          <p:nvPr>
            <p:ph type="body" sz="quarter" idx="13"/>
          </p:nvPr>
        </p:nvSpPr>
        <p:spPr>
          <a:xfrm>
            <a:off x="912292" y="1582220"/>
            <a:ext cx="8856663" cy="3380197"/>
          </a:xfrm>
        </p:spPr>
        <p:txBody>
          <a:bodyPr anchor="ctr">
            <a:noAutofit/>
          </a:bodyPr>
          <a:lstStyle>
            <a:lvl1pPr marL="0" indent="0">
              <a:buNone/>
              <a:defRPr sz="7200" b="1"/>
            </a:lvl1pPr>
            <a:lvl2pPr>
              <a:defRPr sz="4800"/>
            </a:lvl2pPr>
            <a:lvl3pPr>
              <a:defRPr sz="4800"/>
            </a:lvl3pPr>
            <a:lvl4pPr>
              <a:defRPr sz="4800"/>
            </a:lvl4pPr>
            <a:lvl5pPr>
              <a:defRPr sz="4800"/>
            </a:lvl5pPr>
          </a:lstStyle>
          <a:p>
            <a:pPr lvl="0"/>
            <a:r>
              <a:rPr lang="en-US"/>
              <a:t>Click to edit Master text styles</a:t>
            </a:r>
          </a:p>
        </p:txBody>
      </p:sp>
    </p:spTree>
    <p:extLst>
      <p:ext uri="{BB962C8B-B14F-4D97-AF65-F5344CB8AC3E}">
        <p14:creationId xmlns:p14="http://schemas.microsoft.com/office/powerpoint/2010/main" val="21598454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ain-Point-Dar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2EA824F-85AD-9E97-4687-F765A239CA3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4" name="Slide Number Placeholder 3">
            <a:extLst>
              <a:ext uri="{FF2B5EF4-FFF2-40B4-BE49-F238E27FC236}">
                <a16:creationId xmlns:a16="http://schemas.microsoft.com/office/drawing/2014/main" id="{8CAF11AC-317F-4A75-B8CD-0525325C0106}"/>
              </a:ext>
            </a:extLst>
          </p:cNvPr>
          <p:cNvSpPr>
            <a:spLocks noGrp="1"/>
          </p:cNvSpPr>
          <p:nvPr>
            <p:ph type="sldNum" sz="quarter" idx="12"/>
          </p:nvPr>
        </p:nvSpPr>
        <p:spPr/>
        <p:txBody>
          <a:bodyPr/>
          <a:lstStyle/>
          <a:p>
            <a:fld id="{5C0373B8-9D6B-A945-9A29-8189CE83327E}" type="slidenum">
              <a:rPr lang="en-US" smtClean="0"/>
              <a:t>‹#›</a:t>
            </a:fld>
            <a:endParaRPr lang="en-US"/>
          </a:p>
        </p:txBody>
      </p:sp>
      <p:pic>
        <p:nvPicPr>
          <p:cNvPr id="3" name="Picture 2">
            <a:extLst>
              <a:ext uri="{FF2B5EF4-FFF2-40B4-BE49-F238E27FC236}">
                <a16:creationId xmlns:a16="http://schemas.microsoft.com/office/drawing/2014/main" id="{ADB7E930-5687-9768-D96F-EDA9137A15C6}"/>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 y="4022"/>
            <a:ext cx="12191999" cy="6849954"/>
          </a:xfrm>
          <a:prstGeom prst="rect">
            <a:avLst/>
          </a:prstGeom>
        </p:spPr>
      </p:pic>
      <p:sp>
        <p:nvSpPr>
          <p:cNvPr id="2" name="Text Placeholder 10">
            <a:extLst>
              <a:ext uri="{FF2B5EF4-FFF2-40B4-BE49-F238E27FC236}">
                <a16:creationId xmlns:a16="http://schemas.microsoft.com/office/drawing/2014/main" id="{74C8C29D-E846-FEA0-D3C1-737D7E13AC64}"/>
              </a:ext>
            </a:extLst>
          </p:cNvPr>
          <p:cNvSpPr>
            <a:spLocks noGrp="1"/>
          </p:cNvSpPr>
          <p:nvPr>
            <p:ph type="body" sz="quarter" idx="13"/>
          </p:nvPr>
        </p:nvSpPr>
        <p:spPr>
          <a:xfrm>
            <a:off x="912292" y="1582220"/>
            <a:ext cx="8856663" cy="3380197"/>
          </a:xfrm>
        </p:spPr>
        <p:txBody>
          <a:bodyPr anchor="ctr">
            <a:noAutofit/>
          </a:bodyPr>
          <a:lstStyle>
            <a:lvl1pPr marL="0" indent="0">
              <a:buNone/>
              <a:defRPr sz="6000" b="1"/>
            </a:lvl1pPr>
            <a:lvl2pPr>
              <a:defRPr sz="4800"/>
            </a:lvl2pPr>
            <a:lvl3pPr>
              <a:defRPr sz="4800"/>
            </a:lvl3pPr>
            <a:lvl4pPr>
              <a:defRPr sz="4800"/>
            </a:lvl4pPr>
            <a:lvl5pPr>
              <a:defRPr sz="4800"/>
            </a:lvl5pPr>
          </a:lstStyle>
          <a:p>
            <a:pPr lvl="0"/>
            <a:r>
              <a:rPr lang="en-US"/>
              <a:t>Click to edit Master text styles</a:t>
            </a:r>
          </a:p>
        </p:txBody>
      </p:sp>
    </p:spTree>
    <p:extLst>
      <p:ext uri="{BB962C8B-B14F-4D97-AF65-F5344CB8AC3E}">
        <p14:creationId xmlns:p14="http://schemas.microsoft.com/office/powerpoint/2010/main" val="9218635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g-Number-Light">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CAF11AC-317F-4A75-B8CD-0525325C0106}"/>
              </a:ext>
            </a:extLst>
          </p:cNvPr>
          <p:cNvSpPr>
            <a:spLocks noGrp="1"/>
          </p:cNvSpPr>
          <p:nvPr>
            <p:ph type="sldNum" sz="quarter" idx="12"/>
          </p:nvPr>
        </p:nvSpPr>
        <p:spPr/>
        <p:txBody>
          <a:bodyPr/>
          <a:lstStyle/>
          <a:p>
            <a:fld id="{5C0373B8-9D6B-A945-9A29-8189CE83327E}" type="slidenum">
              <a:rPr lang="en-US" smtClean="0"/>
              <a:t>‹#›</a:t>
            </a:fld>
            <a:endParaRPr lang="en-US"/>
          </a:p>
        </p:txBody>
      </p:sp>
      <p:pic>
        <p:nvPicPr>
          <p:cNvPr id="3" name="Picture 2">
            <a:extLst>
              <a:ext uri="{FF2B5EF4-FFF2-40B4-BE49-F238E27FC236}">
                <a16:creationId xmlns:a16="http://schemas.microsoft.com/office/drawing/2014/main" id="{8CE50F2F-757F-DF6F-F350-2A1FD344847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2" name="Text Placeholder 10">
            <a:extLst>
              <a:ext uri="{FF2B5EF4-FFF2-40B4-BE49-F238E27FC236}">
                <a16:creationId xmlns:a16="http://schemas.microsoft.com/office/drawing/2014/main" id="{E916DDA4-E5C3-D600-BDEF-BB5C27B5E7A7}"/>
              </a:ext>
            </a:extLst>
          </p:cNvPr>
          <p:cNvSpPr>
            <a:spLocks noGrp="1"/>
          </p:cNvSpPr>
          <p:nvPr>
            <p:ph type="body" sz="quarter" idx="13" hasCustomPrompt="1"/>
          </p:nvPr>
        </p:nvSpPr>
        <p:spPr>
          <a:xfrm>
            <a:off x="1667666" y="2130885"/>
            <a:ext cx="8856663" cy="1411909"/>
          </a:xfrm>
        </p:spPr>
        <p:txBody>
          <a:bodyPr>
            <a:noAutofit/>
          </a:bodyPr>
          <a:lstStyle>
            <a:lvl1pPr marL="0" indent="0" algn="ctr">
              <a:buNone/>
              <a:defRPr sz="12000" b="1"/>
            </a:lvl1pPr>
            <a:lvl2pPr>
              <a:defRPr sz="4800"/>
            </a:lvl2pPr>
            <a:lvl3pPr>
              <a:defRPr sz="4800"/>
            </a:lvl3pPr>
            <a:lvl4pPr>
              <a:defRPr sz="4800"/>
            </a:lvl4pPr>
            <a:lvl5pPr>
              <a:defRPr sz="4800"/>
            </a:lvl5pPr>
          </a:lstStyle>
          <a:p>
            <a:pPr lvl="0"/>
            <a:r>
              <a:rPr lang="en-US" dirty="0"/>
              <a:t>xx%</a:t>
            </a:r>
          </a:p>
        </p:txBody>
      </p:sp>
      <p:sp>
        <p:nvSpPr>
          <p:cNvPr id="6" name="Text Placeholder 4">
            <a:extLst>
              <a:ext uri="{FF2B5EF4-FFF2-40B4-BE49-F238E27FC236}">
                <a16:creationId xmlns:a16="http://schemas.microsoft.com/office/drawing/2014/main" id="{0087F331-701F-0B9A-7B03-6BDA2EDFD06A}"/>
              </a:ext>
            </a:extLst>
          </p:cNvPr>
          <p:cNvSpPr>
            <a:spLocks noGrp="1"/>
          </p:cNvSpPr>
          <p:nvPr>
            <p:ph type="body" sz="quarter" idx="14"/>
          </p:nvPr>
        </p:nvSpPr>
        <p:spPr>
          <a:xfrm>
            <a:off x="4076700" y="3732213"/>
            <a:ext cx="4311650" cy="29892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30293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g-Number-Dar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2EA824F-85AD-9E97-4687-F765A239CA3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4" name="Slide Number Placeholder 3">
            <a:extLst>
              <a:ext uri="{FF2B5EF4-FFF2-40B4-BE49-F238E27FC236}">
                <a16:creationId xmlns:a16="http://schemas.microsoft.com/office/drawing/2014/main" id="{8CAF11AC-317F-4A75-B8CD-0525325C0106}"/>
              </a:ext>
            </a:extLst>
          </p:cNvPr>
          <p:cNvSpPr>
            <a:spLocks noGrp="1"/>
          </p:cNvSpPr>
          <p:nvPr>
            <p:ph type="sldNum" sz="quarter" idx="12"/>
          </p:nvPr>
        </p:nvSpPr>
        <p:spPr/>
        <p:txBody>
          <a:bodyPr/>
          <a:lstStyle/>
          <a:p>
            <a:fld id="{5C0373B8-9D6B-A945-9A29-8189CE83327E}" type="slidenum">
              <a:rPr lang="en-US" smtClean="0"/>
              <a:t>‹#›</a:t>
            </a:fld>
            <a:endParaRPr lang="en-US"/>
          </a:p>
        </p:txBody>
      </p:sp>
      <p:pic>
        <p:nvPicPr>
          <p:cNvPr id="3" name="Picture 2">
            <a:extLst>
              <a:ext uri="{FF2B5EF4-FFF2-40B4-BE49-F238E27FC236}">
                <a16:creationId xmlns:a16="http://schemas.microsoft.com/office/drawing/2014/main" id="{ADB7E930-5687-9768-D96F-EDA9137A15C6}"/>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 y="4022"/>
            <a:ext cx="12191999" cy="6849954"/>
          </a:xfrm>
          <a:prstGeom prst="rect">
            <a:avLst/>
          </a:prstGeom>
        </p:spPr>
      </p:pic>
      <p:sp>
        <p:nvSpPr>
          <p:cNvPr id="11" name="Text Placeholder 10">
            <a:extLst>
              <a:ext uri="{FF2B5EF4-FFF2-40B4-BE49-F238E27FC236}">
                <a16:creationId xmlns:a16="http://schemas.microsoft.com/office/drawing/2014/main" id="{4E3BAB6F-A3FE-6D0F-2495-7F98C29E96AB}"/>
              </a:ext>
            </a:extLst>
          </p:cNvPr>
          <p:cNvSpPr>
            <a:spLocks noGrp="1"/>
          </p:cNvSpPr>
          <p:nvPr>
            <p:ph type="body" sz="quarter" idx="13" hasCustomPrompt="1"/>
          </p:nvPr>
        </p:nvSpPr>
        <p:spPr>
          <a:xfrm>
            <a:off x="1667666" y="2130885"/>
            <a:ext cx="8856663" cy="1411909"/>
          </a:xfrm>
        </p:spPr>
        <p:txBody>
          <a:bodyPr>
            <a:noAutofit/>
          </a:bodyPr>
          <a:lstStyle>
            <a:lvl1pPr marL="0" indent="0" algn="ctr">
              <a:buNone/>
              <a:defRPr sz="12000" b="1"/>
            </a:lvl1pPr>
            <a:lvl2pPr>
              <a:defRPr sz="4800"/>
            </a:lvl2pPr>
            <a:lvl3pPr>
              <a:defRPr sz="4800"/>
            </a:lvl3pPr>
            <a:lvl4pPr>
              <a:defRPr sz="4800"/>
            </a:lvl4pPr>
            <a:lvl5pPr>
              <a:defRPr sz="4800"/>
            </a:lvl5pPr>
          </a:lstStyle>
          <a:p>
            <a:pPr lvl="0"/>
            <a:r>
              <a:rPr lang="en-US" dirty="0"/>
              <a:t>xx%</a:t>
            </a:r>
          </a:p>
        </p:txBody>
      </p:sp>
      <p:sp>
        <p:nvSpPr>
          <p:cNvPr id="5" name="Text Placeholder 4">
            <a:extLst>
              <a:ext uri="{FF2B5EF4-FFF2-40B4-BE49-F238E27FC236}">
                <a16:creationId xmlns:a16="http://schemas.microsoft.com/office/drawing/2014/main" id="{E4A9C8B8-FBD4-E080-42A4-5308647BA9D6}"/>
              </a:ext>
            </a:extLst>
          </p:cNvPr>
          <p:cNvSpPr>
            <a:spLocks noGrp="1"/>
          </p:cNvSpPr>
          <p:nvPr>
            <p:ph type="body" sz="quarter" idx="14"/>
          </p:nvPr>
        </p:nvSpPr>
        <p:spPr>
          <a:xfrm>
            <a:off x="1667666" y="3732213"/>
            <a:ext cx="8856662" cy="1260411"/>
          </a:xfrm>
        </p:spPr>
        <p:txBody>
          <a:bodyPr/>
          <a:lstStyle>
            <a:lvl1pPr algn="ctr">
              <a:lnSpc>
                <a:spcPct val="150000"/>
              </a:lnSpc>
              <a:defRPr/>
            </a:lvl1pPr>
            <a:lvl2pPr algn="ctr">
              <a:lnSpc>
                <a:spcPct val="150000"/>
              </a:lnSpc>
              <a:defRPr/>
            </a:lvl2pPr>
            <a:lvl3pPr algn="ctr">
              <a:lnSpc>
                <a:spcPct val="150000"/>
              </a:lnSpc>
              <a:defRPr/>
            </a:lvl3pPr>
            <a:lvl4pPr algn="ctr">
              <a:lnSpc>
                <a:spcPct val="150000"/>
              </a:lnSpc>
              <a:defRPr/>
            </a:lvl4pPr>
            <a:lvl5pPr algn="ct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66755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ogo-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2EA824F-85AD-9E97-4687-F765A239CA3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4" name="Slide Number Placeholder 3">
            <a:extLst>
              <a:ext uri="{FF2B5EF4-FFF2-40B4-BE49-F238E27FC236}">
                <a16:creationId xmlns:a16="http://schemas.microsoft.com/office/drawing/2014/main" id="{8CAF11AC-317F-4A75-B8CD-0525325C0106}"/>
              </a:ext>
            </a:extLst>
          </p:cNvPr>
          <p:cNvSpPr>
            <a:spLocks noGrp="1"/>
          </p:cNvSpPr>
          <p:nvPr>
            <p:ph type="sldNum" sz="quarter" idx="12"/>
          </p:nvPr>
        </p:nvSpPr>
        <p:spPr/>
        <p:txBody>
          <a:bodyPr/>
          <a:lstStyle/>
          <a:p>
            <a:fld id="{5C0373B8-9D6B-A945-9A29-8189CE83327E}" type="slidenum">
              <a:rPr lang="en-US" smtClean="0"/>
              <a:t>‹#›</a:t>
            </a:fld>
            <a:endParaRPr lang="en-US"/>
          </a:p>
        </p:txBody>
      </p:sp>
    </p:spTree>
    <p:extLst>
      <p:ext uri="{BB962C8B-B14F-4D97-AF65-F5344CB8AC3E}">
        <p14:creationId xmlns:p14="http://schemas.microsoft.com/office/powerpoint/2010/main" val="239992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CAF11AC-317F-4A75-B8CD-0525325C0106}"/>
              </a:ext>
            </a:extLst>
          </p:cNvPr>
          <p:cNvSpPr>
            <a:spLocks noGrp="1"/>
          </p:cNvSpPr>
          <p:nvPr>
            <p:ph type="sldNum" sz="quarter" idx="12"/>
          </p:nvPr>
        </p:nvSpPr>
        <p:spPr/>
        <p:txBody>
          <a:bodyPr/>
          <a:lstStyle/>
          <a:p>
            <a:fld id="{5C0373B8-9D6B-A945-9A29-8189CE83327E}" type="slidenum">
              <a:rPr lang="en-US" smtClean="0"/>
              <a:t>‹#›</a:t>
            </a:fld>
            <a:endParaRPr lang="en-US"/>
          </a:p>
        </p:txBody>
      </p:sp>
    </p:spTree>
    <p:extLst>
      <p:ext uri="{BB962C8B-B14F-4D97-AF65-F5344CB8AC3E}">
        <p14:creationId xmlns:p14="http://schemas.microsoft.com/office/powerpoint/2010/main" val="1935858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Lef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A163A24-3B0B-AFE8-6D87-8C9ADD6407A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8045"/>
            <a:ext cx="12192000" cy="6849955"/>
          </a:xfrm>
          <a:prstGeom prst="rect">
            <a:avLst/>
          </a:prstGeom>
        </p:spPr>
      </p:pic>
      <p:sp>
        <p:nvSpPr>
          <p:cNvPr id="2" name="Title 1">
            <a:extLst>
              <a:ext uri="{FF2B5EF4-FFF2-40B4-BE49-F238E27FC236}">
                <a16:creationId xmlns:a16="http://schemas.microsoft.com/office/drawing/2014/main" id="{139725CC-D823-5667-265B-1933CA8B443E}"/>
              </a:ext>
            </a:extLst>
          </p:cNvPr>
          <p:cNvSpPr>
            <a:spLocks noGrp="1"/>
          </p:cNvSpPr>
          <p:nvPr>
            <p:ph type="ctrTitle"/>
          </p:nvPr>
        </p:nvSpPr>
        <p:spPr>
          <a:xfrm>
            <a:off x="1524000" y="1122363"/>
            <a:ext cx="9144000" cy="2535237"/>
          </a:xfrm>
        </p:spPr>
        <p:txBody>
          <a:bodyPr anchor="b"/>
          <a:lstStyle>
            <a:lvl1pPr algn="l">
              <a:defRPr sz="6000" b="1"/>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8C3261-1930-F45A-183C-4D4E9FA3D6F6}"/>
              </a:ext>
            </a:extLst>
          </p:cNvPr>
          <p:cNvSpPr>
            <a:spLocks noGrp="1"/>
          </p:cNvSpPr>
          <p:nvPr>
            <p:ph type="subTitle" idx="1"/>
          </p:nvPr>
        </p:nvSpPr>
        <p:spPr>
          <a:xfrm>
            <a:off x="1524000" y="3996267"/>
            <a:ext cx="9144000" cy="1261533"/>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210D9462-AED2-B995-8EA9-77B66354D789}"/>
              </a:ext>
            </a:extLst>
          </p:cNvPr>
          <p:cNvSpPr>
            <a:spLocks noGrp="1"/>
          </p:cNvSpPr>
          <p:nvPr>
            <p:ph type="sldNum" sz="quarter" idx="12"/>
          </p:nvPr>
        </p:nvSpPr>
        <p:spPr/>
        <p:txBody>
          <a:bodyPr/>
          <a:lstStyle/>
          <a:p>
            <a:fld id="{5C0373B8-9D6B-A945-9A29-8189CE83327E}" type="slidenum">
              <a:rPr lang="en-US" smtClean="0"/>
              <a:t>‹#›</a:t>
            </a:fld>
            <a:endParaRPr lang="en-US"/>
          </a:p>
        </p:txBody>
      </p:sp>
      <p:pic>
        <p:nvPicPr>
          <p:cNvPr id="12" name="Picture 11">
            <a:extLst>
              <a:ext uri="{FF2B5EF4-FFF2-40B4-BE49-F238E27FC236}">
                <a16:creationId xmlns:a16="http://schemas.microsoft.com/office/drawing/2014/main" id="{593B197D-7003-4867-2F70-82BD98758E25}"/>
              </a:ext>
            </a:extLst>
          </p:cNvPr>
          <p:cNvPicPr>
            <a:picLocks noChangeAspect="1"/>
          </p:cNvPicPr>
          <p:nvPr userDrawn="1"/>
        </p:nvPicPr>
        <p:blipFill>
          <a:blip r:embed="rId3"/>
          <a:stretch>
            <a:fillRect/>
          </a:stretch>
        </p:blipFill>
        <p:spPr>
          <a:xfrm>
            <a:off x="1524000" y="809464"/>
            <a:ext cx="1651689" cy="257149"/>
          </a:xfrm>
          <a:prstGeom prst="rect">
            <a:avLst/>
          </a:prstGeom>
        </p:spPr>
      </p:pic>
    </p:spTree>
    <p:extLst>
      <p:ext uri="{BB962C8B-B14F-4D97-AF65-F5344CB8AC3E}">
        <p14:creationId xmlns:p14="http://schemas.microsoft.com/office/powerpoint/2010/main" val="3209515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ertical-Spli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4801F6AF-7A8A-D670-55F9-6C8F5459DF6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71755"/>
            <a:ext cx="12199161" cy="6853978"/>
          </a:xfrm>
          <a:prstGeom prst="rect">
            <a:avLst/>
          </a:prstGeom>
        </p:spPr>
      </p:pic>
      <p:sp>
        <p:nvSpPr>
          <p:cNvPr id="2" name="Title 1">
            <a:extLst>
              <a:ext uri="{FF2B5EF4-FFF2-40B4-BE49-F238E27FC236}">
                <a16:creationId xmlns:a16="http://schemas.microsoft.com/office/drawing/2014/main" id="{D0C34FE9-F56E-1272-A253-C30ED3285F8E}"/>
              </a:ext>
            </a:extLst>
          </p:cNvPr>
          <p:cNvSpPr>
            <a:spLocks noGrp="1"/>
          </p:cNvSpPr>
          <p:nvPr>
            <p:ph type="title"/>
          </p:nvPr>
        </p:nvSpPr>
        <p:spPr>
          <a:xfrm>
            <a:off x="836612" y="1540933"/>
            <a:ext cx="4353455" cy="3920067"/>
          </a:xfrm>
        </p:spPr>
        <p:txBody>
          <a:bodyPr anchor="ctr">
            <a:normAutofit/>
          </a:bodyPr>
          <a:lstStyle>
            <a:lvl1pPr algn="ctr">
              <a:defRPr sz="5400"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9DC1961-BE69-1C31-8372-E6450A37614F}"/>
              </a:ext>
            </a:extLst>
          </p:cNvPr>
          <p:cNvSpPr>
            <a:spLocks noGrp="1"/>
          </p:cNvSpPr>
          <p:nvPr>
            <p:ph idx="1"/>
          </p:nvPr>
        </p:nvSpPr>
        <p:spPr>
          <a:xfrm>
            <a:off x="6586151" y="987425"/>
            <a:ext cx="5090984" cy="4873625"/>
          </a:xfrm>
        </p:spPr>
        <p:txBody>
          <a:bodyPr anchor="ctr"/>
          <a:lstStyle>
            <a:lvl1pPr>
              <a:lnSpc>
                <a:spcPct val="150000"/>
              </a:lnSpc>
              <a:defRPr sz="3200"/>
            </a:lvl1pPr>
            <a:lvl2pPr>
              <a:lnSpc>
                <a:spcPct val="150000"/>
              </a:lnSpc>
              <a:defRPr sz="2800"/>
            </a:lvl2pPr>
            <a:lvl3pPr>
              <a:lnSpc>
                <a:spcPct val="150000"/>
              </a:lnSpc>
              <a:defRPr sz="2400"/>
            </a:lvl3pPr>
            <a:lvl4pPr>
              <a:lnSpc>
                <a:spcPct val="150000"/>
              </a:lnSpc>
              <a:defRPr sz="2000"/>
            </a:lvl4pPr>
            <a:lvl5pPr>
              <a:lnSpc>
                <a:spcPct val="150000"/>
              </a:lnSpc>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19EEAD4E-FB19-1A1C-AC89-59F18DD48D1E}"/>
              </a:ext>
            </a:extLst>
          </p:cNvPr>
          <p:cNvSpPr>
            <a:spLocks noGrp="1"/>
          </p:cNvSpPr>
          <p:nvPr>
            <p:ph type="sldNum" sz="quarter" idx="12"/>
          </p:nvPr>
        </p:nvSpPr>
        <p:spPr/>
        <p:txBody>
          <a:bodyPr/>
          <a:lstStyle/>
          <a:p>
            <a:fld id="{5C0373B8-9D6B-A945-9A29-8189CE83327E}" type="slidenum">
              <a:rPr lang="en-US" smtClean="0"/>
              <a:t>‹#›</a:t>
            </a:fld>
            <a:endParaRPr lang="en-US"/>
          </a:p>
        </p:txBody>
      </p:sp>
    </p:spTree>
    <p:extLst>
      <p:ext uri="{BB962C8B-B14F-4D97-AF65-F5344CB8AC3E}">
        <p14:creationId xmlns:p14="http://schemas.microsoft.com/office/powerpoint/2010/main" val="949883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 Blu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F957AE-DB85-B33E-FAD1-6896CF0F7AD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2" name="Title 1">
            <a:extLst>
              <a:ext uri="{FF2B5EF4-FFF2-40B4-BE49-F238E27FC236}">
                <a16:creationId xmlns:a16="http://schemas.microsoft.com/office/drawing/2014/main" id="{A85FA12D-2AD8-8957-168A-F025F82AAF7F}"/>
              </a:ext>
            </a:extLst>
          </p:cNvPr>
          <p:cNvSpPr>
            <a:spLocks noGrp="1"/>
          </p:cNvSpPr>
          <p:nvPr>
            <p:ph type="title"/>
          </p:nvPr>
        </p:nvSpPr>
        <p:spPr>
          <a:xfrm>
            <a:off x="838201" y="587547"/>
            <a:ext cx="8701216" cy="1325563"/>
          </a:xfrm>
        </p:spPr>
        <p:txBody>
          <a:bodyPr/>
          <a:lstStyle>
            <a:lvl1pPr>
              <a:defRPr b="1"/>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1AE191BC-49CD-EDC6-046E-2F63824DEA70}"/>
              </a:ext>
            </a:extLst>
          </p:cNvPr>
          <p:cNvSpPr>
            <a:spLocks noGrp="1"/>
          </p:cNvSpPr>
          <p:nvPr>
            <p:ph type="sldNum" sz="quarter" idx="12"/>
          </p:nvPr>
        </p:nvSpPr>
        <p:spPr/>
        <p:txBody>
          <a:bodyPr/>
          <a:lstStyle/>
          <a:p>
            <a:fld id="{5C0373B8-9D6B-A945-9A29-8189CE83327E}" type="slidenum">
              <a:rPr lang="en-US" smtClean="0"/>
              <a:t>‹#›</a:t>
            </a:fld>
            <a:endParaRPr lang="en-US"/>
          </a:p>
        </p:txBody>
      </p:sp>
      <p:sp>
        <p:nvSpPr>
          <p:cNvPr id="4" name="Content Placeholder 2">
            <a:extLst>
              <a:ext uri="{FF2B5EF4-FFF2-40B4-BE49-F238E27FC236}">
                <a16:creationId xmlns:a16="http://schemas.microsoft.com/office/drawing/2014/main" id="{59DC2AD4-9446-FA41-E0CC-5481152E1B06}"/>
              </a:ext>
            </a:extLst>
          </p:cNvPr>
          <p:cNvSpPr>
            <a:spLocks noGrp="1"/>
          </p:cNvSpPr>
          <p:nvPr>
            <p:ph idx="1"/>
          </p:nvPr>
        </p:nvSpPr>
        <p:spPr>
          <a:xfrm>
            <a:off x="838200" y="1987420"/>
            <a:ext cx="10146957" cy="418954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22384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R TWO LINE TITLES and Content - Blu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F957AE-DB85-B33E-FAD1-6896CF0F7AD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2" name="Title 1">
            <a:extLst>
              <a:ext uri="{FF2B5EF4-FFF2-40B4-BE49-F238E27FC236}">
                <a16:creationId xmlns:a16="http://schemas.microsoft.com/office/drawing/2014/main" id="{A85FA12D-2AD8-8957-168A-F025F82AAF7F}"/>
              </a:ext>
            </a:extLst>
          </p:cNvPr>
          <p:cNvSpPr>
            <a:spLocks noGrp="1"/>
          </p:cNvSpPr>
          <p:nvPr>
            <p:ph type="title" hasCustomPrompt="1"/>
          </p:nvPr>
        </p:nvSpPr>
        <p:spPr>
          <a:xfrm>
            <a:off x="838201" y="587547"/>
            <a:ext cx="8701216" cy="1887684"/>
          </a:xfrm>
        </p:spPr>
        <p:txBody>
          <a:bodyPr/>
          <a:lstStyle>
            <a:lvl1pPr>
              <a:defRPr b="1"/>
            </a:lvl1pPr>
          </a:lstStyle>
          <a:p>
            <a:r>
              <a:rPr lang="en-US" dirty="0"/>
              <a:t>Two line titles only use this slide for long titles</a:t>
            </a:r>
          </a:p>
        </p:txBody>
      </p:sp>
      <p:sp>
        <p:nvSpPr>
          <p:cNvPr id="6" name="Slide Number Placeholder 5">
            <a:extLst>
              <a:ext uri="{FF2B5EF4-FFF2-40B4-BE49-F238E27FC236}">
                <a16:creationId xmlns:a16="http://schemas.microsoft.com/office/drawing/2014/main" id="{1AE191BC-49CD-EDC6-046E-2F63824DEA70}"/>
              </a:ext>
            </a:extLst>
          </p:cNvPr>
          <p:cNvSpPr>
            <a:spLocks noGrp="1"/>
          </p:cNvSpPr>
          <p:nvPr>
            <p:ph type="sldNum" sz="quarter" idx="12"/>
          </p:nvPr>
        </p:nvSpPr>
        <p:spPr/>
        <p:txBody>
          <a:bodyPr/>
          <a:lstStyle/>
          <a:p>
            <a:fld id="{5C0373B8-9D6B-A945-9A29-8189CE83327E}" type="slidenum">
              <a:rPr lang="en-US" smtClean="0"/>
              <a:t>‹#›</a:t>
            </a:fld>
            <a:endParaRPr lang="en-US"/>
          </a:p>
        </p:txBody>
      </p:sp>
      <p:sp>
        <p:nvSpPr>
          <p:cNvPr id="4" name="Content Placeholder 2">
            <a:extLst>
              <a:ext uri="{FF2B5EF4-FFF2-40B4-BE49-F238E27FC236}">
                <a16:creationId xmlns:a16="http://schemas.microsoft.com/office/drawing/2014/main" id="{59DC2AD4-9446-FA41-E0CC-5481152E1B06}"/>
              </a:ext>
            </a:extLst>
          </p:cNvPr>
          <p:cNvSpPr>
            <a:spLocks noGrp="1"/>
          </p:cNvSpPr>
          <p:nvPr>
            <p:ph idx="1"/>
          </p:nvPr>
        </p:nvSpPr>
        <p:spPr>
          <a:xfrm>
            <a:off x="838200" y="2607732"/>
            <a:ext cx="10146957" cy="3569229"/>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74943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 Maiz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AFA8934-8926-779D-A6B0-B4AC350B4B0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3" name="Content Placeholder 2">
            <a:extLst>
              <a:ext uri="{FF2B5EF4-FFF2-40B4-BE49-F238E27FC236}">
                <a16:creationId xmlns:a16="http://schemas.microsoft.com/office/drawing/2014/main" id="{888A99FD-58D0-D5BE-5392-0C370364122B}"/>
              </a:ext>
            </a:extLst>
          </p:cNvPr>
          <p:cNvSpPr>
            <a:spLocks noGrp="1"/>
          </p:cNvSpPr>
          <p:nvPr>
            <p:ph idx="1"/>
          </p:nvPr>
        </p:nvSpPr>
        <p:spPr>
          <a:xfrm>
            <a:off x="838200" y="1987420"/>
            <a:ext cx="10146957" cy="418954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1AE191BC-49CD-EDC6-046E-2F63824DEA70}"/>
              </a:ext>
            </a:extLst>
          </p:cNvPr>
          <p:cNvSpPr>
            <a:spLocks noGrp="1"/>
          </p:cNvSpPr>
          <p:nvPr>
            <p:ph type="sldNum" sz="quarter" idx="12"/>
          </p:nvPr>
        </p:nvSpPr>
        <p:spPr/>
        <p:txBody>
          <a:bodyPr/>
          <a:lstStyle/>
          <a:p>
            <a:fld id="{5C0373B8-9D6B-A945-9A29-8189CE83327E}" type="slidenum">
              <a:rPr lang="en-US" smtClean="0"/>
              <a:t>‹#›</a:t>
            </a:fld>
            <a:endParaRPr lang="en-US"/>
          </a:p>
        </p:txBody>
      </p:sp>
      <p:sp>
        <p:nvSpPr>
          <p:cNvPr id="7" name="Title 1">
            <a:extLst>
              <a:ext uri="{FF2B5EF4-FFF2-40B4-BE49-F238E27FC236}">
                <a16:creationId xmlns:a16="http://schemas.microsoft.com/office/drawing/2014/main" id="{35E3F655-F404-5121-44FF-5E350F2F85F4}"/>
              </a:ext>
            </a:extLst>
          </p:cNvPr>
          <p:cNvSpPr>
            <a:spLocks noGrp="1"/>
          </p:cNvSpPr>
          <p:nvPr>
            <p:ph type="title"/>
          </p:nvPr>
        </p:nvSpPr>
        <p:spPr>
          <a:xfrm>
            <a:off x="838201" y="587547"/>
            <a:ext cx="8701216" cy="1325563"/>
          </a:xfrm>
        </p:spPr>
        <p:txBody>
          <a:bodyPr/>
          <a:lstStyle>
            <a:lvl1pPr>
              <a:defRPr b="1"/>
            </a:lvl1pPr>
          </a:lstStyle>
          <a:p>
            <a:r>
              <a:rPr lang="en-US"/>
              <a:t>Click to edit Master title style</a:t>
            </a:r>
            <a:endParaRPr lang="en-US" dirty="0"/>
          </a:p>
        </p:txBody>
      </p:sp>
    </p:spTree>
    <p:extLst>
      <p:ext uri="{BB962C8B-B14F-4D97-AF65-F5344CB8AC3E}">
        <p14:creationId xmlns:p14="http://schemas.microsoft.com/office/powerpoint/2010/main" val="2139814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R TWO LINE TITLES and Content - Maiz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AFA8934-8926-779D-A6B0-B4AC350B4B0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58845"/>
            <a:ext cx="12192000" cy="6849955"/>
          </a:xfrm>
          <a:prstGeom prst="rect">
            <a:avLst/>
          </a:prstGeom>
        </p:spPr>
      </p:pic>
      <p:sp>
        <p:nvSpPr>
          <p:cNvPr id="3" name="Content Placeholder 2">
            <a:extLst>
              <a:ext uri="{FF2B5EF4-FFF2-40B4-BE49-F238E27FC236}">
                <a16:creationId xmlns:a16="http://schemas.microsoft.com/office/drawing/2014/main" id="{888A99FD-58D0-D5BE-5392-0C370364122B}"/>
              </a:ext>
            </a:extLst>
          </p:cNvPr>
          <p:cNvSpPr>
            <a:spLocks noGrp="1"/>
          </p:cNvSpPr>
          <p:nvPr>
            <p:ph idx="1"/>
          </p:nvPr>
        </p:nvSpPr>
        <p:spPr>
          <a:xfrm>
            <a:off x="838200" y="2582333"/>
            <a:ext cx="10146957" cy="3594629"/>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1AE191BC-49CD-EDC6-046E-2F63824DEA70}"/>
              </a:ext>
            </a:extLst>
          </p:cNvPr>
          <p:cNvSpPr>
            <a:spLocks noGrp="1"/>
          </p:cNvSpPr>
          <p:nvPr>
            <p:ph type="sldNum" sz="quarter" idx="12"/>
          </p:nvPr>
        </p:nvSpPr>
        <p:spPr/>
        <p:txBody>
          <a:bodyPr/>
          <a:lstStyle/>
          <a:p>
            <a:fld id="{5C0373B8-9D6B-A945-9A29-8189CE83327E}" type="slidenum">
              <a:rPr lang="en-US" smtClean="0"/>
              <a:t>‹#›</a:t>
            </a:fld>
            <a:endParaRPr lang="en-US"/>
          </a:p>
        </p:txBody>
      </p:sp>
      <p:sp>
        <p:nvSpPr>
          <p:cNvPr id="2" name="Title 1">
            <a:extLst>
              <a:ext uri="{FF2B5EF4-FFF2-40B4-BE49-F238E27FC236}">
                <a16:creationId xmlns:a16="http://schemas.microsoft.com/office/drawing/2014/main" id="{03853999-4526-18EC-337D-E9B971623371}"/>
              </a:ext>
            </a:extLst>
          </p:cNvPr>
          <p:cNvSpPr>
            <a:spLocks noGrp="1"/>
          </p:cNvSpPr>
          <p:nvPr>
            <p:ph type="title"/>
          </p:nvPr>
        </p:nvSpPr>
        <p:spPr>
          <a:xfrm>
            <a:off x="838201" y="587547"/>
            <a:ext cx="8701216" cy="1815398"/>
          </a:xfrm>
        </p:spPr>
        <p:txBody>
          <a:bodyPr anchor="t"/>
          <a:lstStyle>
            <a:lvl1pPr>
              <a:defRPr b="1"/>
            </a:lvl1pPr>
          </a:lstStyle>
          <a:p>
            <a:r>
              <a:rPr lang="en-US"/>
              <a:t>Click to edit Master title style</a:t>
            </a:r>
            <a:endParaRPr lang="en-US" dirty="0"/>
          </a:p>
        </p:txBody>
      </p:sp>
    </p:spTree>
    <p:extLst>
      <p:ext uri="{BB962C8B-B14F-4D97-AF65-F5344CB8AC3E}">
        <p14:creationId xmlns:p14="http://schemas.microsoft.com/office/powerpoint/2010/main" val="4006195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orizontal-Spli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CF02BF0-1686-B9F7-6FCA-D842F7C8D2D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3" name="Slide Number Placeholder 2">
            <a:extLst>
              <a:ext uri="{FF2B5EF4-FFF2-40B4-BE49-F238E27FC236}">
                <a16:creationId xmlns:a16="http://schemas.microsoft.com/office/drawing/2014/main" id="{D21C7216-7E1D-CA54-8477-DFB77727EB0B}"/>
              </a:ext>
            </a:extLst>
          </p:cNvPr>
          <p:cNvSpPr>
            <a:spLocks noGrp="1"/>
          </p:cNvSpPr>
          <p:nvPr>
            <p:ph type="sldNum" sz="quarter" idx="10"/>
          </p:nvPr>
        </p:nvSpPr>
        <p:spPr/>
        <p:txBody>
          <a:bodyPr/>
          <a:lstStyle/>
          <a:p>
            <a:fld id="{5C0373B8-9D6B-A945-9A29-8189CE83327E}" type="slidenum">
              <a:rPr lang="en-US" smtClean="0"/>
              <a:t>‹#›</a:t>
            </a:fld>
            <a:endParaRPr lang="en-US"/>
          </a:p>
        </p:txBody>
      </p:sp>
      <p:sp>
        <p:nvSpPr>
          <p:cNvPr id="4" name="Title 3">
            <a:extLst>
              <a:ext uri="{FF2B5EF4-FFF2-40B4-BE49-F238E27FC236}">
                <a16:creationId xmlns:a16="http://schemas.microsoft.com/office/drawing/2014/main" id="{0684B40C-B41B-8161-97AA-E50C0D470990}"/>
              </a:ext>
            </a:extLst>
          </p:cNvPr>
          <p:cNvSpPr>
            <a:spLocks noGrp="1"/>
          </p:cNvSpPr>
          <p:nvPr>
            <p:ph type="title"/>
          </p:nvPr>
        </p:nvSpPr>
        <p:spPr>
          <a:xfrm>
            <a:off x="838200" y="596680"/>
            <a:ext cx="8750643" cy="1325563"/>
          </a:xfrm>
        </p:spPr>
        <p:txBody>
          <a:bodyPr/>
          <a:lstStyle>
            <a:lvl1pPr>
              <a:defRPr b="1"/>
            </a:lvl1p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0E70663A-D080-599B-7FF4-BDDA3E7A6838}"/>
              </a:ext>
            </a:extLst>
          </p:cNvPr>
          <p:cNvSpPr>
            <a:spLocks noGrp="1"/>
          </p:cNvSpPr>
          <p:nvPr>
            <p:ph type="body" sz="quarter" idx="11"/>
          </p:nvPr>
        </p:nvSpPr>
        <p:spPr>
          <a:xfrm>
            <a:off x="838200" y="2780523"/>
            <a:ext cx="10616514" cy="3188478"/>
          </a:xfrm>
        </p:spPr>
        <p:txBody>
          <a:bodyPr/>
          <a:lstStyle>
            <a:lvl1pPr>
              <a:lnSpc>
                <a:spcPct val="15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18364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Columns-Maiz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223BFE2-BAE6-4CE1-3080-2441EFCE82F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4021"/>
            <a:ext cx="12192000" cy="6849955"/>
          </a:xfrm>
          <a:prstGeom prst="rect">
            <a:avLst/>
          </a:prstGeom>
        </p:spPr>
      </p:pic>
      <p:sp>
        <p:nvSpPr>
          <p:cNvPr id="3" name="Content Placeholder 2">
            <a:extLst>
              <a:ext uri="{FF2B5EF4-FFF2-40B4-BE49-F238E27FC236}">
                <a16:creationId xmlns:a16="http://schemas.microsoft.com/office/drawing/2014/main" id="{D972E66C-9A79-AC8E-E6AA-CA37F840CCDE}"/>
              </a:ext>
            </a:extLst>
          </p:cNvPr>
          <p:cNvSpPr>
            <a:spLocks noGrp="1"/>
          </p:cNvSpPr>
          <p:nvPr>
            <p:ph sz="half" idx="1"/>
          </p:nvPr>
        </p:nvSpPr>
        <p:spPr>
          <a:xfrm>
            <a:off x="838200" y="1984252"/>
            <a:ext cx="5181600" cy="4179759"/>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C3F2FE8-BC62-C4E8-F75E-E26DD8917E7E}"/>
              </a:ext>
            </a:extLst>
          </p:cNvPr>
          <p:cNvSpPr>
            <a:spLocks noGrp="1"/>
          </p:cNvSpPr>
          <p:nvPr>
            <p:ph sz="half" idx="2"/>
          </p:nvPr>
        </p:nvSpPr>
        <p:spPr>
          <a:xfrm>
            <a:off x="6172200" y="1984252"/>
            <a:ext cx="5181600" cy="4179759"/>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277E27C-3858-4BE2-40AC-6F17E6E07B2B}"/>
              </a:ext>
            </a:extLst>
          </p:cNvPr>
          <p:cNvSpPr>
            <a:spLocks noGrp="1"/>
          </p:cNvSpPr>
          <p:nvPr>
            <p:ph type="sldNum" sz="quarter" idx="12"/>
          </p:nvPr>
        </p:nvSpPr>
        <p:spPr/>
        <p:txBody>
          <a:bodyPr/>
          <a:lstStyle/>
          <a:p>
            <a:fld id="{5C0373B8-9D6B-A945-9A29-8189CE83327E}" type="slidenum">
              <a:rPr lang="en-US" smtClean="0"/>
              <a:t>‹#›</a:t>
            </a:fld>
            <a:endParaRPr lang="en-US"/>
          </a:p>
        </p:txBody>
      </p:sp>
      <p:sp>
        <p:nvSpPr>
          <p:cNvPr id="5" name="Title 1">
            <a:extLst>
              <a:ext uri="{FF2B5EF4-FFF2-40B4-BE49-F238E27FC236}">
                <a16:creationId xmlns:a16="http://schemas.microsoft.com/office/drawing/2014/main" id="{636C8001-4803-B181-63EC-C84F2F1B8047}"/>
              </a:ext>
            </a:extLst>
          </p:cNvPr>
          <p:cNvSpPr>
            <a:spLocks noGrp="1"/>
          </p:cNvSpPr>
          <p:nvPr>
            <p:ph type="title"/>
          </p:nvPr>
        </p:nvSpPr>
        <p:spPr>
          <a:xfrm>
            <a:off x="838201" y="587547"/>
            <a:ext cx="8701216" cy="1325563"/>
          </a:xfrm>
        </p:spPr>
        <p:txBody>
          <a:bodyPr/>
          <a:lstStyle/>
          <a:p>
            <a:r>
              <a:rPr lang="en-US"/>
              <a:t>Click to edit Master title style</a:t>
            </a:r>
            <a:endParaRPr lang="en-US" dirty="0"/>
          </a:p>
        </p:txBody>
      </p:sp>
    </p:spTree>
    <p:extLst>
      <p:ext uri="{BB962C8B-B14F-4D97-AF65-F5344CB8AC3E}">
        <p14:creationId xmlns:p14="http://schemas.microsoft.com/office/powerpoint/2010/main" val="369986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12B35"/>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DDDE78-6DF5-D685-0CC3-FAC46914C9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28CCD93-5EC4-E044-FC7B-4FE6C357D5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2B9C58DA-2B48-0ECF-FEBC-6C189C357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C0373B8-9D6B-A945-9A29-8189CE83327E}" type="slidenum">
              <a:rPr lang="en-US" smtClean="0"/>
              <a:t>‹#›</a:t>
            </a:fld>
            <a:endParaRPr lang="en-US"/>
          </a:p>
        </p:txBody>
      </p:sp>
    </p:spTree>
    <p:extLst>
      <p:ext uri="{BB962C8B-B14F-4D97-AF65-F5344CB8AC3E}">
        <p14:creationId xmlns:p14="http://schemas.microsoft.com/office/powerpoint/2010/main" val="2349562551"/>
      </p:ext>
    </p:extLst>
  </p:cSld>
  <p:clrMap bg1="dk1" tx1="lt1" bg2="dk2" tx2="lt2" accent1="accent1" accent2="accent2" accent3="accent3" accent4="accent4" accent5="accent5" accent6="accent6" hlink="hlink" folHlink="folHlink"/>
  <p:sldLayoutIdLst>
    <p:sldLayoutId id="2147483649" r:id="rId1"/>
    <p:sldLayoutId id="2147483659" r:id="rId2"/>
    <p:sldLayoutId id="2147483656" r:id="rId3"/>
    <p:sldLayoutId id="2147483658" r:id="rId4"/>
    <p:sldLayoutId id="2147483667" r:id="rId5"/>
    <p:sldLayoutId id="2147483650" r:id="rId6"/>
    <p:sldLayoutId id="2147483668" r:id="rId7"/>
    <p:sldLayoutId id="2147483657" r:id="rId8"/>
    <p:sldLayoutId id="2147483652" r:id="rId9"/>
    <p:sldLayoutId id="2147483665" r:id="rId10"/>
    <p:sldLayoutId id="2147483666" r:id="rId11"/>
    <p:sldLayoutId id="2147483661" r:id="rId12"/>
    <p:sldLayoutId id="2147483655" r:id="rId13"/>
    <p:sldLayoutId id="2147483663" r:id="rId14"/>
    <p:sldLayoutId id="2147483664" r:id="rId15"/>
    <p:sldLayoutId id="2147483660" r:id="rId16"/>
    <p:sldLayoutId id="2147483662" r:id="rId17"/>
  </p:sldLayoutIdLst>
  <p:txStyles>
    <p:titleStyle>
      <a:lvl1pPr algn="l" defTabSz="914400" rtl="0" eaLnBrk="1" latinLnBrk="0" hangingPunct="1">
        <a:lnSpc>
          <a:spcPct val="90000"/>
        </a:lnSpc>
        <a:spcBef>
          <a:spcPct val="0"/>
        </a:spcBef>
        <a:buNone/>
        <a:defRPr sz="4400" kern="1200">
          <a:solidFill>
            <a:schemeClr val="tx1"/>
          </a:solidFill>
          <a:latin typeface="Muli"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uli"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uli"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uli"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uli"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uli"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ypi.org/project/pytesseract/"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hyperlink" Target="https://pypi.org/project/pdftotext/" TargetMode="External"/><Relationship Id="rId4" Type="http://schemas.openxmlformats.org/officeDocument/2006/relationships/hyperlink" Target="https://textract.readthedocs.io/en/stabl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5BB2B-592D-A86C-A921-80D32E4D9B97}"/>
              </a:ext>
            </a:extLst>
          </p:cNvPr>
          <p:cNvSpPr>
            <a:spLocks noGrp="1"/>
          </p:cNvSpPr>
          <p:nvPr>
            <p:ph type="title"/>
          </p:nvPr>
        </p:nvSpPr>
        <p:spPr/>
        <p:txBody>
          <a:bodyPr>
            <a:normAutofit/>
          </a:bodyPr>
          <a:lstStyle/>
          <a:p>
            <a:r>
              <a:rPr lang="en-US" b="0" dirty="0"/>
              <a:t>Exploring automation of content detection in PDF dissertations</a:t>
            </a:r>
            <a:endParaRPr lang="en-US" dirty="0"/>
          </a:p>
        </p:txBody>
      </p:sp>
      <p:sp>
        <p:nvSpPr>
          <p:cNvPr id="3" name="Content Placeholder 2">
            <a:extLst>
              <a:ext uri="{FF2B5EF4-FFF2-40B4-BE49-F238E27FC236}">
                <a16:creationId xmlns:a16="http://schemas.microsoft.com/office/drawing/2014/main" id="{11583263-E6A9-C8EF-414F-56ACD7DC8F1A}"/>
              </a:ext>
            </a:extLst>
          </p:cNvPr>
          <p:cNvSpPr>
            <a:spLocks noGrp="1"/>
          </p:cNvSpPr>
          <p:nvPr>
            <p:ph idx="1"/>
          </p:nvPr>
        </p:nvSpPr>
        <p:spPr>
          <a:xfrm>
            <a:off x="838201" y="2080911"/>
            <a:ext cx="10146957" cy="4189542"/>
          </a:xfrm>
        </p:spPr>
        <p:txBody>
          <a:bodyPr>
            <a:normAutofit/>
          </a:bodyPr>
          <a:lstStyle/>
          <a:p>
            <a:pPr>
              <a:lnSpc>
                <a:spcPct val="100000"/>
              </a:lnSpc>
              <a:spcBef>
                <a:spcPts val="1600"/>
              </a:spcBef>
            </a:pPr>
            <a:r>
              <a:rPr lang="en-US" dirty="0"/>
              <a:t>Used </a:t>
            </a:r>
            <a:r>
              <a:rPr lang="en-US" dirty="0">
                <a:hlinkClick r:id="rId3"/>
              </a:rPr>
              <a:t>PyTesseract</a:t>
            </a:r>
            <a:r>
              <a:rPr lang="en-US" dirty="0"/>
              <a:t> (free, bulk processing, highly flexible), </a:t>
            </a:r>
            <a:r>
              <a:rPr lang="en-US" dirty="0">
                <a:hlinkClick r:id="rId4"/>
              </a:rPr>
              <a:t>textract</a:t>
            </a:r>
            <a:r>
              <a:rPr lang="en-US" dirty="0"/>
              <a:t>, &amp; </a:t>
            </a:r>
            <a:r>
              <a:rPr lang="en-US" dirty="0">
                <a:hlinkClick r:id="rId5"/>
              </a:rPr>
              <a:t>pdftotext</a:t>
            </a:r>
            <a:endParaRPr lang="en-US" dirty="0"/>
          </a:p>
          <a:p>
            <a:pPr>
              <a:lnSpc>
                <a:spcPct val="100000"/>
              </a:lnSpc>
              <a:spcBef>
                <a:spcPts val="1600"/>
              </a:spcBef>
            </a:pPr>
            <a:r>
              <a:rPr lang="en-US" dirty="0"/>
              <a:t>Script evaluates PDF for OCR (&amp; generates it if needed); scans first 15 pages using exact &amp; fuzzy matching for various iterations of copyright notice; and logs Y/N result for each file.</a:t>
            </a:r>
          </a:p>
          <a:p>
            <a:pPr>
              <a:lnSpc>
                <a:spcPct val="100000"/>
              </a:lnSpc>
              <a:spcBef>
                <a:spcPts val="1600"/>
              </a:spcBef>
            </a:pPr>
            <a:r>
              <a:rPr lang="en-US" b="1" dirty="0"/>
              <a:t>Challenges</a:t>
            </a:r>
            <a:r>
              <a:rPr lang="en-US" dirty="0"/>
              <a:t>: Variable OCR quality &amp; PDF quality; handwritten, typewritten &amp; digital text; misspelled, missing, or differently placed copyright.</a:t>
            </a:r>
          </a:p>
        </p:txBody>
      </p:sp>
    </p:spTree>
    <p:extLst>
      <p:ext uri="{BB962C8B-B14F-4D97-AF65-F5344CB8AC3E}">
        <p14:creationId xmlns:p14="http://schemas.microsoft.com/office/powerpoint/2010/main" val="1800784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7EE1F-2DBE-7793-F9F5-32CEDD0A6C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FB95EE-3311-484D-A1B6-201545743ED3}"/>
              </a:ext>
            </a:extLst>
          </p:cNvPr>
          <p:cNvSpPr>
            <a:spLocks noGrp="1"/>
          </p:cNvSpPr>
          <p:nvPr>
            <p:ph type="title"/>
          </p:nvPr>
        </p:nvSpPr>
        <p:spPr/>
        <p:txBody>
          <a:bodyPr>
            <a:normAutofit/>
          </a:bodyPr>
          <a:lstStyle/>
          <a:p>
            <a:r>
              <a:rPr lang="en-US" b="0" dirty="0"/>
              <a:t>Results</a:t>
            </a:r>
          </a:p>
        </p:txBody>
      </p:sp>
      <p:sp>
        <p:nvSpPr>
          <p:cNvPr id="3" name="Content Placeholder 2">
            <a:extLst>
              <a:ext uri="{FF2B5EF4-FFF2-40B4-BE49-F238E27FC236}">
                <a16:creationId xmlns:a16="http://schemas.microsoft.com/office/drawing/2014/main" id="{FE40BC55-6AAA-A547-31D5-D18181168220}"/>
              </a:ext>
            </a:extLst>
          </p:cNvPr>
          <p:cNvSpPr>
            <a:spLocks noGrp="1"/>
          </p:cNvSpPr>
          <p:nvPr>
            <p:ph idx="1"/>
          </p:nvPr>
        </p:nvSpPr>
        <p:spPr/>
        <p:txBody>
          <a:bodyPr>
            <a:normAutofit/>
          </a:bodyPr>
          <a:lstStyle/>
          <a:p>
            <a:pPr>
              <a:lnSpc>
                <a:spcPct val="100000"/>
              </a:lnSpc>
              <a:spcBef>
                <a:spcPts val="1600"/>
              </a:spcBef>
            </a:pPr>
            <a:r>
              <a:rPr lang="en-US" b="1" dirty="0"/>
              <a:t>Accuracy</a:t>
            </a:r>
            <a:r>
              <a:rPr lang="en-US" dirty="0"/>
              <a:t>: 99.77% (sample of 853 items)</a:t>
            </a:r>
          </a:p>
          <a:p>
            <a:pPr marL="685800" lvl="2" fontAlgn="base">
              <a:lnSpc>
                <a:spcPct val="100000"/>
              </a:lnSpc>
              <a:spcBef>
                <a:spcPts val="1600"/>
              </a:spcBef>
            </a:pPr>
            <a:r>
              <a:rPr lang="en-US" sz="2400" dirty="0"/>
              <a:t>2 false positives</a:t>
            </a:r>
          </a:p>
          <a:p>
            <a:pPr marL="685800" lvl="2" fontAlgn="base">
              <a:lnSpc>
                <a:spcPct val="100000"/>
              </a:lnSpc>
              <a:spcBef>
                <a:spcPts val="1600"/>
              </a:spcBef>
            </a:pPr>
            <a:r>
              <a:rPr lang="en-US" sz="2400" dirty="0"/>
              <a:t>0 false negatives</a:t>
            </a:r>
          </a:p>
          <a:p>
            <a:pPr fontAlgn="base">
              <a:lnSpc>
                <a:spcPct val="100000"/>
              </a:lnSpc>
              <a:spcBef>
                <a:spcPts val="1600"/>
              </a:spcBef>
            </a:pPr>
            <a:r>
              <a:rPr lang="en-US" b="1" dirty="0"/>
              <a:t>Limitations</a:t>
            </a:r>
            <a:r>
              <a:rPr lang="en-US" dirty="0"/>
              <a:t>: Some PDFs too poor quality to evaluate; “©” gave too many false positives </a:t>
            </a:r>
          </a:p>
          <a:p>
            <a:pPr fontAlgn="base">
              <a:lnSpc>
                <a:spcPct val="100000"/>
              </a:lnSpc>
              <a:spcBef>
                <a:spcPts val="1600"/>
              </a:spcBef>
            </a:pPr>
            <a:r>
              <a:rPr lang="en-US" b="1" dirty="0"/>
              <a:t>Impact</a:t>
            </a:r>
            <a:r>
              <a:rPr lang="en-US" dirty="0"/>
              <a:t>: Provides basis for considering releasing items that are out of copyright.</a:t>
            </a:r>
          </a:p>
          <a:p>
            <a:endParaRPr lang="en-US" dirty="0"/>
          </a:p>
        </p:txBody>
      </p:sp>
      <p:sp>
        <p:nvSpPr>
          <p:cNvPr id="4" name="Subtitle 2">
            <a:extLst>
              <a:ext uri="{FF2B5EF4-FFF2-40B4-BE49-F238E27FC236}">
                <a16:creationId xmlns:a16="http://schemas.microsoft.com/office/drawing/2014/main" id="{795C1EE4-F3BA-5496-CF31-E065C8940986}"/>
              </a:ext>
            </a:extLst>
          </p:cNvPr>
          <p:cNvSpPr txBox="1">
            <a:spLocks/>
          </p:cNvSpPr>
          <p:nvPr/>
        </p:nvSpPr>
        <p:spPr>
          <a:xfrm>
            <a:off x="9659815" y="5927631"/>
            <a:ext cx="2532185" cy="930369"/>
          </a:xfrm>
          <a:prstGeom prst="rect">
            <a:avLst/>
          </a:prstGeom>
        </p:spPr>
        <p:txBody>
          <a:bodyPr vert="horz" lIns="91440" tIns="45720" rIns="91440" bIns="45720" rtlCol="0">
            <a:normAutofit/>
          </a:bodyPr>
          <a:lstStyle>
            <a:lvl1pPr marL="228600" indent="-228600" algn="l"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uli" pitchFamily="2" charset="77"/>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sz="2400" kern="1200">
                <a:solidFill>
                  <a:schemeClr val="tx1"/>
                </a:solidFill>
                <a:latin typeface="Muli" pitchFamily="2" charset="77"/>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2000" kern="1200">
                <a:solidFill>
                  <a:schemeClr val="tx1"/>
                </a:solidFill>
                <a:latin typeface="Muli" pitchFamily="2" charset="77"/>
                <a:ea typeface="+mn-ea"/>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Muli" pitchFamily="2" charset="77"/>
                <a:ea typeface="+mn-ea"/>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Muli"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spcBef>
                <a:spcPts val="0"/>
              </a:spcBef>
              <a:buNone/>
            </a:pPr>
            <a:r>
              <a:rPr lang="en-US" sz="2200" b="1" dirty="0"/>
              <a:t>Rachel Woodbrook</a:t>
            </a:r>
          </a:p>
          <a:p>
            <a:pPr marL="0" indent="0">
              <a:lnSpc>
                <a:spcPct val="120000"/>
              </a:lnSpc>
              <a:spcBef>
                <a:spcPts val="0"/>
              </a:spcBef>
              <a:buNone/>
            </a:pPr>
            <a:r>
              <a:rPr lang="en-US" sz="2200" b="1" dirty="0"/>
              <a:t>9/26/2025</a:t>
            </a:r>
          </a:p>
        </p:txBody>
      </p:sp>
    </p:spTree>
    <p:extLst>
      <p:ext uri="{BB962C8B-B14F-4D97-AF65-F5344CB8AC3E}">
        <p14:creationId xmlns:p14="http://schemas.microsoft.com/office/powerpoint/2010/main" val="3592751266"/>
      </p:ext>
    </p:extLst>
  </p:cSld>
  <p:clrMapOvr>
    <a:masterClrMapping/>
  </p:clrMapOvr>
</p:sld>
</file>

<file path=ppt/theme/theme1.xml><?xml version="1.0" encoding="utf-8"?>
<a:theme xmlns:a="http://schemas.openxmlformats.org/drawingml/2006/main" name="Office Theme">
  <a:themeElements>
    <a:clrScheme name="U-M Library">
      <a:dk1>
        <a:srgbClr val="000000"/>
      </a:dk1>
      <a:lt1>
        <a:srgbClr val="F7F8F9"/>
      </a:lt1>
      <a:dk2>
        <a:srgbClr val="0E2841"/>
      </a:dk2>
      <a:lt2>
        <a:srgbClr val="F7F8F9"/>
      </a:lt2>
      <a:accent1>
        <a:srgbClr val="FF8A58"/>
      </a:accent1>
      <a:accent2>
        <a:srgbClr val="FFDA50"/>
      </a:accent2>
      <a:accent3>
        <a:srgbClr val="A7CDDB"/>
      </a:accent3>
      <a:accent4>
        <a:srgbClr val="A7CDDB"/>
      </a:accent4>
      <a:accent5>
        <a:srgbClr val="A7CDDB"/>
      </a:accent5>
      <a:accent6>
        <a:srgbClr val="A7CDDB"/>
      </a:accent6>
      <a:hlink>
        <a:srgbClr val="F7F8F9"/>
      </a:hlink>
      <a:folHlink>
        <a:srgbClr val="E9F2F5"/>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ibrary-Dark-Theme" id="{6CFFF0E7-08A7-0346-A2A6-421F1E0D530E}" vid="{8F6A09CB-2EC5-D84D-808E-49B24D2E6EE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3149</TotalTime>
  <Words>444</Words>
  <Application>Microsoft Macintosh PowerPoint</Application>
  <PresentationFormat>Widescreen</PresentationFormat>
  <Paragraphs>30</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Muli</vt:lpstr>
      <vt:lpstr>Office Theme</vt:lpstr>
      <vt:lpstr>Exploring automation of content detection in PDF dissertations</vt:lpstr>
      <vt:lpstr>Results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Woodbrook, Rachel</dc:creator>
  <cp:lastModifiedBy>Woodbrook, Rachel</cp:lastModifiedBy>
  <cp:revision>3</cp:revision>
  <dcterms:created xsi:type="dcterms:W3CDTF">2025-09-17T18:47:58Z</dcterms:created>
  <dcterms:modified xsi:type="dcterms:W3CDTF">2025-09-19T23:17:05Z</dcterms:modified>
</cp:coreProperties>
</file>