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78" r:id="rId7"/>
    <p:sldId id="305" r:id="rId8"/>
    <p:sldId id="304" r:id="rId9"/>
    <p:sldId id="280" r:id="rId10"/>
    <p:sldId id="281" r:id="rId11"/>
    <p:sldId id="279" r:id="rId12"/>
    <p:sldId id="284" r:id="rId13"/>
    <p:sldId id="282" r:id="rId14"/>
    <p:sldId id="303" r:id="rId15"/>
    <p:sldId id="283" r:id="rId16"/>
    <p:sldId id="31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2D025D-8D72-4805-872E-3515EF0E0E52}" v="111" dt="2025-09-20T18:10:25.8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90655" autoAdjust="0"/>
  </p:normalViewPr>
  <p:slideViewPr>
    <p:cSldViewPr snapToGrid="0">
      <p:cViewPr varScale="1">
        <p:scale>
          <a:sx n="102" d="100"/>
          <a:sy n="102" d="100"/>
        </p:scale>
        <p:origin x="138" y="132"/>
      </p:cViewPr>
      <p:guideLst/>
    </p:cSldViewPr>
  </p:slideViewPr>
  <p:outlineViewPr>
    <p:cViewPr>
      <p:scale>
        <a:sx n="33" d="100"/>
        <a:sy n="33" d="100"/>
      </p:scale>
      <p:origin x="0" y="-28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03" y="29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F McDonald (emcdnld1)" userId="f58fe08b-330d-4314-91bb-ed5c226c900f" providerId="ADAL" clId="{102D025D-8D72-4805-872E-3515EF0E0E52}"/>
    <pc:docChg chg="undo custSel addSld delSld modSld sldOrd">
      <pc:chgData name="Elizabeth F McDonald (emcdnld1)" userId="f58fe08b-330d-4314-91bb-ed5c226c900f" providerId="ADAL" clId="{102D025D-8D72-4805-872E-3515EF0E0E52}" dt="2025-09-20T18:17:27.301" v="3806" actId="20577"/>
      <pc:docMkLst>
        <pc:docMk/>
      </pc:docMkLst>
      <pc:sldChg chg="modSp mod">
        <pc:chgData name="Elizabeth F McDonald (emcdnld1)" userId="f58fe08b-330d-4314-91bb-ed5c226c900f" providerId="ADAL" clId="{102D025D-8D72-4805-872E-3515EF0E0E52}" dt="2025-09-18T22:16:49.568" v="1542" actId="20577"/>
        <pc:sldMkLst>
          <pc:docMk/>
          <pc:sldMk cId="2586058810" sldId="256"/>
        </pc:sldMkLst>
        <pc:spChg chg="mod">
          <ac:chgData name="Elizabeth F McDonald (emcdnld1)" userId="f58fe08b-330d-4314-91bb-ed5c226c900f" providerId="ADAL" clId="{102D025D-8D72-4805-872E-3515EF0E0E52}" dt="2025-09-18T22:16:49.568" v="1542" actId="20577"/>
          <ac:spMkLst>
            <pc:docMk/>
            <pc:sldMk cId="2586058810" sldId="256"/>
            <ac:spMk id="10" creationId="{565F2E8A-81A6-0152-5740-FFE90C124019}"/>
          </ac:spMkLst>
        </pc:spChg>
      </pc:sldChg>
      <pc:sldChg chg="addSp delSp modSp del mod ord">
        <pc:chgData name="Elizabeth F McDonald (emcdnld1)" userId="f58fe08b-330d-4314-91bb-ed5c226c900f" providerId="ADAL" clId="{102D025D-8D72-4805-872E-3515EF0E0E52}" dt="2025-09-20T18:12:30.722" v="3761" actId="2696"/>
        <pc:sldMkLst>
          <pc:docMk/>
          <pc:sldMk cId="3571516367" sldId="258"/>
        </pc:sldMkLst>
        <pc:spChg chg="mod">
          <ac:chgData name="Elizabeth F McDonald (emcdnld1)" userId="f58fe08b-330d-4314-91bb-ed5c226c900f" providerId="ADAL" clId="{102D025D-8D72-4805-872E-3515EF0E0E52}" dt="2025-09-16T20:58:10.244" v="216" actId="1076"/>
          <ac:spMkLst>
            <pc:docMk/>
            <pc:sldMk cId="3571516367" sldId="258"/>
            <ac:spMk id="2" creationId="{0A32731C-311B-46F7-A865-6C3AF6B09A47}"/>
          </ac:spMkLst>
        </pc:spChg>
        <pc:spChg chg="del mod">
          <ac:chgData name="Elizabeth F McDonald (emcdnld1)" userId="f58fe08b-330d-4314-91bb-ed5c226c900f" providerId="ADAL" clId="{102D025D-8D72-4805-872E-3515EF0E0E52}" dt="2025-09-16T20:59:38.827" v="302" actId="478"/>
          <ac:spMkLst>
            <pc:docMk/>
            <pc:sldMk cId="3571516367" sldId="258"/>
            <ac:spMk id="3" creationId="{9D5232F9-FD00-464A-9F17-619C91AEF8F3}"/>
          </ac:spMkLst>
        </pc:spChg>
        <pc:spChg chg="add mod">
          <ac:chgData name="Elizabeth F McDonald (emcdnld1)" userId="f58fe08b-330d-4314-91bb-ed5c226c900f" providerId="ADAL" clId="{102D025D-8D72-4805-872E-3515EF0E0E52}" dt="2025-09-16T20:58:59.380" v="239" actId="255"/>
          <ac:spMkLst>
            <pc:docMk/>
            <pc:sldMk cId="3571516367" sldId="258"/>
            <ac:spMk id="4" creationId="{85EE95C1-1864-A192-2F17-4D067DFDD1A0}"/>
          </ac:spMkLst>
        </pc:spChg>
        <pc:spChg chg="add del mod">
          <ac:chgData name="Elizabeth F McDonald (emcdnld1)" userId="f58fe08b-330d-4314-91bb-ed5c226c900f" providerId="ADAL" clId="{102D025D-8D72-4805-872E-3515EF0E0E52}" dt="2025-09-16T20:59:55.437" v="306" actId="478"/>
          <ac:spMkLst>
            <pc:docMk/>
            <pc:sldMk cId="3571516367" sldId="258"/>
            <ac:spMk id="6" creationId="{36EB8AE3-00A5-A1B3-B110-12F715C56275}"/>
          </ac:spMkLst>
        </pc:spChg>
        <pc:spChg chg="add del mod">
          <ac:chgData name="Elizabeth F McDonald (emcdnld1)" userId="f58fe08b-330d-4314-91bb-ed5c226c900f" providerId="ADAL" clId="{102D025D-8D72-4805-872E-3515EF0E0E52}" dt="2025-09-16T21:00:20.749" v="309" actId="478"/>
          <ac:spMkLst>
            <pc:docMk/>
            <pc:sldMk cId="3571516367" sldId="258"/>
            <ac:spMk id="8" creationId="{AF40D1D4-38BF-4BF2-BA88-4FFCF8A91295}"/>
          </ac:spMkLst>
        </pc:spChg>
        <pc:spChg chg="add del mod">
          <ac:chgData name="Elizabeth F McDonald (emcdnld1)" userId="f58fe08b-330d-4314-91bb-ed5c226c900f" providerId="ADAL" clId="{102D025D-8D72-4805-872E-3515EF0E0E52}" dt="2025-09-16T21:03:10.378" v="379" actId="1032"/>
          <ac:spMkLst>
            <pc:docMk/>
            <pc:sldMk cId="3571516367" sldId="258"/>
            <ac:spMk id="10" creationId="{88E958D9-57ED-1007-3678-57CE9DFBC7B1}"/>
          </ac:spMkLst>
        </pc:spChg>
        <pc:spChg chg="add del mod">
          <ac:chgData name="Elizabeth F McDonald (emcdnld1)" userId="f58fe08b-330d-4314-91bb-ed5c226c900f" providerId="ADAL" clId="{102D025D-8D72-4805-872E-3515EF0E0E52}" dt="2025-09-16T21:01:33.319" v="331" actId="767"/>
          <ac:spMkLst>
            <pc:docMk/>
            <pc:sldMk cId="3571516367" sldId="258"/>
            <ac:spMk id="11" creationId="{F83C2D2E-52C5-01C6-33B6-F0FB2419475E}"/>
          </ac:spMkLst>
        </pc:spChg>
        <pc:spChg chg="add del mod">
          <ac:chgData name="Elizabeth F McDonald (emcdnld1)" userId="f58fe08b-330d-4314-91bb-ed5c226c900f" providerId="ADAL" clId="{102D025D-8D72-4805-872E-3515EF0E0E52}" dt="2025-09-16T21:01:31.994" v="329" actId="22"/>
          <ac:spMkLst>
            <pc:docMk/>
            <pc:sldMk cId="3571516367" sldId="258"/>
            <ac:spMk id="13" creationId="{F8131351-A8A7-1DC6-268A-5653621DCAAA}"/>
          </ac:spMkLst>
        </pc:spChg>
        <pc:graphicFrameChg chg="add del mod modGraphic">
          <ac:chgData name="Elizabeth F McDonald (emcdnld1)" userId="f58fe08b-330d-4314-91bb-ed5c226c900f" providerId="ADAL" clId="{102D025D-8D72-4805-872E-3515EF0E0E52}" dt="2025-09-16T21:03:10.378" v="379" actId="1032"/>
          <ac:graphicFrameMkLst>
            <pc:docMk/>
            <pc:sldMk cId="3571516367" sldId="258"/>
            <ac:graphicFrameMk id="15" creationId="{E8278882-3035-1965-79B1-C4015FE08834}"/>
          </ac:graphicFrameMkLst>
        </pc:graphicFrameChg>
      </pc:sldChg>
      <pc:sldChg chg="modSp del mod ord">
        <pc:chgData name="Elizabeth F McDonald (emcdnld1)" userId="f58fe08b-330d-4314-91bb-ed5c226c900f" providerId="ADAL" clId="{102D025D-8D72-4805-872E-3515EF0E0E52}" dt="2025-09-19T17:06:03.815" v="1935" actId="2696"/>
        <pc:sldMkLst>
          <pc:docMk/>
          <pc:sldMk cId="1742861620" sldId="266"/>
        </pc:sldMkLst>
        <pc:picChg chg="mod">
          <ac:chgData name="Elizabeth F McDonald (emcdnld1)" userId="f58fe08b-330d-4314-91bb-ed5c226c900f" providerId="ADAL" clId="{102D025D-8D72-4805-872E-3515EF0E0E52}" dt="2025-09-16T21:07:11.478" v="459" actId="1076"/>
          <ac:picMkLst>
            <pc:docMk/>
            <pc:sldMk cId="1742861620" sldId="266"/>
            <ac:picMk id="47" creationId="{F55BC7A4-EE4B-7EFC-C325-408D66C3CBA7}"/>
          </ac:picMkLst>
        </pc:picChg>
      </pc:sldChg>
      <pc:sldChg chg="modSp mod ord">
        <pc:chgData name="Elizabeth F McDonald (emcdnld1)" userId="f58fe08b-330d-4314-91bb-ed5c226c900f" providerId="ADAL" clId="{102D025D-8D72-4805-872E-3515EF0E0E52}" dt="2025-09-16T22:21:29.263" v="1479" actId="20577"/>
        <pc:sldMkLst>
          <pc:docMk/>
          <pc:sldMk cId="1969787568" sldId="271"/>
        </pc:sldMkLst>
        <pc:spChg chg="mod">
          <ac:chgData name="Elizabeth F McDonald (emcdnld1)" userId="f58fe08b-330d-4314-91bb-ed5c226c900f" providerId="ADAL" clId="{102D025D-8D72-4805-872E-3515EF0E0E52}" dt="2025-09-16T22:21:14.128" v="1432" actId="20577"/>
          <ac:spMkLst>
            <pc:docMk/>
            <pc:sldMk cId="1969787568" sldId="271"/>
            <ac:spMk id="2" creationId="{8BDF1EDE-5423-435C-B149-87AB1BC22B83}"/>
          </ac:spMkLst>
        </pc:spChg>
        <pc:spChg chg="mod">
          <ac:chgData name="Elizabeth F McDonald (emcdnld1)" userId="f58fe08b-330d-4314-91bb-ed5c226c900f" providerId="ADAL" clId="{102D025D-8D72-4805-872E-3515EF0E0E52}" dt="2025-09-16T22:21:29.263" v="1479" actId="20577"/>
          <ac:spMkLst>
            <pc:docMk/>
            <pc:sldMk cId="1969787568" sldId="271"/>
            <ac:spMk id="3" creationId="{AF64C29E-DF30-4DC6-AB95-2016F9A703B6}"/>
          </ac:spMkLst>
        </pc:spChg>
      </pc:sldChg>
      <pc:sldChg chg="addSp delSp modSp mod modClrScheme chgLayout modNotesTx">
        <pc:chgData name="Elizabeth F McDonald (emcdnld1)" userId="f58fe08b-330d-4314-91bb-ed5c226c900f" providerId="ADAL" clId="{102D025D-8D72-4805-872E-3515EF0E0E52}" dt="2025-09-19T17:35:12.840" v="2322" actId="20577"/>
        <pc:sldMkLst>
          <pc:docMk/>
          <pc:sldMk cId="608796113" sldId="278"/>
        </pc:sldMkLst>
        <pc:spChg chg="mod">
          <ac:chgData name="Elizabeth F McDonald (emcdnld1)" userId="f58fe08b-330d-4314-91bb-ed5c226c900f" providerId="ADAL" clId="{102D025D-8D72-4805-872E-3515EF0E0E52}" dt="2025-09-16T20:49:24.619" v="37" actId="20577"/>
          <ac:spMkLst>
            <pc:docMk/>
            <pc:sldMk cId="608796113" sldId="278"/>
            <ac:spMk id="2" creationId="{9528DBD1-DB29-D44F-FD5A-3071BB37EF37}"/>
          </ac:spMkLst>
        </pc:spChg>
        <pc:spChg chg="add mod">
          <ac:chgData name="Elizabeth F McDonald (emcdnld1)" userId="f58fe08b-330d-4314-91bb-ed5c226c900f" providerId="ADAL" clId="{102D025D-8D72-4805-872E-3515EF0E0E52}" dt="2025-09-18T22:20:03.813" v="1686" actId="14100"/>
          <ac:spMkLst>
            <pc:docMk/>
            <pc:sldMk cId="608796113" sldId="278"/>
            <ac:spMk id="4" creationId="{1260CE95-7974-5B40-D85D-2752DB41AAE0}"/>
          </ac:spMkLst>
        </pc:spChg>
        <pc:spChg chg="add mod">
          <ac:chgData name="Elizabeth F McDonald (emcdnld1)" userId="f58fe08b-330d-4314-91bb-ed5c226c900f" providerId="ADAL" clId="{102D025D-8D72-4805-872E-3515EF0E0E52}" dt="2025-09-19T17:35:12.840" v="2322" actId="20577"/>
          <ac:spMkLst>
            <pc:docMk/>
            <pc:sldMk cId="608796113" sldId="278"/>
            <ac:spMk id="8" creationId="{B1D33C0D-37B6-997B-9E11-01304A28EFB2}"/>
          </ac:spMkLst>
        </pc:spChg>
        <pc:spChg chg="add mod">
          <ac:chgData name="Elizabeth F McDonald (emcdnld1)" userId="f58fe08b-330d-4314-91bb-ed5c226c900f" providerId="ADAL" clId="{102D025D-8D72-4805-872E-3515EF0E0E52}" dt="2025-09-16T20:48:47.112" v="31" actId="26606"/>
          <ac:spMkLst>
            <pc:docMk/>
            <pc:sldMk cId="608796113" sldId="278"/>
            <ac:spMk id="10" creationId="{5D278C53-42AA-45A1-D734-8515ACAA4200}"/>
          </ac:spMkLst>
        </pc:spChg>
        <pc:spChg chg="add del mod">
          <ac:chgData name="Elizabeth F McDonald (emcdnld1)" userId="f58fe08b-330d-4314-91bb-ed5c226c900f" providerId="ADAL" clId="{102D025D-8D72-4805-872E-3515EF0E0E52}" dt="2025-09-16T20:52:37.318" v="72"/>
          <ac:spMkLst>
            <pc:docMk/>
            <pc:sldMk cId="608796113" sldId="278"/>
            <ac:spMk id="12" creationId="{03B8664C-4676-A0B0-DB95-C76136D750E0}"/>
          </ac:spMkLst>
        </pc:spChg>
        <pc:spChg chg="add mod">
          <ac:chgData name="Elizabeth F McDonald (emcdnld1)" userId="f58fe08b-330d-4314-91bb-ed5c226c900f" providerId="ADAL" clId="{102D025D-8D72-4805-872E-3515EF0E0E52}" dt="2025-09-16T20:48:47.112" v="31" actId="26606"/>
          <ac:spMkLst>
            <pc:docMk/>
            <pc:sldMk cId="608796113" sldId="278"/>
            <ac:spMk id="14" creationId="{DC788D8F-9A66-66B2-25C5-3F9013330EC7}"/>
          </ac:spMkLst>
        </pc:spChg>
        <pc:picChg chg="add del mod">
          <ac:chgData name="Elizabeth F McDonald (emcdnld1)" userId="f58fe08b-330d-4314-91bb-ed5c226c900f" providerId="ADAL" clId="{102D025D-8D72-4805-872E-3515EF0E0E52}" dt="2025-09-16T20:49:21.379" v="36" actId="21"/>
          <ac:picMkLst>
            <pc:docMk/>
            <pc:sldMk cId="608796113" sldId="278"/>
            <ac:picMk id="3" creationId="{C52CA7EB-91DD-DF3C-2AC4-FEE9A0E95B74}"/>
          </ac:picMkLst>
        </pc:picChg>
        <pc:picChg chg="add mod">
          <ac:chgData name="Elizabeth F McDonald (emcdnld1)" userId="f58fe08b-330d-4314-91bb-ed5c226c900f" providerId="ADAL" clId="{102D025D-8D72-4805-872E-3515EF0E0E52}" dt="2025-09-16T20:52:37.318" v="72"/>
          <ac:picMkLst>
            <pc:docMk/>
            <pc:sldMk cId="608796113" sldId="278"/>
            <ac:picMk id="5" creationId="{ED4C9C4D-5699-62C0-4235-11906712183C}"/>
          </ac:picMkLst>
        </pc:picChg>
      </pc:sldChg>
      <pc:sldChg chg="addSp delSp modSp mod ord">
        <pc:chgData name="Elizabeth F McDonald (emcdnld1)" userId="f58fe08b-330d-4314-91bb-ed5c226c900f" providerId="ADAL" clId="{102D025D-8D72-4805-872E-3515EF0E0E52}" dt="2025-09-20T17:03:08.375" v="3531" actId="20577"/>
        <pc:sldMkLst>
          <pc:docMk/>
          <pc:sldMk cId="2241459136" sldId="279"/>
        </pc:sldMkLst>
        <pc:spChg chg="mod">
          <ac:chgData name="Elizabeth F McDonald (emcdnld1)" userId="f58fe08b-330d-4314-91bb-ed5c226c900f" providerId="ADAL" clId="{102D025D-8D72-4805-872E-3515EF0E0E52}" dt="2025-09-16T21:10:40.117" v="486" actId="1038"/>
          <ac:spMkLst>
            <pc:docMk/>
            <pc:sldMk cId="2241459136" sldId="279"/>
            <ac:spMk id="2" creationId="{818AFA5E-469B-2BFC-9D4E-BD1EC6E48CA0}"/>
          </ac:spMkLst>
        </pc:spChg>
        <pc:spChg chg="add del mod">
          <ac:chgData name="Elizabeth F McDonald (emcdnld1)" userId="f58fe08b-330d-4314-91bb-ed5c226c900f" providerId="ADAL" clId="{102D025D-8D72-4805-872E-3515EF0E0E52}" dt="2025-09-16T21:09:39.214" v="469"/>
          <ac:spMkLst>
            <pc:docMk/>
            <pc:sldMk cId="2241459136" sldId="279"/>
            <ac:spMk id="4" creationId="{DB9334E6-FF0D-E12C-D5CF-5C3D7A2F9BE3}"/>
          </ac:spMkLst>
        </pc:spChg>
        <pc:spChg chg="add del mod">
          <ac:chgData name="Elizabeth F McDonald (emcdnld1)" userId="f58fe08b-330d-4314-91bb-ed5c226c900f" providerId="ADAL" clId="{102D025D-8D72-4805-872E-3515EF0E0E52}" dt="2025-09-16T21:12:47.444" v="491"/>
          <ac:spMkLst>
            <pc:docMk/>
            <pc:sldMk cId="2241459136" sldId="279"/>
            <ac:spMk id="6" creationId="{950F8B42-35C2-AC28-C0FF-F7BC0B5D98E3}"/>
          </ac:spMkLst>
        </pc:spChg>
        <pc:spChg chg="add mod">
          <ac:chgData name="Elizabeth F McDonald (emcdnld1)" userId="f58fe08b-330d-4314-91bb-ed5c226c900f" providerId="ADAL" clId="{102D025D-8D72-4805-872E-3515EF0E0E52}" dt="2025-09-20T17:03:08.375" v="3531" actId="20577"/>
          <ac:spMkLst>
            <pc:docMk/>
            <pc:sldMk cId="2241459136" sldId="279"/>
            <ac:spMk id="7" creationId="{1BC93DA2-5688-CF73-2D66-702A38E3D3BE}"/>
          </ac:spMkLst>
        </pc:spChg>
        <pc:picChg chg="add mod">
          <ac:chgData name="Elizabeth F McDonald (emcdnld1)" userId="f58fe08b-330d-4314-91bb-ed5c226c900f" providerId="ADAL" clId="{102D025D-8D72-4805-872E-3515EF0E0E52}" dt="2025-09-16T22:07:08.828" v="1087" actId="14100"/>
          <ac:picMkLst>
            <pc:docMk/>
            <pc:sldMk cId="2241459136" sldId="279"/>
            <ac:picMk id="5" creationId="{3AE7E51E-0BA5-FC31-D5DF-CE7544D7DF74}"/>
          </ac:picMkLst>
        </pc:picChg>
        <pc:picChg chg="del">
          <ac:chgData name="Elizabeth F McDonald (emcdnld1)" userId="f58fe08b-330d-4314-91bb-ed5c226c900f" providerId="ADAL" clId="{102D025D-8D72-4805-872E-3515EF0E0E52}" dt="2025-09-16T21:08:01.309" v="466" actId="21"/>
          <ac:picMkLst>
            <pc:docMk/>
            <pc:sldMk cId="2241459136" sldId="279"/>
            <ac:picMk id="16" creationId="{448EF356-1822-E2AE-2794-322870D4C222}"/>
          </ac:picMkLst>
        </pc:picChg>
      </pc:sldChg>
      <pc:sldChg chg="addSp modSp mod ord modNotesTx">
        <pc:chgData name="Elizabeth F McDonald (emcdnld1)" userId="f58fe08b-330d-4314-91bb-ed5c226c900f" providerId="ADAL" clId="{102D025D-8D72-4805-872E-3515EF0E0E52}" dt="2025-09-20T17:11:46.277" v="3570" actId="12"/>
        <pc:sldMkLst>
          <pc:docMk/>
          <pc:sldMk cId="334696707" sldId="280"/>
        </pc:sldMkLst>
        <pc:spChg chg="mod">
          <ac:chgData name="Elizabeth F McDonald (emcdnld1)" userId="f58fe08b-330d-4314-91bb-ed5c226c900f" providerId="ADAL" clId="{102D025D-8D72-4805-872E-3515EF0E0E52}" dt="2025-09-16T20:55:19.763" v="159" actId="1076"/>
          <ac:spMkLst>
            <pc:docMk/>
            <pc:sldMk cId="334696707" sldId="280"/>
            <ac:spMk id="2" creationId="{566C97BE-403B-122E-90D1-2788978A0B6F}"/>
          </ac:spMkLst>
        </pc:spChg>
        <pc:spChg chg="add mod">
          <ac:chgData name="Elizabeth F McDonald (emcdnld1)" userId="f58fe08b-330d-4314-91bb-ed5c226c900f" providerId="ADAL" clId="{102D025D-8D72-4805-872E-3515EF0E0E52}" dt="2025-09-20T17:11:46.277" v="3570" actId="12"/>
          <ac:spMkLst>
            <pc:docMk/>
            <pc:sldMk cId="334696707" sldId="280"/>
            <ac:spMk id="4" creationId="{B405DC9A-44F2-4F39-4895-3DA96656C265}"/>
          </ac:spMkLst>
        </pc:spChg>
        <pc:picChg chg="add mod">
          <ac:chgData name="Elizabeth F McDonald (emcdnld1)" userId="f58fe08b-330d-4314-91bb-ed5c226c900f" providerId="ADAL" clId="{102D025D-8D72-4805-872E-3515EF0E0E52}" dt="2025-09-16T20:55:58.232" v="165" actId="14100"/>
          <ac:picMkLst>
            <pc:docMk/>
            <pc:sldMk cId="334696707" sldId="280"/>
            <ac:picMk id="5" creationId="{9ADD6BEA-68C2-5415-607F-FB277F290B38}"/>
          </ac:picMkLst>
        </pc:picChg>
      </pc:sldChg>
      <pc:sldChg chg="addSp delSp modSp mod modClrScheme chgLayout">
        <pc:chgData name="Elizabeth F McDonald (emcdnld1)" userId="f58fe08b-330d-4314-91bb-ed5c226c900f" providerId="ADAL" clId="{102D025D-8D72-4805-872E-3515EF0E0E52}" dt="2025-09-20T17:01:20.470" v="3530" actId="20577"/>
        <pc:sldMkLst>
          <pc:docMk/>
          <pc:sldMk cId="103458723" sldId="281"/>
        </pc:sldMkLst>
        <pc:spChg chg="del mod">
          <ac:chgData name="Elizabeth F McDonald (emcdnld1)" userId="f58fe08b-330d-4314-91bb-ed5c226c900f" providerId="ADAL" clId="{102D025D-8D72-4805-872E-3515EF0E0E52}" dt="2025-09-16T21:06:04.215" v="451" actId="26606"/>
          <ac:spMkLst>
            <pc:docMk/>
            <pc:sldMk cId="103458723" sldId="281"/>
            <ac:spMk id="2" creationId="{A95E2E6A-35EC-1B8E-0FD7-8C67870ACA64}"/>
          </ac:spMkLst>
        </pc:spChg>
        <pc:spChg chg="mod ord">
          <ac:chgData name="Elizabeth F McDonald (emcdnld1)" userId="f58fe08b-330d-4314-91bb-ed5c226c900f" providerId="ADAL" clId="{102D025D-8D72-4805-872E-3515EF0E0E52}" dt="2025-09-16T21:06:04.215" v="451" actId="26606"/>
          <ac:spMkLst>
            <pc:docMk/>
            <pc:sldMk cId="103458723" sldId="281"/>
            <ac:spMk id="8" creationId="{8F44A959-C2BB-9170-C99C-1A2EDB71B994}"/>
          </ac:spMkLst>
        </pc:spChg>
        <pc:spChg chg="mod">
          <ac:chgData name="Elizabeth F McDonald (emcdnld1)" userId="f58fe08b-330d-4314-91bb-ed5c226c900f" providerId="ADAL" clId="{102D025D-8D72-4805-872E-3515EF0E0E52}" dt="2025-09-16T21:13:11.265" v="504" actId="20577"/>
          <ac:spMkLst>
            <pc:docMk/>
            <pc:sldMk cId="103458723" sldId="281"/>
            <ac:spMk id="12" creationId="{554B61B9-26F6-B304-92CD-03053DAAF2A8}"/>
          </ac:spMkLst>
        </pc:spChg>
        <pc:spChg chg="mod">
          <ac:chgData name="Elizabeth F McDonald (emcdnld1)" userId="f58fe08b-330d-4314-91bb-ed5c226c900f" providerId="ADAL" clId="{102D025D-8D72-4805-872E-3515EF0E0E52}" dt="2025-09-16T21:07:00.190" v="452" actId="20577"/>
          <ac:spMkLst>
            <pc:docMk/>
            <pc:sldMk cId="103458723" sldId="281"/>
            <ac:spMk id="14" creationId="{CB9F9E8B-42CD-AC26-AFC9-F1F66695693B}"/>
          </ac:spMkLst>
        </pc:spChg>
        <pc:spChg chg="mod">
          <ac:chgData name="Elizabeth F McDonald (emcdnld1)" userId="f58fe08b-330d-4314-91bb-ed5c226c900f" providerId="ADAL" clId="{102D025D-8D72-4805-872E-3515EF0E0E52}" dt="2025-09-20T17:01:20.470" v="3530" actId="20577"/>
          <ac:spMkLst>
            <pc:docMk/>
            <pc:sldMk cId="103458723" sldId="281"/>
            <ac:spMk id="35" creationId="{EDBE6233-75E9-40D1-968F-58CA9AD0FF50}"/>
          </ac:spMkLst>
        </pc:spChg>
        <pc:spChg chg="add mod">
          <ac:chgData name="Elizabeth F McDonald (emcdnld1)" userId="f58fe08b-330d-4314-91bb-ed5c226c900f" providerId="ADAL" clId="{102D025D-8D72-4805-872E-3515EF0E0E52}" dt="2025-09-16T21:13:22.293" v="506" actId="14100"/>
          <ac:spMkLst>
            <pc:docMk/>
            <pc:sldMk cId="103458723" sldId="281"/>
            <ac:spMk id="40" creationId="{6312E8CD-432B-F560-D231-0C828583501D}"/>
          </ac:spMkLst>
        </pc:spChg>
        <pc:spChg chg="del mod">
          <ac:chgData name="Elizabeth F McDonald (emcdnld1)" userId="f58fe08b-330d-4314-91bb-ed5c226c900f" providerId="ADAL" clId="{102D025D-8D72-4805-872E-3515EF0E0E52}" dt="2025-09-16T21:05:59.490" v="450"/>
          <ac:spMkLst>
            <pc:docMk/>
            <pc:sldMk cId="103458723" sldId="281"/>
            <ac:spMk id="50" creationId="{8F6B2AE9-DDE4-FD99-A235-3B39EEE21481}"/>
          </ac:spMkLst>
        </pc:spChg>
        <pc:picChg chg="add mod">
          <ac:chgData name="Elizabeth F McDonald (emcdnld1)" userId="f58fe08b-330d-4314-91bb-ed5c226c900f" providerId="ADAL" clId="{102D025D-8D72-4805-872E-3515EF0E0E52}" dt="2025-09-16T21:06:04.215" v="451" actId="26606"/>
          <ac:picMkLst>
            <pc:docMk/>
            <pc:sldMk cId="103458723" sldId="281"/>
            <ac:picMk id="3" creationId="{345BDBC1-9ED9-5D7D-C820-DE226F4557B7}"/>
          </ac:picMkLst>
        </pc:picChg>
      </pc:sldChg>
      <pc:sldChg chg="addSp delSp modSp mod modClrScheme chgLayout">
        <pc:chgData name="Elizabeth F McDonald (emcdnld1)" userId="f58fe08b-330d-4314-91bb-ed5c226c900f" providerId="ADAL" clId="{102D025D-8D72-4805-872E-3515EF0E0E52}" dt="2025-09-16T22:07:42.202" v="1165" actId="962"/>
        <pc:sldMkLst>
          <pc:docMk/>
          <pc:sldMk cId="636929804" sldId="282"/>
        </pc:sldMkLst>
        <pc:spChg chg="mod">
          <ac:chgData name="Elizabeth F McDonald (emcdnld1)" userId="f58fe08b-330d-4314-91bb-ed5c226c900f" providerId="ADAL" clId="{102D025D-8D72-4805-872E-3515EF0E0E52}" dt="2025-09-16T22:05:09.879" v="1051" actId="26606"/>
          <ac:spMkLst>
            <pc:docMk/>
            <pc:sldMk cId="636929804" sldId="282"/>
            <ac:spMk id="2" creationId="{8B27D9B3-B64F-656A-0D99-161A6C0F518F}"/>
          </ac:spMkLst>
        </pc:spChg>
        <pc:spChg chg="del mod">
          <ac:chgData name="Elizabeth F McDonald (emcdnld1)" userId="f58fe08b-330d-4314-91bb-ed5c226c900f" providerId="ADAL" clId="{102D025D-8D72-4805-872E-3515EF0E0E52}" dt="2025-09-16T22:04:43.521" v="1048" actId="26606"/>
          <ac:spMkLst>
            <pc:docMk/>
            <pc:sldMk cId="636929804" sldId="282"/>
            <ac:spMk id="13" creationId="{7E5B6E40-3A7D-ACF7-AA38-25977D322D81}"/>
          </ac:spMkLst>
        </pc:spChg>
        <pc:spChg chg="mod ord">
          <ac:chgData name="Elizabeth F McDonald (emcdnld1)" userId="f58fe08b-330d-4314-91bb-ed5c226c900f" providerId="ADAL" clId="{102D025D-8D72-4805-872E-3515EF0E0E52}" dt="2025-09-16T22:05:09.879" v="1052" actId="26606"/>
          <ac:spMkLst>
            <pc:docMk/>
            <pc:sldMk cId="636929804" sldId="282"/>
            <ac:spMk id="14" creationId="{5112969F-EB84-49D5-7100-1FB28870FB30}"/>
          </ac:spMkLst>
        </pc:spChg>
        <pc:spChg chg="del mod">
          <ac:chgData name="Elizabeth F McDonald (emcdnld1)" userId="f58fe08b-330d-4314-91bb-ed5c226c900f" providerId="ADAL" clId="{102D025D-8D72-4805-872E-3515EF0E0E52}" dt="2025-09-16T22:04:43.521" v="1048" actId="26606"/>
          <ac:spMkLst>
            <pc:docMk/>
            <pc:sldMk cId="636929804" sldId="282"/>
            <ac:spMk id="15" creationId="{A536BD54-EFA1-25A2-9F04-4F22C36E2A5D}"/>
          </ac:spMkLst>
        </pc:spChg>
        <pc:spChg chg="mod ord">
          <ac:chgData name="Elizabeth F McDonald (emcdnld1)" userId="f58fe08b-330d-4314-91bb-ed5c226c900f" providerId="ADAL" clId="{102D025D-8D72-4805-872E-3515EF0E0E52}" dt="2025-09-16T22:05:09.879" v="1052" actId="26606"/>
          <ac:spMkLst>
            <pc:docMk/>
            <pc:sldMk cId="636929804" sldId="282"/>
            <ac:spMk id="36" creationId="{E71298F0-74F1-FECA-0F02-495F9A2EBA7B}"/>
          </ac:spMkLst>
        </pc:spChg>
        <pc:spChg chg="mod ord">
          <ac:chgData name="Elizabeth F McDonald (emcdnld1)" userId="f58fe08b-330d-4314-91bb-ed5c226c900f" providerId="ADAL" clId="{102D025D-8D72-4805-872E-3515EF0E0E52}" dt="2025-09-16T22:05:09.879" v="1051" actId="26606"/>
          <ac:spMkLst>
            <pc:docMk/>
            <pc:sldMk cId="636929804" sldId="282"/>
            <ac:spMk id="68" creationId="{AA0ACADD-CC4E-851C-DA07-C22DB97FA23E}"/>
          </ac:spMkLst>
        </pc:spChg>
        <pc:spChg chg="add del">
          <ac:chgData name="Elizabeth F McDonald (emcdnld1)" userId="f58fe08b-330d-4314-91bb-ed5c226c900f" providerId="ADAL" clId="{102D025D-8D72-4805-872E-3515EF0E0E52}" dt="2025-09-16T22:05:09.879" v="1052" actId="26606"/>
          <ac:spMkLst>
            <pc:docMk/>
            <pc:sldMk cId="636929804" sldId="282"/>
            <ac:spMk id="1031" creationId="{A52FB840-4B94-AFF1-46DC-ED080B6074C4}"/>
          </ac:spMkLst>
        </pc:spChg>
        <pc:spChg chg="add del mod">
          <ac:chgData name="Elizabeth F McDonald (emcdnld1)" userId="f58fe08b-330d-4314-91bb-ed5c226c900f" providerId="ADAL" clId="{102D025D-8D72-4805-872E-3515EF0E0E52}" dt="2025-09-16T22:05:09.879" v="1051" actId="26606"/>
          <ac:spMkLst>
            <pc:docMk/>
            <pc:sldMk cId="636929804" sldId="282"/>
            <ac:spMk id="1036" creationId="{3CD3A1DD-6EA9-19A0-49A7-8015D7D5E8A3}"/>
          </ac:spMkLst>
        </pc:spChg>
        <pc:spChg chg="add">
          <ac:chgData name="Elizabeth F McDonald (emcdnld1)" userId="f58fe08b-330d-4314-91bb-ed5c226c900f" providerId="ADAL" clId="{102D025D-8D72-4805-872E-3515EF0E0E52}" dt="2025-09-16T22:05:09.879" v="1052" actId="26606"/>
          <ac:spMkLst>
            <pc:docMk/>
            <pc:sldMk cId="636929804" sldId="282"/>
            <ac:spMk id="1038" creationId="{62ECED2C-E271-9058-1EED-FF979B158A82}"/>
          </ac:spMkLst>
        </pc:spChg>
        <pc:picChg chg="add mod">
          <ac:chgData name="Elizabeth F McDonald (emcdnld1)" userId="f58fe08b-330d-4314-91bb-ed5c226c900f" providerId="ADAL" clId="{102D025D-8D72-4805-872E-3515EF0E0E52}" dt="2025-09-16T22:07:42.202" v="1165" actId="962"/>
          <ac:picMkLst>
            <pc:docMk/>
            <pc:sldMk cId="636929804" sldId="282"/>
            <ac:picMk id="1026" creationId="{031E7729-58C9-ABDF-6F16-BC474332C8DA}"/>
          </ac:picMkLst>
        </pc:picChg>
      </pc:sldChg>
      <pc:sldChg chg="addSp delSp modSp mod chgLayout">
        <pc:chgData name="Elizabeth F McDonald (emcdnld1)" userId="f58fe08b-330d-4314-91bb-ed5c226c900f" providerId="ADAL" clId="{102D025D-8D72-4805-872E-3515EF0E0E52}" dt="2025-09-20T18:17:27.301" v="3806" actId="20577"/>
        <pc:sldMkLst>
          <pc:docMk/>
          <pc:sldMk cId="1658164610" sldId="283"/>
        </pc:sldMkLst>
        <pc:spChg chg="mod">
          <ac:chgData name="Elizabeth F McDonald (emcdnld1)" userId="f58fe08b-330d-4314-91bb-ed5c226c900f" providerId="ADAL" clId="{102D025D-8D72-4805-872E-3515EF0E0E52}" dt="2025-09-16T22:25:35.537" v="1522" actId="14100"/>
          <ac:spMkLst>
            <pc:docMk/>
            <pc:sldMk cId="1658164610" sldId="283"/>
            <ac:spMk id="3" creationId="{4321055C-5E33-5D21-2A6E-21827FA88ED3}"/>
          </ac:spMkLst>
        </pc:spChg>
        <pc:spChg chg="add del mod">
          <ac:chgData name="Elizabeth F McDonald (emcdnld1)" userId="f58fe08b-330d-4314-91bb-ed5c226c900f" providerId="ADAL" clId="{102D025D-8D72-4805-872E-3515EF0E0E52}" dt="2025-09-16T22:15:47.382" v="1257" actId="21"/>
          <ac:spMkLst>
            <pc:docMk/>
            <pc:sldMk cId="1658164610" sldId="283"/>
            <ac:spMk id="4" creationId="{281A6D1B-BFD2-6936-1330-8B1402D3D8DD}"/>
          </ac:spMkLst>
        </pc:spChg>
        <pc:spChg chg="mod">
          <ac:chgData name="Elizabeth F McDonald (emcdnld1)" userId="f58fe08b-330d-4314-91bb-ed5c226c900f" providerId="ADAL" clId="{102D025D-8D72-4805-872E-3515EF0E0E52}" dt="2025-09-16T22:24:39.756" v="1511" actId="26606"/>
          <ac:spMkLst>
            <pc:docMk/>
            <pc:sldMk cId="1658164610" sldId="283"/>
            <ac:spMk id="5" creationId="{E74B0ADB-527F-A58C-9372-D8502ED6F918}"/>
          </ac:spMkLst>
        </pc:spChg>
        <pc:spChg chg="del mod">
          <ac:chgData name="Elizabeth F McDonald (emcdnld1)" userId="f58fe08b-330d-4314-91bb-ed5c226c900f" providerId="ADAL" clId="{102D025D-8D72-4805-872E-3515EF0E0E52}" dt="2025-09-16T22:24:17.032" v="1480"/>
          <ac:spMkLst>
            <pc:docMk/>
            <pc:sldMk cId="1658164610" sldId="283"/>
            <ac:spMk id="6" creationId="{B587B122-1579-FDB8-443B-F05E622163C3}"/>
          </ac:spMkLst>
        </pc:spChg>
        <pc:spChg chg="add mod ord">
          <ac:chgData name="Elizabeth F McDonald (emcdnld1)" userId="f58fe08b-330d-4314-91bb-ed5c226c900f" providerId="ADAL" clId="{102D025D-8D72-4805-872E-3515EF0E0E52}" dt="2025-09-20T18:11:14.706" v="3747" actId="20577"/>
          <ac:spMkLst>
            <pc:docMk/>
            <pc:sldMk cId="1658164610" sldId="283"/>
            <ac:spMk id="7" creationId="{860EBBF9-9A86-338A-822C-5AD10FF7E081}"/>
          </ac:spMkLst>
        </pc:spChg>
        <pc:spChg chg="add mod">
          <ac:chgData name="Elizabeth F McDonald (emcdnld1)" userId="f58fe08b-330d-4314-91bb-ed5c226c900f" providerId="ADAL" clId="{102D025D-8D72-4805-872E-3515EF0E0E52}" dt="2025-09-20T18:17:27.301" v="3806" actId="20577"/>
          <ac:spMkLst>
            <pc:docMk/>
            <pc:sldMk cId="1658164610" sldId="283"/>
            <ac:spMk id="11" creationId="{650E714B-4F67-6731-22EE-F7100509EF95}"/>
          </ac:spMkLst>
        </pc:spChg>
        <pc:spChg chg="add mod">
          <ac:chgData name="Elizabeth F McDonald (emcdnld1)" userId="f58fe08b-330d-4314-91bb-ed5c226c900f" providerId="ADAL" clId="{102D025D-8D72-4805-872E-3515EF0E0E52}" dt="2025-09-20T16:51:50.729" v="3475" actId="1035"/>
          <ac:spMkLst>
            <pc:docMk/>
            <pc:sldMk cId="1658164610" sldId="283"/>
            <ac:spMk id="14" creationId="{95A3EC18-5C22-32CA-14CE-8C238C8A5F47}"/>
          </ac:spMkLst>
        </pc:spChg>
        <pc:spChg chg="add mod">
          <ac:chgData name="Elizabeth F McDonald (emcdnld1)" userId="f58fe08b-330d-4314-91bb-ed5c226c900f" providerId="ADAL" clId="{102D025D-8D72-4805-872E-3515EF0E0E52}" dt="2025-09-20T18:11:22.835" v="3748" actId="20577"/>
          <ac:spMkLst>
            <pc:docMk/>
            <pc:sldMk cId="1658164610" sldId="283"/>
            <ac:spMk id="16" creationId="{C5BD4C1D-DA03-0EC6-0A2A-F3059E0678A2}"/>
          </ac:spMkLst>
        </pc:spChg>
        <pc:graphicFrameChg chg="del mod modGraphic">
          <ac:chgData name="Elizabeth F McDonald (emcdnld1)" userId="f58fe08b-330d-4314-91bb-ed5c226c900f" providerId="ADAL" clId="{102D025D-8D72-4805-872E-3515EF0E0E52}" dt="2025-09-16T22:15:15.569" v="1240" actId="21"/>
          <ac:graphicFrameMkLst>
            <pc:docMk/>
            <pc:sldMk cId="1658164610" sldId="283"/>
            <ac:graphicFrameMk id="10" creationId="{98ED67AF-B48B-F5F8-E2FD-1C98C42C4D54}"/>
          </ac:graphicFrameMkLst>
        </pc:graphicFrameChg>
        <pc:picChg chg="add mod">
          <ac:chgData name="Elizabeth F McDonald (emcdnld1)" userId="f58fe08b-330d-4314-91bb-ed5c226c900f" providerId="ADAL" clId="{102D025D-8D72-4805-872E-3515EF0E0E52}" dt="2025-09-16T22:26:04.983" v="1525" actId="962"/>
          <ac:picMkLst>
            <pc:docMk/>
            <pc:sldMk cId="1658164610" sldId="283"/>
            <ac:picMk id="9" creationId="{E698BAD3-75F2-94B8-E87E-F95F6508F4D5}"/>
          </ac:picMkLst>
        </pc:picChg>
      </pc:sldChg>
      <pc:sldChg chg="addSp delSp modSp mod ord">
        <pc:chgData name="Elizabeth F McDonald (emcdnld1)" userId="f58fe08b-330d-4314-91bb-ed5c226c900f" providerId="ADAL" clId="{102D025D-8D72-4805-872E-3515EF0E0E52}" dt="2025-09-16T22:07:24.753" v="1089" actId="962"/>
        <pc:sldMkLst>
          <pc:docMk/>
          <pc:sldMk cId="2403577982" sldId="284"/>
        </pc:sldMkLst>
        <pc:spChg chg="add del mod">
          <ac:chgData name="Elizabeth F McDonald (emcdnld1)" userId="f58fe08b-330d-4314-91bb-ed5c226c900f" providerId="ADAL" clId="{102D025D-8D72-4805-872E-3515EF0E0E52}" dt="2025-09-16T21:31:20.932" v="699" actId="22"/>
          <ac:spMkLst>
            <pc:docMk/>
            <pc:sldMk cId="2403577982" sldId="284"/>
            <ac:spMk id="3" creationId="{40D17A9D-6B7B-BE02-86EA-92882DFA3457}"/>
          </ac:spMkLst>
        </pc:spChg>
        <pc:spChg chg="mod">
          <ac:chgData name="Elizabeth F McDonald (emcdnld1)" userId="f58fe08b-330d-4314-91bb-ed5c226c900f" providerId="ADAL" clId="{102D025D-8D72-4805-872E-3515EF0E0E52}" dt="2025-09-16T21:27:07.511" v="695" actId="20577"/>
          <ac:spMkLst>
            <pc:docMk/>
            <pc:sldMk cId="2403577982" sldId="284"/>
            <ac:spMk id="6" creationId="{D2E1CF79-4FDC-8CAF-CC16-E309A2C49758}"/>
          </ac:spMkLst>
        </pc:spChg>
        <pc:spChg chg="mod">
          <ac:chgData name="Elizabeth F McDonald (emcdnld1)" userId="f58fe08b-330d-4314-91bb-ed5c226c900f" providerId="ADAL" clId="{102D025D-8D72-4805-872E-3515EF0E0E52}" dt="2025-09-16T21:26:13.086" v="649" actId="20577"/>
          <ac:spMkLst>
            <pc:docMk/>
            <pc:sldMk cId="2403577982" sldId="284"/>
            <ac:spMk id="17" creationId="{09140014-73D5-419B-8867-972BB18D52D4}"/>
          </ac:spMkLst>
        </pc:spChg>
        <pc:spChg chg="mod">
          <ac:chgData name="Elizabeth F McDonald (emcdnld1)" userId="f58fe08b-330d-4314-91bb-ed5c226c900f" providerId="ADAL" clId="{102D025D-8D72-4805-872E-3515EF0E0E52}" dt="2025-09-16T21:37:29.911" v="964"/>
          <ac:spMkLst>
            <pc:docMk/>
            <pc:sldMk cId="2403577982" sldId="284"/>
            <ac:spMk id="20" creationId="{33D8731E-4977-402E-8BFD-895B4D0544CC}"/>
          </ac:spMkLst>
        </pc:spChg>
        <pc:spChg chg="mod">
          <ac:chgData name="Elizabeth F McDonald (emcdnld1)" userId="f58fe08b-330d-4314-91bb-ed5c226c900f" providerId="ADAL" clId="{102D025D-8D72-4805-872E-3515EF0E0E52}" dt="2025-09-16T21:43:10.501" v="966" actId="20577"/>
          <ac:spMkLst>
            <pc:docMk/>
            <pc:sldMk cId="2403577982" sldId="284"/>
            <ac:spMk id="34" creationId="{AE07A905-8B37-D13F-25D3-1D3BCDB86B0B}"/>
          </ac:spMkLst>
        </pc:spChg>
        <pc:spChg chg="mod">
          <ac:chgData name="Elizabeth F McDonald (emcdnld1)" userId="f58fe08b-330d-4314-91bb-ed5c226c900f" providerId="ADAL" clId="{102D025D-8D72-4805-872E-3515EF0E0E52}" dt="2025-09-16T21:43:08.258" v="965" actId="20577"/>
          <ac:spMkLst>
            <pc:docMk/>
            <pc:sldMk cId="2403577982" sldId="284"/>
            <ac:spMk id="35" creationId="{4E9A764F-6B65-050E-E561-82F77339D164}"/>
          </ac:spMkLst>
        </pc:spChg>
        <pc:picChg chg="add mod">
          <ac:chgData name="Elizabeth F McDonald (emcdnld1)" userId="f58fe08b-330d-4314-91bb-ed5c226c900f" providerId="ADAL" clId="{102D025D-8D72-4805-872E-3515EF0E0E52}" dt="2025-09-16T22:07:24.753" v="1089" actId="962"/>
          <ac:picMkLst>
            <pc:docMk/>
            <pc:sldMk cId="2403577982" sldId="284"/>
            <ac:picMk id="5" creationId="{964AEFC7-8AB7-9590-987F-B4425986CC4D}"/>
          </ac:picMkLst>
        </pc:picChg>
      </pc:sldChg>
      <pc:sldChg chg="del">
        <pc:chgData name="Elizabeth F McDonald (emcdnld1)" userId="f58fe08b-330d-4314-91bb-ed5c226c900f" providerId="ADAL" clId="{102D025D-8D72-4805-872E-3515EF0E0E52}" dt="2025-09-19T17:05:52.038" v="1934" actId="2696"/>
        <pc:sldMkLst>
          <pc:docMk/>
          <pc:sldMk cId="2791821786" sldId="285"/>
        </pc:sldMkLst>
      </pc:sldChg>
      <pc:sldChg chg="add del ord">
        <pc:chgData name="Elizabeth F McDonald (emcdnld1)" userId="f58fe08b-330d-4314-91bb-ed5c226c900f" providerId="ADAL" clId="{102D025D-8D72-4805-872E-3515EF0E0E52}" dt="2025-09-19T17:06:08.353" v="1936" actId="2696"/>
        <pc:sldMkLst>
          <pc:docMk/>
          <pc:sldMk cId="1824395336" sldId="302"/>
        </pc:sldMkLst>
      </pc:sldChg>
      <pc:sldChg chg="addSp modSp new mod ord">
        <pc:chgData name="Elizabeth F McDonald (emcdnld1)" userId="f58fe08b-330d-4314-91bb-ed5c226c900f" providerId="ADAL" clId="{102D025D-8D72-4805-872E-3515EF0E0E52}" dt="2025-09-19T18:24:27.635" v="3212" actId="20577"/>
        <pc:sldMkLst>
          <pc:docMk/>
          <pc:sldMk cId="4054887047" sldId="303"/>
        </pc:sldMkLst>
        <pc:spChg chg="mod">
          <ac:chgData name="Elizabeth F McDonald (emcdnld1)" userId="f58fe08b-330d-4314-91bb-ed5c226c900f" providerId="ADAL" clId="{102D025D-8D72-4805-872E-3515EF0E0E52}" dt="2025-09-16T22:08:58.589" v="1184" actId="14100"/>
          <ac:spMkLst>
            <pc:docMk/>
            <pc:sldMk cId="4054887047" sldId="303"/>
            <ac:spMk id="2" creationId="{C2D268C9-8FEB-6CB8-FFD9-B04D4A2E1438}"/>
          </ac:spMkLst>
        </pc:spChg>
        <pc:spChg chg="add mod">
          <ac:chgData name="Elizabeth F McDonald (emcdnld1)" userId="f58fe08b-330d-4314-91bb-ed5c226c900f" providerId="ADAL" clId="{102D025D-8D72-4805-872E-3515EF0E0E52}" dt="2025-09-19T18:24:27.635" v="3212" actId="20577"/>
          <ac:spMkLst>
            <pc:docMk/>
            <pc:sldMk cId="4054887047" sldId="303"/>
            <ac:spMk id="4" creationId="{75174E2E-1D8D-8169-398D-DB5400E2AEA0}"/>
          </ac:spMkLst>
        </pc:spChg>
        <pc:picChg chg="add mod">
          <ac:chgData name="Elizabeth F McDonald (emcdnld1)" userId="f58fe08b-330d-4314-91bb-ed5c226c900f" providerId="ADAL" clId="{102D025D-8D72-4805-872E-3515EF0E0E52}" dt="2025-09-16T22:09:27.294" v="1187" actId="1076"/>
          <ac:picMkLst>
            <pc:docMk/>
            <pc:sldMk cId="4054887047" sldId="303"/>
            <ac:picMk id="3" creationId="{6C3C083C-BC3B-12DA-9120-52F248CDA2BC}"/>
          </ac:picMkLst>
        </pc:picChg>
      </pc:sldChg>
      <pc:sldChg chg="delSp modSp add mod">
        <pc:chgData name="Elizabeth F McDonald (emcdnld1)" userId="f58fe08b-330d-4314-91bb-ed5c226c900f" providerId="ADAL" clId="{102D025D-8D72-4805-872E-3515EF0E0E52}" dt="2025-09-19T18:10:39.511" v="3185" actId="20577"/>
        <pc:sldMkLst>
          <pc:docMk/>
          <pc:sldMk cId="2959359161" sldId="304"/>
        </pc:sldMkLst>
        <pc:spChg chg="mod">
          <ac:chgData name="Elizabeth F McDonald (emcdnld1)" userId="f58fe08b-330d-4314-91bb-ed5c226c900f" providerId="ADAL" clId="{102D025D-8D72-4805-872E-3515EF0E0E52}" dt="2025-09-19T17:10:04.335" v="1983" actId="20577"/>
          <ac:spMkLst>
            <pc:docMk/>
            <pc:sldMk cId="2959359161" sldId="304"/>
            <ac:spMk id="2" creationId="{8B27D9B3-B64F-656A-0D99-161A6C0F518F}"/>
          </ac:spMkLst>
        </pc:spChg>
        <pc:spChg chg="mod">
          <ac:chgData name="Elizabeth F McDonald (emcdnld1)" userId="f58fe08b-330d-4314-91bb-ed5c226c900f" providerId="ADAL" clId="{102D025D-8D72-4805-872E-3515EF0E0E52}" dt="2025-09-19T17:49:12.916" v="2633" actId="20577"/>
          <ac:spMkLst>
            <pc:docMk/>
            <pc:sldMk cId="2959359161" sldId="304"/>
            <ac:spMk id="14" creationId="{5112969F-EB84-49D5-7100-1FB28870FB30}"/>
          </ac:spMkLst>
        </pc:spChg>
        <pc:spChg chg="mod">
          <ac:chgData name="Elizabeth F McDonald (emcdnld1)" userId="f58fe08b-330d-4314-91bb-ed5c226c900f" providerId="ADAL" clId="{102D025D-8D72-4805-872E-3515EF0E0E52}" dt="2025-09-19T18:10:39.511" v="3185" actId="20577"/>
          <ac:spMkLst>
            <pc:docMk/>
            <pc:sldMk cId="2959359161" sldId="304"/>
            <ac:spMk id="36" creationId="{E71298F0-74F1-FECA-0F02-495F9A2EBA7B}"/>
          </ac:spMkLst>
        </pc:spChg>
        <pc:spChg chg="mod">
          <ac:chgData name="Elizabeth F McDonald (emcdnld1)" userId="f58fe08b-330d-4314-91bb-ed5c226c900f" providerId="ADAL" clId="{102D025D-8D72-4805-872E-3515EF0E0E52}" dt="2025-09-19T18:09:44.192" v="3153" actId="20577"/>
          <ac:spMkLst>
            <pc:docMk/>
            <pc:sldMk cId="2959359161" sldId="304"/>
            <ac:spMk id="1038" creationId="{62ECED2C-E271-9058-1EED-FF979B158A82}"/>
          </ac:spMkLst>
        </pc:spChg>
        <pc:picChg chg="del">
          <ac:chgData name="Elizabeth F McDonald (emcdnld1)" userId="f58fe08b-330d-4314-91bb-ed5c226c900f" providerId="ADAL" clId="{102D025D-8D72-4805-872E-3515EF0E0E52}" dt="2025-09-18T22:29:54.615" v="1796" actId="478"/>
          <ac:picMkLst>
            <pc:docMk/>
            <pc:sldMk cId="2959359161" sldId="304"/>
            <ac:picMk id="1026" creationId="{031E7729-58C9-ABDF-6F16-BC474332C8DA}"/>
          </ac:picMkLst>
        </pc:picChg>
      </pc:sldChg>
      <pc:sldChg chg="new del">
        <pc:chgData name="Elizabeth F McDonald (emcdnld1)" userId="f58fe08b-330d-4314-91bb-ed5c226c900f" providerId="ADAL" clId="{102D025D-8D72-4805-872E-3515EF0E0E52}" dt="2025-09-19T17:06:36.370" v="1938" actId="680"/>
        <pc:sldMkLst>
          <pc:docMk/>
          <pc:sldMk cId="22670844" sldId="305"/>
        </pc:sldMkLst>
      </pc:sldChg>
      <pc:sldChg chg="modSp add mod">
        <pc:chgData name="Elizabeth F McDonald (emcdnld1)" userId="f58fe08b-330d-4314-91bb-ed5c226c900f" providerId="ADAL" clId="{102D025D-8D72-4805-872E-3515EF0E0E52}" dt="2025-09-19T18:11:23.691" v="3187" actId="20577"/>
        <pc:sldMkLst>
          <pc:docMk/>
          <pc:sldMk cId="841537322" sldId="305"/>
        </pc:sldMkLst>
        <pc:spChg chg="mod">
          <ac:chgData name="Elizabeth F McDonald (emcdnld1)" userId="f58fe08b-330d-4314-91bb-ed5c226c900f" providerId="ADAL" clId="{102D025D-8D72-4805-872E-3515EF0E0E52}" dt="2025-09-19T17:59:00.806" v="2894" actId="14100"/>
          <ac:spMkLst>
            <pc:docMk/>
            <pc:sldMk cId="841537322" sldId="305"/>
            <ac:spMk id="2" creationId="{8BDF1EDE-5423-435C-B149-87AB1BC22B83}"/>
          </ac:spMkLst>
        </pc:spChg>
        <pc:spChg chg="mod">
          <ac:chgData name="Elizabeth F McDonald (emcdnld1)" userId="f58fe08b-330d-4314-91bb-ed5c226c900f" providerId="ADAL" clId="{102D025D-8D72-4805-872E-3515EF0E0E52}" dt="2025-09-19T18:11:23.691" v="3187" actId="20577"/>
          <ac:spMkLst>
            <pc:docMk/>
            <pc:sldMk cId="841537322" sldId="305"/>
            <ac:spMk id="3" creationId="{AF64C29E-DF30-4DC6-AB95-2016F9A703B6}"/>
          </ac:spMkLst>
        </pc:spChg>
      </pc:sldChg>
      <pc:sldChg chg="new del">
        <pc:chgData name="Elizabeth F McDonald (emcdnld1)" userId="f58fe08b-330d-4314-91bb-ed5c226c900f" providerId="ADAL" clId="{102D025D-8D72-4805-872E-3515EF0E0E52}" dt="2025-09-19T17:16:45.728" v="2094" actId="680"/>
        <pc:sldMkLst>
          <pc:docMk/>
          <pc:sldMk cId="2956379004" sldId="305"/>
        </pc:sldMkLst>
      </pc:sldChg>
      <pc:sldChg chg="new del">
        <pc:chgData name="Elizabeth F McDonald (emcdnld1)" userId="f58fe08b-330d-4314-91bb-ed5c226c900f" providerId="ADAL" clId="{102D025D-8D72-4805-872E-3515EF0E0E52}" dt="2025-09-20T18:12:27.692" v="3760" actId="2696"/>
        <pc:sldMkLst>
          <pc:docMk/>
          <pc:sldMk cId="1772422109" sldId="306"/>
        </pc:sldMkLst>
      </pc:sldChg>
      <pc:sldChg chg="new del ord">
        <pc:chgData name="Elizabeth F McDonald (emcdnld1)" userId="f58fe08b-330d-4314-91bb-ed5c226c900f" providerId="ADAL" clId="{102D025D-8D72-4805-872E-3515EF0E0E52}" dt="2025-09-20T18:12:38.283" v="3763" actId="2696"/>
        <pc:sldMkLst>
          <pc:docMk/>
          <pc:sldMk cId="1977300987" sldId="307"/>
        </pc:sldMkLst>
      </pc:sldChg>
      <pc:sldChg chg="new del ord">
        <pc:chgData name="Elizabeth F McDonald (emcdnld1)" userId="f58fe08b-330d-4314-91bb-ed5c226c900f" providerId="ADAL" clId="{102D025D-8D72-4805-872E-3515EF0E0E52}" dt="2025-09-20T18:12:34.793" v="3762" actId="2696"/>
        <pc:sldMkLst>
          <pc:docMk/>
          <pc:sldMk cId="4072545343" sldId="308"/>
        </pc:sldMkLst>
      </pc:sldChg>
      <pc:sldChg chg="new del ord">
        <pc:chgData name="Elizabeth F McDonald (emcdnld1)" userId="f58fe08b-330d-4314-91bb-ed5c226c900f" providerId="ADAL" clId="{102D025D-8D72-4805-872E-3515EF0E0E52}" dt="2025-09-20T18:12:23.047" v="3759" actId="2696"/>
        <pc:sldMkLst>
          <pc:docMk/>
          <pc:sldMk cId="283200286" sldId="309"/>
        </pc:sldMkLst>
      </pc:sldChg>
      <pc:sldChg chg="delSp modSp add mod">
        <pc:chgData name="Elizabeth F McDonald (emcdnld1)" userId="f58fe08b-330d-4314-91bb-ed5c226c900f" providerId="ADAL" clId="{102D025D-8D72-4805-872E-3515EF0E0E52}" dt="2025-09-20T18:11:04.940" v="3744" actId="14100"/>
        <pc:sldMkLst>
          <pc:docMk/>
          <pc:sldMk cId="1566163181" sldId="310"/>
        </pc:sldMkLst>
        <pc:spChg chg="mod">
          <ac:chgData name="Elizabeth F McDonald (emcdnld1)" userId="f58fe08b-330d-4314-91bb-ed5c226c900f" providerId="ADAL" clId="{102D025D-8D72-4805-872E-3515EF0E0E52}" dt="2025-09-20T18:11:04.940" v="3744" actId="14100"/>
          <ac:spMkLst>
            <pc:docMk/>
            <pc:sldMk cId="1566163181" sldId="310"/>
            <ac:spMk id="7" creationId="{860EBBF9-9A86-338A-822C-5AD10FF7E081}"/>
          </ac:spMkLst>
        </pc:spChg>
        <pc:spChg chg="del mod">
          <ac:chgData name="Elizabeth F McDonald (emcdnld1)" userId="f58fe08b-330d-4314-91bb-ed5c226c900f" providerId="ADAL" clId="{102D025D-8D72-4805-872E-3515EF0E0E52}" dt="2025-09-20T18:10:44.995" v="3628"/>
          <ac:spMkLst>
            <pc:docMk/>
            <pc:sldMk cId="1566163181" sldId="310"/>
            <ac:spMk id="11" creationId="{650E714B-4F67-6731-22EE-F7100509EF95}"/>
          </ac:spMkLst>
        </pc:spChg>
        <pc:spChg chg="mod">
          <ac:chgData name="Elizabeth F McDonald (emcdnld1)" userId="f58fe08b-330d-4314-91bb-ed5c226c900f" providerId="ADAL" clId="{102D025D-8D72-4805-872E-3515EF0E0E52}" dt="2025-09-20T18:10:41.634" v="3626" actId="20577"/>
          <ac:spMkLst>
            <pc:docMk/>
            <pc:sldMk cId="1566163181" sldId="310"/>
            <ac:spMk id="14" creationId="{95A3EC18-5C22-32CA-14CE-8C238C8A5F47}"/>
          </ac:spMkLst>
        </pc:spChg>
        <pc:spChg chg="mod">
          <ac:chgData name="Elizabeth F McDonald (emcdnld1)" userId="f58fe08b-330d-4314-91bb-ed5c226c900f" providerId="ADAL" clId="{102D025D-8D72-4805-872E-3515EF0E0E52}" dt="2025-09-20T18:10:53.724" v="3677" actId="1037"/>
          <ac:spMkLst>
            <pc:docMk/>
            <pc:sldMk cId="1566163181" sldId="310"/>
            <ac:spMk id="16" creationId="{C5BD4C1D-DA03-0EC6-0A2A-F3059E0678A2}"/>
          </ac:spMkLst>
        </pc:spChg>
      </pc:sldChg>
      <pc:sldMasterChg chg="delSldLayout">
        <pc:chgData name="Elizabeth F McDonald (emcdnld1)" userId="f58fe08b-330d-4314-91bb-ed5c226c900f" providerId="ADAL" clId="{102D025D-8D72-4805-872E-3515EF0E0E52}" dt="2025-09-19T17:06:08.353" v="1936" actId="2696"/>
        <pc:sldMasterMkLst>
          <pc:docMk/>
          <pc:sldMasterMk cId="2319061225" sldId="2147483648"/>
        </pc:sldMasterMkLst>
        <pc:sldLayoutChg chg="del">
          <pc:chgData name="Elizabeth F McDonald (emcdnld1)" userId="f58fe08b-330d-4314-91bb-ed5c226c900f" providerId="ADAL" clId="{102D025D-8D72-4805-872E-3515EF0E0E52}" dt="2025-09-19T17:06:08.353" v="1936" actId="2696"/>
          <pc:sldLayoutMkLst>
            <pc:docMk/>
            <pc:sldMasterMk cId="2319061225" sldId="2147483648"/>
            <pc:sldLayoutMk cId="1207011047" sldId="214748367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9/16/2025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9/16/2025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28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9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986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79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83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438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was able to get the extract data in the format to streamline our record creation project in the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522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235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656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example I did not know that the release dates from embargoes were not retained after they had been met.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44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326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324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465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1918" y="3329790"/>
            <a:ext cx="4941771" cy="3200400"/>
          </a:xfrm>
        </p:spPr>
        <p:txBody>
          <a:bodyPr anchor="ctr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95350"/>
            <a:ext cx="3247662" cy="1917700"/>
          </a:xfrm>
        </p:spPr>
        <p:txBody>
          <a:bodyPr>
            <a:normAutofit/>
          </a:bodyPr>
          <a:lstStyle>
            <a:lvl1pPr algn="l">
              <a:defRPr lang="en-US" sz="24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14C3057-3BCC-F9A2-98D8-17DDB36F182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2813049"/>
            <a:ext cx="3247662" cy="323849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216396" y="895927"/>
            <a:ext cx="7137404" cy="511588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F91997C-538B-C8B9-14D7-31A1932F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15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F777EF4-982E-9337-7E82-31DC723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4303BA-AFB6-0E22-486F-785994E3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327564" cy="1505528"/>
            <a:chOff x="0" y="0"/>
            <a:chExt cx="2238376" cy="31051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6E3A08-02EB-7B54-5089-E7A7F19FD7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14F9BE5-00B2-ADDF-771C-AB098B36C82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08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192"/>
            <a:ext cx="5655197" cy="199786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705177"/>
            <a:ext cx="5733772" cy="448990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154166"/>
            <a:ext cx="5733773" cy="3032733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87108" y="2705177"/>
            <a:ext cx="3943627" cy="448989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20DFF5-B64A-9744-4500-1D7BBA19B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87107" y="3164867"/>
            <a:ext cx="3943627" cy="3032733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986" y="6356350"/>
            <a:ext cx="411480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0588715-35AD-8BE1-A5FC-E28BDD38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645" t="319" r="28732" b="73496"/>
          <a:stretch/>
        </p:blipFill>
        <p:spPr>
          <a:xfrm rot="10800000" flipH="1">
            <a:off x="6308436" y="-11"/>
            <a:ext cx="5883564" cy="23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44E9C70-0200-3C21-7766-CB9EA5FBF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5E4B16-2071-DEE9-BE53-F35AFBEFCA5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B2B071-0355-D550-18A8-9D515CA1698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3550"/>
            <a:ext cx="105156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57096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B554B2-4C33-2975-9F27-94B8AE71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3C6776-E983-2BA3-1054-75996FE0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85018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8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17957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4229100" y="0"/>
            <a:ext cx="79629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500" y="2674013"/>
            <a:ext cx="2895600" cy="3269589"/>
          </a:xfr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018"/>
            <a:ext cx="4179570" cy="3377354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96E214-6A61-C8A7-B1DB-C8C260C13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557818" cy="6858000"/>
            <a:chOff x="0" y="0"/>
            <a:chExt cx="4762501" cy="518636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18BC1BC-99D6-D9F4-19F9-AAE722E2AE6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816F797-248B-2C75-29B9-DB65A809D47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50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680"/>
            <a:ext cx="4179570" cy="337669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8E94DD-0F7B-3F92-58EA-5F06D557B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90667" y="0"/>
            <a:ext cx="1126278" cy="25122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9F5397-34DB-BC88-ADF5-AA470A06FE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5080"/>
            <a:ext cx="6576291" cy="6872605"/>
          </a:xfrm>
          <a:custGeom>
            <a:avLst/>
            <a:gdLst>
              <a:gd name="connsiteX0" fmla="*/ 0 w 6576291"/>
              <a:gd name="connsiteY0" fmla="*/ 0 h 6867525"/>
              <a:gd name="connsiteX1" fmla="*/ 6576291 w 6576291"/>
              <a:gd name="connsiteY1" fmla="*/ 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044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  <a:gd name="connsiteX0" fmla="*/ 0 w 6576291"/>
              <a:gd name="connsiteY0" fmla="*/ 0 h 6867525"/>
              <a:gd name="connsiteX1" fmla="*/ 3624811 w 6576291"/>
              <a:gd name="connsiteY1" fmla="*/ 1016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298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91" h="6872605">
                <a:moveTo>
                  <a:pt x="0" y="5080"/>
                </a:moveTo>
                <a:lnTo>
                  <a:pt x="3629891" y="0"/>
                </a:lnTo>
                <a:lnTo>
                  <a:pt x="6576291" y="6872605"/>
                </a:lnTo>
                <a:lnTo>
                  <a:pt x="0" y="6872605"/>
                </a:lnTo>
                <a:lnTo>
                  <a:pt x="0" y="5080"/>
                </a:lnTo>
                <a:close/>
              </a:path>
            </a:pathLst>
          </a:custGeom>
        </p:spPr>
        <p:txBody>
          <a:bodyPr lIns="182880" tIns="182880" bIns="9144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1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18" y="268360"/>
            <a:ext cx="7288282" cy="212117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AC9D25F-5B3D-F5B2-5D02-C6BC6AA898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22388" y="2763078"/>
            <a:ext cx="7288212" cy="3407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E16CF1-2502-F2F0-2C27-2DD797903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96374" y="-25401"/>
            <a:ext cx="3095625" cy="6883401"/>
            <a:chOff x="9096375" y="-25401"/>
            <a:chExt cx="3095625" cy="68834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22A6FB-333C-65AE-23D8-08BCEA174D43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2BB247-4598-A983-DEBF-6F042C1DB0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81744" y="-25401"/>
              <a:ext cx="2810256" cy="6883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E84FEE-D475-A71D-7996-5925602EC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-1" y="-25403"/>
            <a:ext cx="1210573" cy="2048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459776D-4049-CB00-C321-0627C16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DE114AF-34C6-A062-7340-858BC27D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06400"/>
            <a:ext cx="4179570" cy="345797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045004-3604-59DC-13E0-7A0B2DF78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2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55F7B05-9431-1FBA-415D-6CF2DF56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093633" cy="3912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568961"/>
            <a:ext cx="8420100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97255"/>
            <a:ext cx="3924300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7FF22E3-5928-787E-B062-FA18127D3B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933700" y="3251596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97255"/>
            <a:ext cx="3943627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78E4D0B-96F1-45F3-6B2A-5FA31A37257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10173" y="3251595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F41582C-9AD2-F126-40F3-D43E77D1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926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41F76B1-7BEF-7A88-1394-1164BFF0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558801"/>
            <a:ext cx="9953308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217F83-0BDB-C70B-29FE-2651DE19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29817" y="0"/>
            <a:ext cx="7762183" cy="2754814"/>
            <a:chOff x="7334250" y="0"/>
            <a:chExt cx="4857750" cy="172402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C62368-3F79-C078-7086-B23D2F5A09F8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09BDD71-BF2E-BDB0-A625-D8371AEA1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3354B96-CD25-BE1C-8CA2-3825F820B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2960877"/>
            <a:ext cx="2722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DD81865-54C7-7674-4B2E-041D05C1D14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41120" y="3392035"/>
            <a:ext cx="2722880" cy="2907164"/>
          </a:xfrm>
        </p:spPr>
        <p:txBody>
          <a:bodyPr tIns="0">
            <a:normAutofit/>
          </a:bodyPr>
          <a:lstStyle>
            <a:lvl1pPr marL="283464" indent="-283464">
              <a:lnSpc>
                <a:spcPct val="100000"/>
              </a:lnSpc>
              <a:buFont typeface="+mj-lt"/>
              <a:buAutoNum type="arabicPeriod"/>
              <a:defRPr sz="1800" b="0" spc="50" baseline="0"/>
            </a:lvl1pPr>
            <a:lvl2pPr marL="566928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sz="1800" spc="50" baseline="0"/>
            </a:lvl2pPr>
            <a:lvl3pPr marL="850392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  <a:defRPr sz="1800" spc="50" baseline="0"/>
            </a:lvl3pPr>
            <a:lvl4pPr marL="1042416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arenR"/>
              <a:defRPr sz="1800" spc="50" baseline="0"/>
            </a:lvl4pPr>
            <a:lvl5pPr marL="1074420" indent="-400050">
              <a:lnSpc>
                <a:spcPct val="100000"/>
              </a:lnSpc>
              <a:spcBef>
                <a:spcPts val="1000"/>
              </a:spcBef>
              <a:buFont typeface="+mj-lt"/>
              <a:buAutoNum type="romanLcPeriod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F39BA57-7F1C-623F-BC7F-B689C5AC33E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54881" y="2960877"/>
            <a:ext cx="5516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4BF07A4-5A33-0B3C-A378-AB2435F1D5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54881" y="3324859"/>
            <a:ext cx="5506720" cy="303148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3DC63A6-41FE-6C2D-9A53-0AE4A6DBF3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B5130EC-B05B-5489-FBEC-DBEB6D1E73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8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CC92D-F90A-CB67-4860-D6939AC2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094182" y="0"/>
            <a:ext cx="1745673" cy="3897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4" y="1671639"/>
            <a:ext cx="5884027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C376638-5C5B-8E5B-0C26-8F63B98EA4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8230" y="-9144"/>
            <a:ext cx="5481955" cy="6876288"/>
          </a:xfrm>
          <a:custGeom>
            <a:avLst/>
            <a:gdLst>
              <a:gd name="connsiteX0" fmla="*/ 0 w 5476875"/>
              <a:gd name="connsiteY0" fmla="*/ 0 h 6858000"/>
              <a:gd name="connsiteX1" fmla="*/ 547687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0 w 5476875"/>
              <a:gd name="connsiteY0" fmla="*/ 0 h 6858000"/>
              <a:gd name="connsiteX1" fmla="*/ 252031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5080 w 5481955"/>
              <a:gd name="connsiteY0" fmla="*/ 0 h 6858000"/>
              <a:gd name="connsiteX1" fmla="*/ 2525395 w 5481955"/>
              <a:gd name="connsiteY1" fmla="*/ 0 h 6858000"/>
              <a:gd name="connsiteX2" fmla="*/ 5481955 w 5481955"/>
              <a:gd name="connsiteY2" fmla="*/ 6858000 h 6858000"/>
              <a:gd name="connsiteX3" fmla="*/ 5080 w 5481955"/>
              <a:gd name="connsiteY3" fmla="*/ 6858000 h 6858000"/>
              <a:gd name="connsiteX4" fmla="*/ 0 w 5481955"/>
              <a:gd name="connsiteY4" fmla="*/ 4805680 h 6858000"/>
              <a:gd name="connsiteX5" fmla="*/ 5080 w 5481955"/>
              <a:gd name="connsiteY5" fmla="*/ 0 h 685800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1955" h="6863080">
                <a:moveTo>
                  <a:pt x="5080" y="0"/>
                </a:moveTo>
                <a:lnTo>
                  <a:pt x="2525395" y="0"/>
                </a:lnTo>
                <a:lnTo>
                  <a:pt x="5481955" y="6858000"/>
                </a:lnTo>
                <a:lnTo>
                  <a:pt x="899160" y="6863080"/>
                </a:lnTo>
                <a:cubicBezTo>
                  <a:pt x="506307" y="5933440"/>
                  <a:pt x="413173" y="5720080"/>
                  <a:pt x="0" y="4759960"/>
                </a:cubicBezTo>
                <a:cubicBezTo>
                  <a:pt x="1693" y="3158067"/>
                  <a:pt x="3387" y="1601893"/>
                  <a:pt x="5080" y="0"/>
                </a:cubicBezTo>
                <a:close/>
              </a:path>
            </a:pathLst>
          </a:custGeom>
        </p:spPr>
        <p:txBody>
          <a:bodyPr lIns="274320" tIns="91440" b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4569D00-2037-2A8D-943B-22FAC1C0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967A9D-0B53-4F3F-0872-495C23A3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43B0E9A-A777-8745-6A36-0A79CB5E036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453725" y="3660774"/>
            <a:ext cx="5907176" cy="2536826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70" r:id="rId4"/>
    <p:sldLayoutId id="2147483651" r:id="rId5"/>
    <p:sldLayoutId id="2147483671" r:id="rId6"/>
    <p:sldLayoutId id="2147483672" r:id="rId7"/>
    <p:sldLayoutId id="2147483673" r:id="rId8"/>
    <p:sldLayoutId id="2147483664" r:id="rId9"/>
    <p:sldLayoutId id="2147483674" r:id="rId10"/>
    <p:sldLayoutId id="2147483653" r:id="rId11"/>
    <p:sldLayoutId id="2147483667" r:id="rId12"/>
    <p:sldLayoutId id="214748366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558800"/>
            <a:ext cx="9953308" cy="2470149"/>
          </a:xfrm>
        </p:spPr>
        <p:txBody>
          <a:bodyPr anchor="b">
            <a:normAutofit/>
          </a:bodyPr>
          <a:lstStyle/>
          <a:p>
            <a:r>
              <a:rPr lang="en-US" b="1" dirty="0">
                <a:effectLst/>
              </a:rPr>
              <a:t>Migrating Digital Theses and Dissertations from a Locally Created Database to an Established Platform</a:t>
            </a:r>
            <a:br>
              <a:rPr lang="en-US" dirty="0">
                <a:effectLst/>
              </a:rPr>
            </a:br>
            <a:br>
              <a:rPr lang="en-US" sz="1300" dirty="0"/>
            </a:br>
            <a:br>
              <a:rPr lang="en-US" sz="1300" dirty="0"/>
            </a:br>
            <a:endParaRPr lang="en-US" sz="13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1D74A7C-9BCE-6DB1-89CE-A8B2BB48D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1120" y="2960877"/>
            <a:ext cx="2722880" cy="35128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65F2E8A-81A6-0152-5740-FFE90C124019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341120" y="3392035"/>
            <a:ext cx="3302012" cy="2907164"/>
          </a:xfrm>
        </p:spPr>
        <p:txBody>
          <a:bodyPr/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Elizabeth McDonald</a:t>
            </a:r>
            <a:br>
              <a:rPr lang="en-US" sz="1800" dirty="0"/>
            </a:br>
            <a:r>
              <a:rPr lang="en-US" sz="1800" dirty="0"/>
              <a:t>University of Memphis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ETD 2025 – USETDA 2025</a:t>
            </a:r>
            <a:br>
              <a:rPr lang="en-US" sz="1800" dirty="0"/>
            </a:br>
            <a:r>
              <a:rPr lang="en-US" sz="1800" dirty="0"/>
              <a:t>September 25, 2025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2124E2E-46B3-8FA3-2A8F-045F6F1C6A2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754881" y="2960877"/>
            <a:ext cx="5516880" cy="35128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A yellow and white moving truck">
            <a:extLst>
              <a:ext uri="{FF2B5EF4-FFF2-40B4-BE49-F238E27FC236}">
                <a16:creationId xmlns:a16="http://schemas.microsoft.com/office/drawing/2014/main" id="{16DDA0D0-DF70-7018-3647-934FC6E57B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8"/>
          <a:stretch>
            <a:fillRect/>
          </a:stretch>
        </p:blipFill>
        <p:spPr>
          <a:xfrm>
            <a:off x="4754881" y="3324859"/>
            <a:ext cx="5506720" cy="3031489"/>
          </a:xfrm>
          <a:prstGeom prst="rect">
            <a:avLst/>
          </a:prstGeom>
          <a:noFill/>
          <a:effectLst/>
        </p:spPr>
      </p:pic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261642D-3DC7-225B-0420-E7CD5AFE58B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7D9B3-B64F-656A-0D99-161A6C0F5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558801"/>
            <a:ext cx="9953308" cy="1780860"/>
          </a:xfrm>
        </p:spPr>
        <p:txBody>
          <a:bodyPr anchor="b">
            <a:normAutofit/>
          </a:bodyPr>
          <a:lstStyle/>
          <a:p>
            <a:r>
              <a:rPr lang="en-US" dirty="0"/>
              <a:t>Behind the Scenes Data</a:t>
            </a:r>
          </a:p>
        </p:txBody>
      </p:sp>
      <p:sp>
        <p:nvSpPr>
          <p:cNvPr id="1038" name="Text Placeholder 2">
            <a:extLst>
              <a:ext uri="{FF2B5EF4-FFF2-40B4-BE49-F238E27FC236}">
                <a16:creationId xmlns:a16="http://schemas.microsoft.com/office/drawing/2014/main" id="{62ECED2C-E271-9058-1EED-FF979B158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1120" y="2960877"/>
            <a:ext cx="2722880" cy="35128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54CEA42E-7244-46D7-8B32-55E2E50B6F45" descr="Cat peeking from behind blinds">
            <a:extLst>
              <a:ext uri="{FF2B5EF4-FFF2-40B4-BE49-F238E27FC236}">
                <a16:creationId xmlns:a16="http://schemas.microsoft.com/office/drawing/2014/main" id="{031E7729-58C9-ABDF-6F16-BC474332C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2373" y="3392035"/>
            <a:ext cx="2180373" cy="2907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112969F-EB84-49D5-7100-1FB28870FB3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754881" y="2960877"/>
            <a:ext cx="5516880" cy="351284"/>
          </a:xfrm>
        </p:spPr>
        <p:txBody>
          <a:bodyPr anchor="t">
            <a:norm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E71298F0-74F1-FECA-0F02-495F9A2EBA7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754881" y="3324859"/>
            <a:ext cx="5506720" cy="3031489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kern="100" dirty="0">
                <a:effectLst/>
              </a:rPr>
              <a:t>ETD numbers – importance </a:t>
            </a:r>
          </a:p>
          <a:p>
            <a:pPr marL="742950" marR="0" lvl="1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kern="100" dirty="0">
                <a:effectLst/>
              </a:rPr>
              <a:t>Field for our old ETD number</a:t>
            </a:r>
          </a:p>
          <a:p>
            <a:pPr marL="742950" marR="0" lvl="1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kern="100" dirty="0">
                <a:effectLst/>
              </a:rPr>
              <a:t>New ETD number for the records in their system</a:t>
            </a:r>
          </a:p>
          <a:p>
            <a:pPr marL="459486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kern="100" dirty="0"/>
              <a:t>Degree Abbreviations</a:t>
            </a:r>
          </a:p>
          <a:p>
            <a:pPr marL="459486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kern="100" dirty="0"/>
              <a:t>Marc field for ILS record creation</a:t>
            </a:r>
            <a:endParaRPr lang="en-US" kern="100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AA0ACADD-CC4E-851C-DA07-C22DB97FA23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29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268C9-8FEB-6CB8-FFD9-B04D4A2E1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406400"/>
            <a:ext cx="4179570" cy="619967"/>
          </a:xfrm>
        </p:spPr>
        <p:txBody>
          <a:bodyPr/>
          <a:lstStyle/>
          <a:p>
            <a:r>
              <a:rPr lang="en-US" dirty="0"/>
              <a:t>Final Steps</a:t>
            </a:r>
          </a:p>
        </p:txBody>
      </p:sp>
      <p:pic>
        <p:nvPicPr>
          <p:cNvPr id="3" name="Picture 2" descr="A cartoon of a  smiling computer with arms and legs&#10;&#10;">
            <a:extLst>
              <a:ext uri="{FF2B5EF4-FFF2-40B4-BE49-F238E27FC236}">
                <a16:creationId xmlns:a16="http://schemas.microsoft.com/office/drawing/2014/main" id="{6C3C083C-BC3B-12DA-9120-52F248CDA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467" y="196850"/>
            <a:ext cx="1703157" cy="12967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174E2E-1D8D-8169-398D-DB5400E2AEA0}"/>
              </a:ext>
            </a:extLst>
          </p:cNvPr>
          <p:cNvSpPr txBox="1"/>
          <p:nvPr/>
        </p:nvSpPr>
        <p:spPr>
          <a:xfrm>
            <a:off x="6449980" y="1810140"/>
            <a:ext cx="528793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Test and review results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All data transferred from the old system into the Digital Commons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Updated Sierra bibliographic records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Updated some OCLC records – redirect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Bepress crawl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Cross checked data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Graduate school back end data – eek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We have needed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Continuing to make changes as needed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887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21055C-5E33-5D21-2A6E-21827FA88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7548" y="558801"/>
            <a:ext cx="5516880" cy="17808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cap="all" spc="150" baseline="0" dirty="0">
                <a:latin typeface="+mj-lt"/>
                <a:ea typeface="+mj-ea"/>
                <a:cs typeface="+mj-cs"/>
              </a:rPr>
              <a:t>Final Thoughts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5A3EC18-5C22-32CA-14CE-8C238C8A5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1120" y="2867567"/>
            <a:ext cx="2722880" cy="351284"/>
          </a:xfrm>
        </p:spPr>
        <p:txBody>
          <a:bodyPr/>
          <a:lstStyle/>
          <a:p>
            <a:r>
              <a:rPr lang="en-US" dirty="0"/>
              <a:t>Homegrown systems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0EBBF9-9A86-338A-822C-5AD10FF7E081}"/>
              </a:ext>
            </a:extLst>
          </p:cNvPr>
          <p:cNvSpPr txBox="1"/>
          <p:nvPr/>
        </p:nvSpPr>
        <p:spPr>
          <a:xfrm>
            <a:off x="5829300" y="3461861"/>
            <a:ext cx="3759200" cy="2907164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/>
          <a:p>
            <a:pPr marL="283464" indent="-283464">
              <a:spcBef>
                <a:spcPts val="1000"/>
              </a:spcBef>
              <a:buFont typeface="+mj-lt"/>
              <a:buAutoNum type="arabicPeriod"/>
            </a:pPr>
            <a:endParaRPr lang="en-US" b="0" spc="50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5BD4C1D-DA03-0EC6-0A2A-F3059E0678A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29299" y="2867567"/>
            <a:ext cx="4442461" cy="35128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Content Placeholder 8" descr="A white cloud with black background&#10;&#10;">
            <a:extLst>
              <a:ext uri="{FF2B5EF4-FFF2-40B4-BE49-F238E27FC236}">
                <a16:creationId xmlns:a16="http://schemas.microsoft.com/office/drawing/2014/main" id="{E698BAD3-75F2-94B8-E87E-F95F6508F4D5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3"/>
          <a:stretch>
            <a:fillRect/>
          </a:stretch>
        </p:blipFill>
        <p:spPr>
          <a:xfrm>
            <a:off x="758763" y="565811"/>
            <a:ext cx="3305237" cy="1917037"/>
          </a:xfr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4B0ADB-527F-A58C-9372-D8502ED6F91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0E714B-4F67-6731-22EE-F7100509EF95}"/>
              </a:ext>
            </a:extLst>
          </p:cNvPr>
          <p:cNvSpPr txBox="1"/>
          <p:nvPr/>
        </p:nvSpPr>
        <p:spPr>
          <a:xfrm>
            <a:off x="1380971" y="3508294"/>
            <a:ext cx="7819590" cy="3206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3464" indent="-283464">
              <a:spcBef>
                <a:spcPts val="1000"/>
              </a:spcBef>
              <a:buFont typeface="+mj-lt"/>
              <a:buAutoNum type="arabicPeriod"/>
            </a:pPr>
            <a:r>
              <a:rPr lang="en-US" spc="50" dirty="0"/>
              <a:t>Homegrown systems need excellent communication between silos</a:t>
            </a:r>
          </a:p>
          <a:p>
            <a:pPr marL="283464" indent="-283464">
              <a:spcBef>
                <a:spcPts val="1000"/>
              </a:spcBef>
              <a:buFont typeface="+mj-lt"/>
              <a:buAutoNum type="arabicPeriod"/>
            </a:pPr>
            <a:r>
              <a:rPr lang="en-US" b="0" spc="50" dirty="0"/>
              <a:t>Homegrown--  are they too dependent on creators?</a:t>
            </a:r>
          </a:p>
          <a:p>
            <a:pPr marL="283464" indent="-283464">
              <a:spcBef>
                <a:spcPts val="1000"/>
              </a:spcBef>
              <a:buFont typeface="+mj-lt"/>
              <a:buAutoNum type="arabicPeriod"/>
            </a:pPr>
            <a:r>
              <a:rPr lang="en-US" b="0" spc="50" dirty="0"/>
              <a:t>Homegrown customizable </a:t>
            </a:r>
          </a:p>
          <a:p>
            <a:pPr marL="283464" indent="-283464">
              <a:spcBef>
                <a:spcPts val="1000"/>
              </a:spcBef>
              <a:buFont typeface="+mj-lt"/>
              <a:buAutoNum type="arabicPeriod"/>
            </a:pPr>
            <a:r>
              <a:rPr lang="en-US" spc="50" dirty="0"/>
              <a:t>How often are they updated</a:t>
            </a:r>
          </a:p>
          <a:p>
            <a:pPr marL="283464" indent="-283464">
              <a:spcBef>
                <a:spcPts val="1000"/>
              </a:spcBef>
              <a:buFont typeface="+mj-lt"/>
              <a:buAutoNum type="arabicPeriod"/>
            </a:pPr>
            <a:r>
              <a:rPr lang="en-US" b="0" spc="50" dirty="0"/>
              <a:t>What if connected systems (Banner) change?</a:t>
            </a:r>
          </a:p>
          <a:p>
            <a:pPr marL="283464" indent="-283464">
              <a:spcBef>
                <a:spcPts val="1000"/>
              </a:spcBef>
              <a:buFont typeface="+mj-lt"/>
              <a:buAutoNum type="arabicPeriod"/>
            </a:pPr>
            <a:r>
              <a:rPr lang="en-US" spc="50" dirty="0"/>
              <a:t>Do you have the staffing to </a:t>
            </a:r>
            <a:r>
              <a:rPr lang="en-US" spc="50"/>
              <a:t>support this</a:t>
            </a:r>
            <a:endParaRPr lang="en-US" b="0" spc="50" dirty="0"/>
          </a:p>
          <a:p>
            <a:pPr marL="283464" indent="-283464">
              <a:spcBef>
                <a:spcPts val="1000"/>
              </a:spcBef>
              <a:buFont typeface="+mj-lt"/>
              <a:buAutoNum type="arabicPeriod"/>
            </a:pPr>
            <a:r>
              <a:rPr lang="en-US" b="0" spc="50" dirty="0"/>
              <a:t>What might be missing</a:t>
            </a:r>
          </a:p>
          <a:p>
            <a:pPr marL="283464" indent="-283464">
              <a:spcBef>
                <a:spcPts val="1000"/>
              </a:spcBef>
              <a:buFont typeface="+mj-lt"/>
              <a:buAutoNum type="arabicPeriod"/>
            </a:pPr>
            <a:r>
              <a:rPr lang="en-US" spc="50" dirty="0"/>
              <a:t>M</a:t>
            </a:r>
            <a:r>
              <a:rPr lang="en-US" b="0" spc="50" dirty="0"/>
              <a:t>igration issues</a:t>
            </a:r>
          </a:p>
        </p:txBody>
      </p:sp>
    </p:spTree>
    <p:extLst>
      <p:ext uri="{BB962C8B-B14F-4D97-AF65-F5344CB8AC3E}">
        <p14:creationId xmlns:p14="http://schemas.microsoft.com/office/powerpoint/2010/main" val="1658164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21055C-5E33-5D21-2A6E-21827FA88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7548" y="558801"/>
            <a:ext cx="5516880" cy="17808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cap="all" spc="150" baseline="0" dirty="0">
                <a:latin typeface="+mj-lt"/>
                <a:ea typeface="+mj-ea"/>
                <a:cs typeface="+mj-cs"/>
              </a:rPr>
              <a:t>Final Thoughts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5A3EC18-5C22-32CA-14CE-8C238C8A5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1120" y="2867567"/>
            <a:ext cx="2722880" cy="35128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0EBBF9-9A86-338A-822C-5AD10FF7E081}"/>
              </a:ext>
            </a:extLst>
          </p:cNvPr>
          <p:cNvSpPr txBox="1"/>
          <p:nvPr/>
        </p:nvSpPr>
        <p:spPr>
          <a:xfrm>
            <a:off x="2558198" y="3461861"/>
            <a:ext cx="5385139" cy="2907164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/>
          <a:p>
            <a:pPr marL="283464" indent="-283464">
              <a:spcBef>
                <a:spcPts val="1000"/>
              </a:spcBef>
              <a:buFont typeface="+mj-lt"/>
              <a:buAutoNum type="arabicPeriod"/>
            </a:pPr>
            <a:r>
              <a:rPr lang="en-US" b="0" spc="50" dirty="0"/>
              <a:t>Make sure you have access to decision files going forward.</a:t>
            </a:r>
          </a:p>
          <a:p>
            <a:pPr marL="283464" indent="-283464">
              <a:spcBef>
                <a:spcPts val="1000"/>
              </a:spcBef>
              <a:buFont typeface="+mj-lt"/>
              <a:buAutoNum type="arabicPeriod"/>
            </a:pPr>
            <a:r>
              <a:rPr lang="en-US" b="0" spc="50" dirty="0"/>
              <a:t>Note migrated records from those in new systems</a:t>
            </a:r>
          </a:p>
          <a:p>
            <a:pPr marL="283464" indent="-283464">
              <a:spcBef>
                <a:spcPts val="1000"/>
              </a:spcBef>
              <a:buFont typeface="+mj-lt"/>
              <a:buAutoNum type="arabicPeriod"/>
            </a:pPr>
            <a:r>
              <a:rPr lang="en-US" b="0" spc="50" dirty="0"/>
              <a:t>Document decisions.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5BD4C1D-DA03-0EC6-0A2A-F3059E0678A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500877" y="2867567"/>
            <a:ext cx="4442461" cy="351284"/>
          </a:xfrm>
        </p:spPr>
        <p:txBody>
          <a:bodyPr/>
          <a:lstStyle/>
          <a:p>
            <a:r>
              <a:rPr lang="en-US" dirty="0"/>
              <a:t>General</a:t>
            </a:r>
          </a:p>
        </p:txBody>
      </p:sp>
      <p:pic>
        <p:nvPicPr>
          <p:cNvPr id="9" name="Content Placeholder 8" descr="A white cloud with black background&#10;&#10;">
            <a:extLst>
              <a:ext uri="{FF2B5EF4-FFF2-40B4-BE49-F238E27FC236}">
                <a16:creationId xmlns:a16="http://schemas.microsoft.com/office/drawing/2014/main" id="{E698BAD3-75F2-94B8-E87E-F95F6508F4D5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3"/>
          <a:stretch>
            <a:fillRect/>
          </a:stretch>
        </p:blipFill>
        <p:spPr>
          <a:xfrm>
            <a:off x="758763" y="565811"/>
            <a:ext cx="3305237" cy="1917037"/>
          </a:xfr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4B0ADB-527F-A58C-9372-D8502ED6F91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63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1845" y="393426"/>
            <a:ext cx="4179570" cy="1524735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850181"/>
          </a:xfrm>
        </p:spPr>
        <p:txBody>
          <a:bodyPr>
            <a:noAutofit/>
          </a:bodyPr>
          <a:lstStyle/>
          <a:p>
            <a:r>
              <a:rPr lang="en-US" dirty="0"/>
              <a:t>THANK YOU</a:t>
            </a:r>
          </a:p>
          <a:p>
            <a:endParaRPr lang="en-US" dirty="0"/>
          </a:p>
          <a:p>
            <a:r>
              <a:rPr lang="en-US" dirty="0"/>
              <a:t>Elizabeth McDonald</a:t>
            </a:r>
          </a:p>
          <a:p>
            <a:r>
              <a:rPr lang="en-US" dirty="0"/>
              <a:t>emcdnld1@memphis.edu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531E3313-94F4-B08E-62BD-9C936995C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487680"/>
            <a:ext cx="4179570" cy="3376691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 descr="Image of the locally created ETD interface.">
            <a:extLst>
              <a:ext uri="{FF2B5EF4-FFF2-40B4-BE49-F238E27FC236}">
                <a16:creationId xmlns:a16="http://schemas.microsoft.com/office/drawing/2014/main" id="{C0BDF11F-7D2F-2F74-D4E8-540B6B70256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r="6465"/>
          <a:stretch>
            <a:fillRect/>
          </a:stretch>
        </p:blipFill>
        <p:spPr>
          <a:xfrm>
            <a:off x="312386" y="224667"/>
            <a:ext cx="5508682" cy="5756909"/>
          </a:xfrm>
          <a:prstGeom prst="rect">
            <a:avLst/>
          </a:prstGeom>
          <a:noFill/>
        </p:spPr>
      </p:pic>
      <p:sp>
        <p:nvSpPr>
          <p:cNvPr id="5" name="Slide Number Placeholder 5" hidden="1">
            <a:extLst>
              <a:ext uri="{FF2B5EF4-FFF2-40B4-BE49-F238E27FC236}">
                <a16:creationId xmlns:a16="http://schemas.microsoft.com/office/drawing/2014/main" id="{B02A8827-B1A1-2D2F-D6DD-E886B886C43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7" name="Picture 6" descr="Image of the Digital Commons ETD landing page">
            <a:extLst>
              <a:ext uri="{FF2B5EF4-FFF2-40B4-BE49-F238E27FC236}">
                <a16:creationId xmlns:a16="http://schemas.microsoft.com/office/drawing/2014/main" id="{5DE21816-DE8A-8ECD-7BF9-CFAEC7383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811" y="224668"/>
            <a:ext cx="5850803" cy="5756908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A6D7BFF6-2C99-E699-5B28-935DC5FC2554}"/>
              </a:ext>
            </a:extLst>
          </p:cNvPr>
          <p:cNvSpPr/>
          <p:nvPr/>
        </p:nvSpPr>
        <p:spPr>
          <a:xfrm flipV="1">
            <a:off x="3743539" y="3056381"/>
            <a:ext cx="978408" cy="46741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A412E9B-04D2-2CFA-C8A3-6717BD2B5F9A}"/>
              </a:ext>
            </a:extLst>
          </p:cNvPr>
          <p:cNvSpPr/>
          <p:nvPr/>
        </p:nvSpPr>
        <p:spPr>
          <a:xfrm>
            <a:off x="5539607" y="2944368"/>
            <a:ext cx="978408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13219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8DBD1-DB29-D44F-FD5A-3071BB37E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192"/>
            <a:ext cx="5655197" cy="1997867"/>
          </a:xfrm>
        </p:spPr>
        <p:txBody>
          <a:bodyPr anchor="b">
            <a:normAutofit/>
          </a:bodyPr>
          <a:lstStyle/>
          <a:p>
            <a:br>
              <a:rPr lang="en-US" sz="1300" dirty="0"/>
            </a:br>
            <a:endParaRPr lang="en-US" sz="13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1D33C0D-37B6-997B-9E11-01304A28E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13124"/>
            <a:ext cx="5733772" cy="490768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Locally created/homegrown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Created 2010 – Required Fall 2010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Committee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Graduate school, IT, </a:t>
            </a:r>
            <a:r>
              <a:rPr lang="en-US" sz="1800" dirty="0"/>
              <a:t>Library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Both Masters degrees and PhD/EdD/DMA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Complete system from student submission to the Graduate School through to online availability via the system –extract to create MARC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Set up to interface with the Banner system and populate some fields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D278C53-42AA-45A1-D734-8515ACAA42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87108" y="2705177"/>
            <a:ext cx="3943627" cy="448989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DC788D8F-9A66-66B2-25C5-3F9013330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60CE95-7974-5B40-D85D-2752DB41AAE0}"/>
              </a:ext>
            </a:extLst>
          </p:cNvPr>
          <p:cNvSpPr txBox="1"/>
          <p:nvPr/>
        </p:nvSpPr>
        <p:spPr>
          <a:xfrm>
            <a:off x="1536569" y="337191"/>
            <a:ext cx="4444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Background</a:t>
            </a:r>
          </a:p>
        </p:txBody>
      </p:sp>
      <p:pic>
        <p:nvPicPr>
          <p:cNvPr id="5" name="Content Placeholder 4" descr="A yellow and white moving truck">
            <a:extLst>
              <a:ext uri="{FF2B5EF4-FFF2-40B4-BE49-F238E27FC236}">
                <a16:creationId xmlns:a16="http://schemas.microsoft.com/office/drawing/2014/main" id="{ED4C9C4D-5699-62C0-4235-11906712183C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186"/>
          <a:stretch/>
        </p:blipFill>
        <p:spPr>
          <a:xfrm>
            <a:off x="8596300" y="3986287"/>
            <a:ext cx="2524150" cy="1390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</p:pic>
    </p:spTree>
    <p:extLst>
      <p:ext uri="{BB962C8B-B14F-4D97-AF65-F5344CB8AC3E}">
        <p14:creationId xmlns:p14="http://schemas.microsoft.com/office/powerpoint/2010/main" val="608796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1845" y="393427"/>
            <a:ext cx="4179570" cy="964034"/>
          </a:xfrm>
        </p:spPr>
        <p:txBody>
          <a:bodyPr/>
          <a:lstStyle/>
          <a:p>
            <a:r>
              <a:rPr lang="en-US" cap="none" dirty="0"/>
              <a:t>Overall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2413263"/>
            <a:ext cx="5312228" cy="367502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Load </a:t>
            </a:r>
            <a:r>
              <a:rPr lang="en-US" b="0" dirty="0" err="1"/>
              <a:t>etds</a:t>
            </a:r>
            <a:r>
              <a:rPr lang="en-US" b="0" dirty="0"/>
              <a:t> from local system into Digital Commons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Load ProQuest PhDs into Digital Commons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Update the Sierra ILS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Update OCLC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Ongoing processing of new </a:t>
            </a:r>
            <a:r>
              <a:rPr lang="en-US" b="0" dirty="0" err="1"/>
              <a:t>etds</a:t>
            </a:r>
            <a:endParaRPr lang="en-US" b="0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537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7D9B3-B64F-656A-0D99-161A6C0F5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558801"/>
            <a:ext cx="9953308" cy="581842"/>
          </a:xfrm>
        </p:spPr>
        <p:txBody>
          <a:bodyPr anchor="b">
            <a:normAutofit/>
          </a:bodyPr>
          <a:lstStyle/>
          <a:p>
            <a:r>
              <a:rPr lang="en-US" dirty="0"/>
              <a:t>Project Issues</a:t>
            </a:r>
          </a:p>
        </p:txBody>
      </p:sp>
      <p:sp>
        <p:nvSpPr>
          <p:cNvPr id="1038" name="Text Placeholder 2">
            <a:extLst>
              <a:ext uri="{FF2B5EF4-FFF2-40B4-BE49-F238E27FC236}">
                <a16:creationId xmlns:a16="http://schemas.microsoft.com/office/drawing/2014/main" id="{62ECED2C-E271-9058-1EED-FF979B158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31332" y="2865748"/>
            <a:ext cx="4895612" cy="274319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Team</a:t>
            </a:r>
          </a:p>
          <a:p>
            <a:pPr marL="854964" lvl="1" indent="-285750">
              <a:buFont typeface="Arial" panose="020B0604020202020204" pitchFamily="34" charset="0"/>
              <a:buChar char="•"/>
            </a:pPr>
            <a:r>
              <a:rPr lang="en-US" sz="1800" b="0" dirty="0"/>
              <a:t>Digital Initiatives Coordinator, Director of Web and Mobile Services, me-Cataloger</a:t>
            </a:r>
          </a:p>
          <a:p>
            <a:pPr marL="397764" indent="-285750">
              <a:buFont typeface="Arial" panose="020B0604020202020204" pitchFamily="34" charset="0"/>
              <a:buChar char="•"/>
            </a:pPr>
            <a:r>
              <a:rPr lang="en-US" b="0" dirty="0"/>
              <a:t>Consulted with RAD (Research Assistance Desk)</a:t>
            </a:r>
          </a:p>
          <a:p>
            <a:pPr marL="397764" indent="-285750">
              <a:buFont typeface="Arial" panose="020B0604020202020204" pitchFamily="34" charset="0"/>
              <a:buChar char="•"/>
            </a:pPr>
            <a:r>
              <a:rPr lang="en-US" b="0" dirty="0"/>
              <a:t>Consulted with the Graduate School Analyst</a:t>
            </a:r>
          </a:p>
          <a:p>
            <a:pPr marL="112014"/>
            <a:endParaRPr lang="en-US" b="0" dirty="0"/>
          </a:p>
          <a:p>
            <a:pPr marL="569214" lvl="1"/>
            <a:endParaRPr lang="en-US" b="0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112969F-EB84-49D5-7100-1FB28870FB3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754881" y="2960877"/>
            <a:ext cx="5516880" cy="351284"/>
          </a:xfrm>
        </p:spPr>
        <p:txBody>
          <a:bodyPr anchor="t">
            <a:norm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E71298F0-74F1-FECA-0F02-495F9A2EBA7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86387" y="2865749"/>
            <a:ext cx="5506720" cy="34906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2017-18 Graduate School moved PhDs to ProQuest system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Dual system to migrate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ProQuest portion not covered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Iterative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Process initiated in Oct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from local system loaded by April 2022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AA0ACADD-CC4E-851C-DA07-C22DB97FA23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5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C97BE-403B-122E-90D1-2788978A0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4711" y="131976"/>
            <a:ext cx="4179570" cy="914399"/>
          </a:xfrm>
        </p:spPr>
        <p:txBody>
          <a:bodyPr/>
          <a:lstStyle/>
          <a:p>
            <a:r>
              <a:rPr lang="en-US" dirty="0"/>
              <a:t>Analyze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05DC9A-44F2-4F39-4895-3DA96656C265}"/>
              </a:ext>
            </a:extLst>
          </p:cNvPr>
          <p:cNvSpPr txBox="1"/>
          <p:nvPr/>
        </p:nvSpPr>
        <p:spPr>
          <a:xfrm>
            <a:off x="6281374" y="1281501"/>
            <a:ext cx="5599521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Individual who designed local system still with the University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Series of data extracts from the old system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How data was stored in old system -- what fields used – differences between extracts used to create MARC records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Missing fields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How embargoes were set </a:t>
            </a:r>
            <a:r>
              <a:rPr lang="en-US" dirty="0">
                <a:solidFill>
                  <a:schemeClr val="bg1"/>
                </a:solidFill>
              </a:rPr>
              <a:t>up and functioning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Local fields … </a:t>
            </a:r>
            <a:r>
              <a:rPr lang="en-US" dirty="0">
                <a:solidFill>
                  <a:schemeClr val="bg1"/>
                </a:solidFill>
              </a:rPr>
              <a:t>ETD</a:t>
            </a:r>
            <a:r>
              <a:rPr lang="en-US" sz="1800" dirty="0">
                <a:solidFill>
                  <a:schemeClr val="bg1"/>
                </a:solidFill>
              </a:rPr>
              <a:t> numbers, major and concentrations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Formatting issues – abstract sometimes multiple lines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bg1"/>
                </a:solidFill>
              </a:rPr>
              <a:t>Etd</a:t>
            </a:r>
            <a:r>
              <a:rPr lang="en-US" sz="1800" dirty="0">
                <a:solidFill>
                  <a:schemeClr val="bg1"/>
                </a:solidFill>
              </a:rPr>
              <a:t> numbering jumps</a:t>
            </a:r>
          </a:p>
        </p:txBody>
      </p:sp>
      <p:pic>
        <p:nvPicPr>
          <p:cNvPr id="5" name="Picture 4" descr="A blue person holding a magnifying glass&#10;&#10;">
            <a:extLst>
              <a:ext uri="{FF2B5EF4-FFF2-40B4-BE49-F238E27FC236}">
                <a16:creationId xmlns:a16="http://schemas.microsoft.com/office/drawing/2014/main" id="{9ADD6BEA-68C2-5415-607F-FB277F290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5677" y="0"/>
            <a:ext cx="1468876" cy="113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6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>
            <a:extLst>
              <a:ext uri="{FF2B5EF4-FFF2-40B4-BE49-F238E27FC236}">
                <a16:creationId xmlns:a16="http://schemas.microsoft.com/office/drawing/2014/main" id="{6312E8CD-432B-F560-D231-0C8285835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193"/>
            <a:ext cx="5655197" cy="1221020"/>
          </a:xfrm>
        </p:spPr>
        <p:txBody>
          <a:bodyPr/>
          <a:lstStyle/>
          <a:p>
            <a:r>
              <a:rPr lang="en-US" sz="3600" dirty="0"/>
              <a:t>CLEAN DATA </a:t>
            </a:r>
            <a:br>
              <a:rPr lang="en-US" dirty="0"/>
            </a:b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54B61B9-26F6-B304-92CD-03053DAAF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8160" y="2715877"/>
            <a:ext cx="5733772" cy="448990"/>
          </a:xfrm>
        </p:spPr>
        <p:txBody>
          <a:bodyPr anchor="ctr">
            <a:norm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DBE6233-75E9-40D1-968F-58CA9AD0F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2024744"/>
            <a:ext cx="5733773" cy="4162156"/>
          </a:xfrm>
        </p:spPr>
        <p:txBody>
          <a:bodyPr>
            <a:norm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Abstracts had &amp;</a:t>
            </a:r>
            <a:r>
              <a:rPr lang="en-US" sz="1700" dirty="0" err="1"/>
              <a:t>nbsp</a:t>
            </a:r>
            <a:r>
              <a:rPr lang="en-US" sz="1700" dirty="0"/>
              <a:t> at front of text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URLS had % signs in front of them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Some fields were codes directly downloaded from Banner system our RAD (Reference Department) wanted spelled out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1700" dirty="0"/>
              <a:t>Convert abbreviations to eye readable text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100 titles with URL file names created before file name restrictions imposed – had to be done manually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Most embargoed titles had to be loaded manually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dirty="0"/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B9F9E8B-42CD-AC26-AFC9-F1F6669569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87108" y="2705177"/>
            <a:ext cx="3943627" cy="448989"/>
          </a:xfrm>
        </p:spPr>
        <p:txBody>
          <a:bodyPr anchor="ctr">
            <a:normAutofit/>
          </a:bodyPr>
          <a:lstStyle/>
          <a:p>
            <a:endParaRPr lang="en-US" dirty="0"/>
          </a:p>
        </p:txBody>
      </p:sp>
      <p:pic>
        <p:nvPicPr>
          <p:cNvPr id="3" name="Content Placeholder 2" descr="A hand holding a spray bottle with flowers coming out of the sprayer&#10;&#10;">
            <a:extLst>
              <a:ext uri="{FF2B5EF4-FFF2-40B4-BE49-F238E27FC236}">
                <a16:creationId xmlns:a16="http://schemas.microsoft.com/office/drawing/2014/main" id="{345BDBC1-9ED9-5D7D-C820-DE226F4557B7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3"/>
          <a:srcRect l="17267" r="10240" b="2"/>
          <a:stretch>
            <a:fillRect/>
          </a:stretch>
        </p:blipFill>
        <p:spPr>
          <a:xfrm>
            <a:off x="7887107" y="3164867"/>
            <a:ext cx="3943627" cy="3032733"/>
          </a:xfrm>
          <a:prstGeom prst="rect">
            <a:avLst/>
          </a:prstGeom>
          <a:noFill/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44A959-C2BB-9170-C99C-1A2EDB71B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8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FA5E-469B-2BFC-9D4E-BD1EC6E48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9310" y="487680"/>
            <a:ext cx="5576596" cy="10798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Formatting Data for Bepress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4268F6-A361-9907-F87F-9C4377ECA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0" y="254643"/>
            <a:ext cx="6096000" cy="8557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Placeholder 4" descr="A person standing on top of luggage trying to fit everything in the luggage&#10;&#10;">
            <a:extLst>
              <a:ext uri="{FF2B5EF4-FFF2-40B4-BE49-F238E27FC236}">
                <a16:creationId xmlns:a16="http://schemas.microsoft.com/office/drawing/2014/main" id="{3AE7E51E-0BA5-FC31-D5DF-CE7544D7DF7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7572" r="17572"/>
          <a:stretch>
            <a:fillRect/>
          </a:stretch>
        </p:blipFill>
        <p:spPr>
          <a:xfrm>
            <a:off x="1194318" y="2945564"/>
            <a:ext cx="2705878" cy="28280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C93DA2-5688-CF73-2D66-702A38E3D3BE}"/>
              </a:ext>
            </a:extLst>
          </p:cNvPr>
          <p:cNvSpPr txBox="1"/>
          <p:nvPr/>
        </p:nvSpPr>
        <p:spPr>
          <a:xfrm>
            <a:off x="5514392" y="1698171"/>
            <a:ext cx="60959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Compared these extracts to fields list from Bepress for mapping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Extract data was different from their set up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Create new fields in Bepress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Committee Chair and more advisor fields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Major and concentration fields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Send Bepress lists of correct field information for major, concentration, and degrees for vetting purposes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Unique Bepress fields to account for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Department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Document type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Embargoes again  University use only, and never released for use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Dates in YYYY format</a:t>
            </a:r>
          </a:p>
        </p:txBody>
      </p:sp>
    </p:spTree>
    <p:extLst>
      <p:ext uri="{BB962C8B-B14F-4D97-AF65-F5344CB8AC3E}">
        <p14:creationId xmlns:p14="http://schemas.microsoft.com/office/powerpoint/2010/main" val="2241459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09140014-73D5-419B-8867-972BB18D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192"/>
            <a:ext cx="5655197" cy="1997867"/>
          </a:xfrm>
        </p:spPr>
        <p:txBody>
          <a:bodyPr anchor="b"/>
          <a:lstStyle/>
          <a:p>
            <a:r>
              <a:rPr lang="en-US" dirty="0"/>
              <a:t>Added Notes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2E1CF79-4FDC-8CAF-CC16-E309A2C49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05177"/>
            <a:ext cx="5733772" cy="448990"/>
          </a:xfrm>
        </p:spPr>
        <p:txBody>
          <a:bodyPr/>
          <a:lstStyle/>
          <a:p>
            <a:r>
              <a:rPr lang="en-US" b="0" dirty="0" err="1"/>
              <a:t>BePress</a:t>
            </a:r>
            <a:r>
              <a:rPr lang="en-US" b="0" dirty="0"/>
              <a:t> Three Different Fields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33D8731E-4977-402E-8BFD-895B4D054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297" y="3488075"/>
            <a:ext cx="5733773" cy="30327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Data is provided by the student.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Dissertation or thesis originally submitted to the local University of Memphis Electronic Theses &amp; dissertation (ETD) Repository.</a:t>
            </a:r>
            <a:endParaRPr lang="en-US" dirty="0"/>
          </a:p>
          <a:p>
            <a:endParaRPr lang="en-U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AE07A905-8B37-D13F-25D3-1D3BCDB86B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87108" y="2705177"/>
            <a:ext cx="3943627" cy="4489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4E9A764F-6B65-050E-E561-82F77339D16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887107" y="3164867"/>
            <a:ext cx="3943627" cy="303273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96FFDC-ADE8-4009-A466-A8178725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 descr="A pencil and a rectangular paper&#10;&#10;">
            <a:extLst>
              <a:ext uri="{FF2B5EF4-FFF2-40B4-BE49-F238E27FC236}">
                <a16:creationId xmlns:a16="http://schemas.microsoft.com/office/drawing/2014/main" id="{964AEFC7-8AB7-9590-987F-B4425986C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3429000"/>
            <a:ext cx="2312437" cy="231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7798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stom" id="{F85C13B5-8B75-4CB8-BA5E-9CAC0747196D}" vid="{617487EE-AB70-4C55-8A81-E6744CC4A2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ABF691C-888B-4061-8A6F-D5CE84A025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DE3176-A15D-46A3-BDDB-64A0D7363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168DCE-134F-4610-A6AA-88CEBE8D71D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5653</TotalTime>
  <Words>669</Words>
  <Application>Microsoft Office PowerPoint</Application>
  <PresentationFormat>Widescreen</PresentationFormat>
  <Paragraphs>140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Montserrat</vt:lpstr>
      <vt:lpstr>Tenorite</vt:lpstr>
      <vt:lpstr>Custom</vt:lpstr>
      <vt:lpstr>Migrating Digital Theses and Dissertations from a Locally Created Database to an Established Platform   </vt:lpstr>
      <vt:lpstr>PowerPoint Presentation</vt:lpstr>
      <vt:lpstr> </vt:lpstr>
      <vt:lpstr>Overall Project</vt:lpstr>
      <vt:lpstr>Project Issues</vt:lpstr>
      <vt:lpstr>Analyze Data</vt:lpstr>
      <vt:lpstr>CLEAN DATA  </vt:lpstr>
      <vt:lpstr>Formatting Data for Bepress</vt:lpstr>
      <vt:lpstr>Added Notes</vt:lpstr>
      <vt:lpstr>Behind the Scenes Data</vt:lpstr>
      <vt:lpstr>Final Steps</vt:lpstr>
      <vt:lpstr>Final Thoughts</vt:lpstr>
      <vt:lpstr>Final Thoughts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Presentation</dc:title>
  <dc:creator>Elizabeth F McDonald (emcdnld1)</dc:creator>
  <cp:lastModifiedBy>Elizabeth McDonald</cp:lastModifiedBy>
  <cp:revision>2</cp:revision>
  <dcterms:created xsi:type="dcterms:W3CDTF">2024-02-14T19:04:18Z</dcterms:created>
  <dcterms:modified xsi:type="dcterms:W3CDTF">2025-09-20T18:17:28Z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