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7"/>
  </p:notesMasterIdLst>
  <p:handoutMasterIdLst>
    <p:handoutMasterId r:id="rId28"/>
  </p:handoutMasterIdLst>
  <p:sldIdLst>
    <p:sldId id="256" r:id="rId2"/>
    <p:sldId id="277" r:id="rId3"/>
    <p:sldId id="257" r:id="rId4"/>
    <p:sldId id="258" r:id="rId5"/>
    <p:sldId id="259" r:id="rId6"/>
    <p:sldId id="260" r:id="rId7"/>
    <p:sldId id="271" r:id="rId8"/>
    <p:sldId id="263" r:id="rId9"/>
    <p:sldId id="276" r:id="rId10"/>
    <p:sldId id="261" r:id="rId11"/>
    <p:sldId id="262" r:id="rId12"/>
    <p:sldId id="275" r:id="rId13"/>
    <p:sldId id="264" r:id="rId14"/>
    <p:sldId id="266" r:id="rId15"/>
    <p:sldId id="267" r:id="rId16"/>
    <p:sldId id="269" r:id="rId17"/>
    <p:sldId id="272" r:id="rId18"/>
    <p:sldId id="273" r:id="rId19"/>
    <p:sldId id="274" r:id="rId20"/>
    <p:sldId id="270" r:id="rId21"/>
    <p:sldId id="278" r:id="rId22"/>
    <p:sldId id="279" r:id="rId23"/>
    <p:sldId id="280" r:id="rId24"/>
    <p:sldId id="281" r:id="rId25"/>
    <p:sldId id="282" r:id="rId26"/>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6E67"/>
    <a:srgbClr val="6E6259"/>
    <a:srgbClr val="C8102E"/>
    <a:srgbClr val="F2BF49"/>
    <a:srgbClr val="BBE0E3"/>
    <a:srgbClr val="F1BE48"/>
    <a:srgbClr val="ADA07A"/>
    <a:srgbClr val="CE11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7C0ABB-03D5-495C-982C-06DC39B2584F}" v="12" dt="2025-09-24T19:10:57.2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36" autoAdjust="0"/>
    <p:restoredTop sz="88392" autoAdjust="0"/>
  </p:normalViewPr>
  <p:slideViewPr>
    <p:cSldViewPr>
      <p:cViewPr varScale="1">
        <p:scale>
          <a:sx n="141" d="100"/>
          <a:sy n="141" d="100"/>
        </p:scale>
        <p:origin x="1068" y="12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20" d="100"/>
          <a:sy n="120" d="100"/>
        </p:scale>
        <p:origin x="-4064"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rrill, Kristin I [G COL]" userId="76f536b6-7af4-4a62-b661-6c2db954c442" providerId="ADAL" clId="{C30CC1AA-73F4-44FD-A38F-43D4F74E21CE}"/>
    <pc:docChg chg="custSel addSld modSld sldOrd">
      <pc:chgData name="Terrill, Kristin I [G COL]" userId="76f536b6-7af4-4a62-b661-6c2db954c442" providerId="ADAL" clId="{C30CC1AA-73F4-44FD-A38F-43D4F74E21CE}" dt="2025-09-24T19:12:37.980" v="1312" actId="114"/>
      <pc:docMkLst>
        <pc:docMk/>
      </pc:docMkLst>
      <pc:sldChg chg="modNotesTx">
        <pc:chgData name="Terrill, Kristin I [G COL]" userId="76f536b6-7af4-4a62-b661-6c2db954c442" providerId="ADAL" clId="{C30CC1AA-73F4-44FD-A38F-43D4F74E21CE}" dt="2025-09-24T19:12:14.903" v="1302" actId="20577"/>
        <pc:sldMkLst>
          <pc:docMk/>
          <pc:sldMk cId="4092605599" sldId="263"/>
        </pc:sldMkLst>
      </pc:sldChg>
      <pc:sldChg chg="modSp mod">
        <pc:chgData name="Terrill, Kristin I [G COL]" userId="76f536b6-7af4-4a62-b661-6c2db954c442" providerId="ADAL" clId="{C30CC1AA-73F4-44FD-A38F-43D4F74E21CE}" dt="2025-09-24T19:09:33.169" v="1234" actId="20577"/>
        <pc:sldMkLst>
          <pc:docMk/>
          <pc:sldMk cId="1655799778" sldId="264"/>
        </pc:sldMkLst>
        <pc:spChg chg="mod">
          <ac:chgData name="Terrill, Kristin I [G COL]" userId="76f536b6-7af4-4a62-b661-6c2db954c442" providerId="ADAL" clId="{C30CC1AA-73F4-44FD-A38F-43D4F74E21CE}" dt="2025-09-24T19:09:33.169" v="1234" actId="20577"/>
          <ac:spMkLst>
            <pc:docMk/>
            <pc:sldMk cId="1655799778" sldId="264"/>
            <ac:spMk id="3" creationId="{B9EE856E-D524-8636-35AE-46B6F8D7D9A4}"/>
          </ac:spMkLst>
        </pc:spChg>
      </pc:sldChg>
      <pc:sldChg chg="modSp mod">
        <pc:chgData name="Terrill, Kristin I [G COL]" userId="76f536b6-7af4-4a62-b661-6c2db954c442" providerId="ADAL" clId="{C30CC1AA-73F4-44FD-A38F-43D4F74E21CE}" dt="2025-09-24T19:11:44.447" v="1250" actId="20577"/>
        <pc:sldMkLst>
          <pc:docMk/>
          <pc:sldMk cId="3150148768" sldId="271"/>
        </pc:sldMkLst>
        <pc:spChg chg="mod">
          <ac:chgData name="Terrill, Kristin I [G COL]" userId="76f536b6-7af4-4a62-b661-6c2db954c442" providerId="ADAL" clId="{C30CC1AA-73F4-44FD-A38F-43D4F74E21CE}" dt="2025-09-24T19:11:44.447" v="1250" actId="20577"/>
          <ac:spMkLst>
            <pc:docMk/>
            <pc:sldMk cId="3150148768" sldId="271"/>
            <ac:spMk id="3" creationId="{F292CEAC-6022-817C-267E-6549E1FBEFDA}"/>
          </ac:spMkLst>
        </pc:spChg>
      </pc:sldChg>
      <pc:sldChg chg="modSp new mod">
        <pc:chgData name="Terrill, Kristin I [G COL]" userId="76f536b6-7af4-4a62-b661-6c2db954c442" providerId="ADAL" clId="{C30CC1AA-73F4-44FD-A38F-43D4F74E21CE}" dt="2025-09-24T18:52:12.528" v="363" actId="20577"/>
        <pc:sldMkLst>
          <pc:docMk/>
          <pc:sldMk cId="997951602" sldId="277"/>
        </pc:sldMkLst>
        <pc:spChg chg="mod">
          <ac:chgData name="Terrill, Kristin I [G COL]" userId="76f536b6-7af4-4a62-b661-6c2db954c442" providerId="ADAL" clId="{C30CC1AA-73F4-44FD-A38F-43D4F74E21CE}" dt="2025-09-24T18:49:41.093" v="19" actId="20577"/>
          <ac:spMkLst>
            <pc:docMk/>
            <pc:sldMk cId="997951602" sldId="277"/>
            <ac:spMk id="2" creationId="{E73C2263-4307-E111-4A55-A04F0A7ABA46}"/>
          </ac:spMkLst>
        </pc:spChg>
        <pc:spChg chg="mod">
          <ac:chgData name="Terrill, Kristin I [G COL]" userId="76f536b6-7af4-4a62-b661-6c2db954c442" providerId="ADAL" clId="{C30CC1AA-73F4-44FD-A38F-43D4F74E21CE}" dt="2025-09-24T18:52:12.528" v="363" actId="20577"/>
          <ac:spMkLst>
            <pc:docMk/>
            <pc:sldMk cId="997951602" sldId="277"/>
            <ac:spMk id="3" creationId="{A60FB02B-2F31-F1FA-7AAB-5706B294097F}"/>
          </ac:spMkLst>
        </pc:spChg>
      </pc:sldChg>
      <pc:sldChg chg="modSp new mod ord">
        <pc:chgData name="Terrill, Kristin I [G COL]" userId="76f536b6-7af4-4a62-b661-6c2db954c442" providerId="ADAL" clId="{C30CC1AA-73F4-44FD-A38F-43D4F74E21CE}" dt="2025-09-24T18:55:13.694" v="448" actId="20577"/>
        <pc:sldMkLst>
          <pc:docMk/>
          <pc:sldMk cId="2055349352" sldId="278"/>
        </pc:sldMkLst>
        <pc:spChg chg="mod">
          <ac:chgData name="Terrill, Kristin I [G COL]" userId="76f536b6-7af4-4a62-b661-6c2db954c442" providerId="ADAL" clId="{C30CC1AA-73F4-44FD-A38F-43D4F74E21CE}" dt="2025-09-24T18:53:56.854" v="402" actId="20577"/>
          <ac:spMkLst>
            <pc:docMk/>
            <pc:sldMk cId="2055349352" sldId="278"/>
            <ac:spMk id="2" creationId="{3361F6A1-DF9D-3242-2AD2-ED61DB6B647E}"/>
          </ac:spMkLst>
        </pc:spChg>
        <pc:spChg chg="mod">
          <ac:chgData name="Terrill, Kristin I [G COL]" userId="76f536b6-7af4-4a62-b661-6c2db954c442" providerId="ADAL" clId="{C30CC1AA-73F4-44FD-A38F-43D4F74E21CE}" dt="2025-09-24T18:55:13.694" v="448" actId="20577"/>
          <ac:spMkLst>
            <pc:docMk/>
            <pc:sldMk cId="2055349352" sldId="278"/>
            <ac:spMk id="3" creationId="{F872C8D4-19FD-3AD3-1472-6C34BCD08FA7}"/>
          </ac:spMkLst>
        </pc:spChg>
      </pc:sldChg>
      <pc:sldChg chg="addSp modSp new mod">
        <pc:chgData name="Terrill, Kristin I [G COL]" userId="76f536b6-7af4-4a62-b661-6c2db954c442" providerId="ADAL" clId="{C30CC1AA-73F4-44FD-A38F-43D4F74E21CE}" dt="2025-09-24T18:56:40.005" v="453" actId="14100"/>
        <pc:sldMkLst>
          <pc:docMk/>
          <pc:sldMk cId="347127794" sldId="279"/>
        </pc:sldMkLst>
        <pc:picChg chg="add mod">
          <ac:chgData name="Terrill, Kristin I [G COL]" userId="76f536b6-7af4-4a62-b661-6c2db954c442" providerId="ADAL" clId="{C30CC1AA-73F4-44FD-A38F-43D4F74E21CE}" dt="2025-09-24T18:56:40.005" v="453" actId="14100"/>
          <ac:picMkLst>
            <pc:docMk/>
            <pc:sldMk cId="347127794" sldId="279"/>
            <ac:picMk id="3" creationId="{9FB0BA80-970B-45D3-6E00-BB6065A52429}"/>
          </ac:picMkLst>
        </pc:picChg>
      </pc:sldChg>
      <pc:sldChg chg="addSp modSp new mod">
        <pc:chgData name="Terrill, Kristin I [G COL]" userId="76f536b6-7af4-4a62-b661-6c2db954c442" providerId="ADAL" clId="{C30CC1AA-73F4-44FD-A38F-43D4F74E21CE}" dt="2025-09-24T19:12:37.980" v="1312" actId="114"/>
        <pc:sldMkLst>
          <pc:docMk/>
          <pc:sldMk cId="217058426" sldId="280"/>
        </pc:sldMkLst>
        <pc:spChg chg="mod">
          <ac:chgData name="Terrill, Kristin I [G COL]" userId="76f536b6-7af4-4a62-b661-6c2db954c442" providerId="ADAL" clId="{C30CC1AA-73F4-44FD-A38F-43D4F74E21CE}" dt="2025-09-24T18:56:57.595" v="489" actId="5793"/>
          <ac:spMkLst>
            <pc:docMk/>
            <pc:sldMk cId="217058426" sldId="280"/>
            <ac:spMk id="2" creationId="{7269597A-4003-9E95-0278-CF961FA1D676}"/>
          </ac:spMkLst>
        </pc:spChg>
        <pc:spChg chg="mod">
          <ac:chgData name="Terrill, Kristin I [G COL]" userId="76f536b6-7af4-4a62-b661-6c2db954c442" providerId="ADAL" clId="{C30CC1AA-73F4-44FD-A38F-43D4F74E21CE}" dt="2025-09-24T19:12:37.980" v="1312" actId="114"/>
          <ac:spMkLst>
            <pc:docMk/>
            <pc:sldMk cId="217058426" sldId="280"/>
            <ac:spMk id="3" creationId="{99E8FB82-B440-638E-E333-5F2F139BC755}"/>
          </ac:spMkLst>
        </pc:spChg>
        <pc:picChg chg="add mod">
          <ac:chgData name="Terrill, Kristin I [G COL]" userId="76f536b6-7af4-4a62-b661-6c2db954c442" providerId="ADAL" clId="{C30CC1AA-73F4-44FD-A38F-43D4F74E21CE}" dt="2025-09-24T19:04:45.048" v="688" actId="1076"/>
          <ac:picMkLst>
            <pc:docMk/>
            <pc:sldMk cId="217058426" sldId="280"/>
            <ac:picMk id="5" creationId="{AA4CF008-0BCE-35B1-9AC6-1A25C670626C}"/>
          </ac:picMkLst>
        </pc:picChg>
      </pc:sldChg>
      <pc:sldChg chg="modSp new mod">
        <pc:chgData name="Terrill, Kristin I [G COL]" userId="76f536b6-7af4-4a62-b661-6c2db954c442" providerId="ADAL" clId="{C30CC1AA-73F4-44FD-A38F-43D4F74E21CE}" dt="2025-09-24T19:06:53.272" v="1084" actId="20577"/>
        <pc:sldMkLst>
          <pc:docMk/>
          <pc:sldMk cId="2847380677" sldId="281"/>
        </pc:sldMkLst>
        <pc:spChg chg="mod">
          <ac:chgData name="Terrill, Kristin I [G COL]" userId="76f536b6-7af4-4a62-b661-6c2db954c442" providerId="ADAL" clId="{C30CC1AA-73F4-44FD-A38F-43D4F74E21CE}" dt="2025-09-24T19:05:05.240" v="699" actId="20577"/>
          <ac:spMkLst>
            <pc:docMk/>
            <pc:sldMk cId="2847380677" sldId="281"/>
            <ac:spMk id="2" creationId="{78B99971-01F0-C52B-B659-70ED8F62EDF4}"/>
          </ac:spMkLst>
        </pc:spChg>
        <pc:spChg chg="mod">
          <ac:chgData name="Terrill, Kristin I [G COL]" userId="76f536b6-7af4-4a62-b661-6c2db954c442" providerId="ADAL" clId="{C30CC1AA-73F4-44FD-A38F-43D4F74E21CE}" dt="2025-09-24T19:06:53.272" v="1084" actId="20577"/>
          <ac:spMkLst>
            <pc:docMk/>
            <pc:sldMk cId="2847380677" sldId="281"/>
            <ac:spMk id="3" creationId="{7CC49B4A-1C0B-EF42-8EDE-41124B9E14FD}"/>
          </ac:spMkLst>
        </pc:spChg>
      </pc:sldChg>
      <pc:sldChg chg="addSp delSp modSp new mod">
        <pc:chgData name="Terrill, Kristin I [G COL]" userId="76f536b6-7af4-4a62-b661-6c2db954c442" providerId="ADAL" clId="{C30CC1AA-73F4-44FD-A38F-43D4F74E21CE}" dt="2025-09-24T19:11:27.472" v="1248" actId="20577"/>
        <pc:sldMkLst>
          <pc:docMk/>
          <pc:sldMk cId="1361764577" sldId="282"/>
        </pc:sldMkLst>
        <pc:spChg chg="mod">
          <ac:chgData name="Terrill, Kristin I [G COL]" userId="76f536b6-7af4-4a62-b661-6c2db954c442" providerId="ADAL" clId="{C30CC1AA-73F4-44FD-A38F-43D4F74E21CE}" dt="2025-09-24T19:07:03.960" v="1094" actId="20577"/>
          <ac:spMkLst>
            <pc:docMk/>
            <pc:sldMk cId="1361764577" sldId="282"/>
            <ac:spMk id="2" creationId="{9A340C99-5D81-C62D-89F9-11E063CE939C}"/>
          </ac:spMkLst>
        </pc:spChg>
        <pc:spChg chg="del">
          <ac:chgData name="Terrill, Kristin I [G COL]" userId="76f536b6-7af4-4a62-b661-6c2db954c442" providerId="ADAL" clId="{C30CC1AA-73F4-44FD-A38F-43D4F74E21CE}" dt="2025-09-24T19:07:31.243" v="1095"/>
          <ac:spMkLst>
            <pc:docMk/>
            <pc:sldMk cId="1361764577" sldId="282"/>
            <ac:spMk id="3" creationId="{0F4B12F4-CA0E-CB0F-632C-D4FCE6C4216A}"/>
          </ac:spMkLst>
        </pc:spChg>
        <pc:spChg chg="add mod">
          <ac:chgData name="Terrill, Kristin I [G COL]" userId="76f536b6-7af4-4a62-b661-6c2db954c442" providerId="ADAL" clId="{C30CC1AA-73F4-44FD-A38F-43D4F74E21CE}" dt="2025-09-24T19:11:27.472" v="1248" actId="20577"/>
          <ac:spMkLst>
            <pc:docMk/>
            <pc:sldMk cId="1361764577" sldId="282"/>
            <ac:spMk id="4" creationId="{26071F50-2B37-4B9C-F7B8-AC5A34040D06}"/>
          </ac:spMkLst>
        </pc:spChg>
      </pc:sldChg>
    </pc:docChg>
  </pc:docChgLst>
  <pc:docChgLst>
    <pc:chgData name="Terrill, Kristin I [G COL]" userId="76f536b6-7af4-4a62-b661-6c2db954c442" providerId="ADAL" clId="{A6DF6CF0-A98B-4E46-BB89-3D25BA0D269D}"/>
    <pc:docChg chg="undo custSel addSld delSld modSld">
      <pc:chgData name="Terrill, Kristin I [G COL]" userId="76f536b6-7af4-4a62-b661-6c2db954c442" providerId="ADAL" clId="{A6DF6CF0-A98B-4E46-BB89-3D25BA0D269D}" dt="2025-09-20T11:04:57.685" v="1006" actId="962"/>
      <pc:docMkLst>
        <pc:docMk/>
      </pc:docMkLst>
      <pc:sldChg chg="modSp mod">
        <pc:chgData name="Terrill, Kristin I [G COL]" userId="76f536b6-7af4-4a62-b661-6c2db954c442" providerId="ADAL" clId="{A6DF6CF0-A98B-4E46-BB89-3D25BA0D269D}" dt="2025-09-20T10:44:12.304" v="10" actId="27636"/>
        <pc:sldMkLst>
          <pc:docMk/>
          <pc:sldMk cId="1712355355" sldId="256"/>
        </pc:sldMkLst>
        <pc:spChg chg="mod">
          <ac:chgData name="Terrill, Kristin I [G COL]" userId="76f536b6-7af4-4a62-b661-6c2db954c442" providerId="ADAL" clId="{A6DF6CF0-A98B-4E46-BB89-3D25BA0D269D}" dt="2025-09-20T10:44:01.266" v="6" actId="20577"/>
          <ac:spMkLst>
            <pc:docMk/>
            <pc:sldMk cId="1712355355" sldId="256"/>
            <ac:spMk id="2" creationId="{C8802FE7-EAEC-77FE-98E3-0B66BDB08C07}"/>
          </ac:spMkLst>
        </pc:spChg>
        <pc:spChg chg="mod">
          <ac:chgData name="Terrill, Kristin I [G COL]" userId="76f536b6-7af4-4a62-b661-6c2db954c442" providerId="ADAL" clId="{A6DF6CF0-A98B-4E46-BB89-3D25BA0D269D}" dt="2025-09-20T10:44:12.304" v="10" actId="27636"/>
          <ac:spMkLst>
            <pc:docMk/>
            <pc:sldMk cId="1712355355" sldId="256"/>
            <ac:spMk id="3" creationId="{A81303F8-CBB9-6ABB-CFFA-989CC87BC2AF}"/>
          </ac:spMkLst>
        </pc:spChg>
        <pc:spChg chg="mod">
          <ac:chgData name="Terrill, Kristin I [G COL]" userId="76f536b6-7af4-4a62-b661-6c2db954c442" providerId="ADAL" clId="{A6DF6CF0-A98B-4E46-BB89-3D25BA0D269D}" dt="2025-09-20T10:44:07.153" v="8" actId="20577"/>
          <ac:spMkLst>
            <pc:docMk/>
            <pc:sldMk cId="1712355355" sldId="256"/>
            <ac:spMk id="6" creationId="{7FCE4496-2238-242D-6868-FCB417D1B349}"/>
          </ac:spMkLst>
        </pc:spChg>
      </pc:sldChg>
      <pc:sldChg chg="add">
        <pc:chgData name="Terrill, Kristin I [G COL]" userId="76f536b6-7af4-4a62-b661-6c2db954c442" providerId="ADAL" clId="{A6DF6CF0-A98B-4E46-BB89-3D25BA0D269D}" dt="2025-09-20T10:45:28.135" v="51"/>
        <pc:sldMkLst>
          <pc:docMk/>
          <pc:sldMk cId="959192348" sldId="257"/>
        </pc:sldMkLst>
      </pc:sldChg>
      <pc:sldChg chg="modSp add mod">
        <pc:chgData name="Terrill, Kristin I [G COL]" userId="76f536b6-7af4-4a62-b661-6c2db954c442" providerId="ADAL" clId="{A6DF6CF0-A98B-4E46-BB89-3D25BA0D269D}" dt="2025-09-20T11:04:57.685" v="1006" actId="962"/>
        <pc:sldMkLst>
          <pc:docMk/>
          <pc:sldMk cId="1949269771" sldId="258"/>
        </pc:sldMkLst>
        <pc:picChg chg="mod ord">
          <ac:chgData name="Terrill, Kristin I [G COL]" userId="76f536b6-7af4-4a62-b661-6c2db954c442" providerId="ADAL" clId="{A6DF6CF0-A98B-4E46-BB89-3D25BA0D269D}" dt="2025-09-20T11:04:57.685" v="1006" actId="962"/>
          <ac:picMkLst>
            <pc:docMk/>
            <pc:sldMk cId="1949269771" sldId="258"/>
            <ac:picMk id="4" creationId="{11A6D30D-19FA-8307-3125-A22F1F7FCA86}"/>
          </ac:picMkLst>
        </pc:picChg>
        <pc:picChg chg="mod">
          <ac:chgData name="Terrill, Kristin I [G COL]" userId="76f536b6-7af4-4a62-b661-6c2db954c442" providerId="ADAL" clId="{A6DF6CF0-A98B-4E46-BB89-3D25BA0D269D}" dt="2025-09-20T11:04:24.943" v="832" actId="962"/>
          <ac:picMkLst>
            <pc:docMk/>
            <pc:sldMk cId="1949269771" sldId="258"/>
            <ac:picMk id="5" creationId="{CECD48E1-2DC8-5F22-12C2-3EABDD293608}"/>
          </ac:picMkLst>
        </pc:picChg>
      </pc:sldChg>
      <pc:sldChg chg="add">
        <pc:chgData name="Terrill, Kristin I [G COL]" userId="76f536b6-7af4-4a62-b661-6c2db954c442" providerId="ADAL" clId="{A6DF6CF0-A98B-4E46-BB89-3D25BA0D269D}" dt="2025-09-20T10:45:28.135" v="51"/>
        <pc:sldMkLst>
          <pc:docMk/>
          <pc:sldMk cId="365198284" sldId="259"/>
        </pc:sldMkLst>
      </pc:sldChg>
      <pc:sldChg chg="add">
        <pc:chgData name="Terrill, Kristin I [G COL]" userId="76f536b6-7af4-4a62-b661-6c2db954c442" providerId="ADAL" clId="{A6DF6CF0-A98B-4E46-BB89-3D25BA0D269D}" dt="2025-09-20T10:45:28.135" v="51"/>
        <pc:sldMkLst>
          <pc:docMk/>
          <pc:sldMk cId="1098038845" sldId="260"/>
        </pc:sldMkLst>
      </pc:sldChg>
      <pc:sldChg chg="modSp add mod">
        <pc:chgData name="Terrill, Kristin I [G COL]" userId="76f536b6-7af4-4a62-b661-6c2db954c442" providerId="ADAL" clId="{A6DF6CF0-A98B-4E46-BB89-3D25BA0D269D}" dt="2025-09-20T10:51:12.368" v="176" actId="20577"/>
        <pc:sldMkLst>
          <pc:docMk/>
          <pc:sldMk cId="2433259914" sldId="261"/>
        </pc:sldMkLst>
        <pc:spChg chg="mod">
          <ac:chgData name="Terrill, Kristin I [G COL]" userId="76f536b6-7af4-4a62-b661-6c2db954c442" providerId="ADAL" clId="{A6DF6CF0-A98B-4E46-BB89-3D25BA0D269D}" dt="2025-09-20T10:51:12.368" v="176" actId="20577"/>
          <ac:spMkLst>
            <pc:docMk/>
            <pc:sldMk cId="2433259914" sldId="261"/>
            <ac:spMk id="3" creationId="{69960DC3-586D-E127-679C-1A0F68BB217B}"/>
          </ac:spMkLst>
        </pc:spChg>
      </pc:sldChg>
      <pc:sldChg chg="modSp add mod">
        <pc:chgData name="Terrill, Kristin I [G COL]" userId="76f536b6-7af4-4a62-b661-6c2db954c442" providerId="ADAL" clId="{A6DF6CF0-A98B-4E46-BB89-3D25BA0D269D}" dt="2025-09-20T11:02:26.604" v="354" actId="962"/>
        <pc:sldMkLst>
          <pc:docMk/>
          <pc:sldMk cId="1128746986" sldId="262"/>
        </pc:sldMkLst>
        <pc:picChg chg="mod">
          <ac:chgData name="Terrill, Kristin I [G COL]" userId="76f536b6-7af4-4a62-b661-6c2db954c442" providerId="ADAL" clId="{A6DF6CF0-A98B-4E46-BB89-3D25BA0D269D}" dt="2025-09-20T11:02:26.604" v="354" actId="962"/>
          <ac:picMkLst>
            <pc:docMk/>
            <pc:sldMk cId="1128746986" sldId="262"/>
            <ac:picMk id="2" creationId="{7866DF55-C0A5-06C5-23CB-75AF667FFA7F}"/>
          </ac:picMkLst>
        </pc:picChg>
      </pc:sldChg>
      <pc:sldChg chg="del">
        <pc:chgData name="Terrill, Kristin I [G COL]" userId="76f536b6-7af4-4a62-b661-6c2db954c442" providerId="ADAL" clId="{A6DF6CF0-A98B-4E46-BB89-3D25BA0D269D}" dt="2025-09-20T10:44:20.886" v="23" actId="47"/>
        <pc:sldMkLst>
          <pc:docMk/>
          <pc:sldMk cId="1717058164" sldId="262"/>
        </pc:sldMkLst>
      </pc:sldChg>
      <pc:sldChg chg="modSp add mod">
        <pc:chgData name="Terrill, Kristin I [G COL]" userId="76f536b6-7af4-4a62-b661-6c2db954c442" providerId="ADAL" clId="{A6DF6CF0-A98B-4E46-BB89-3D25BA0D269D}" dt="2025-09-20T10:45:28.313" v="52" actId="27636"/>
        <pc:sldMkLst>
          <pc:docMk/>
          <pc:sldMk cId="4092605599" sldId="263"/>
        </pc:sldMkLst>
        <pc:spChg chg="mod">
          <ac:chgData name="Terrill, Kristin I [G COL]" userId="76f536b6-7af4-4a62-b661-6c2db954c442" providerId="ADAL" clId="{A6DF6CF0-A98B-4E46-BB89-3D25BA0D269D}" dt="2025-09-20T10:45:28.313" v="52" actId="27636"/>
          <ac:spMkLst>
            <pc:docMk/>
            <pc:sldMk cId="4092605599" sldId="263"/>
            <ac:spMk id="3" creationId="{4B87BDE2-EDE3-DEBF-95E1-8E34AF844933}"/>
          </ac:spMkLst>
        </pc:spChg>
      </pc:sldChg>
      <pc:sldChg chg="modSp add mod">
        <pc:chgData name="Terrill, Kristin I [G COL]" userId="76f536b6-7af4-4a62-b661-6c2db954c442" providerId="ADAL" clId="{A6DF6CF0-A98B-4E46-BB89-3D25BA0D269D}" dt="2025-09-20T10:45:28.329" v="53" actId="27636"/>
        <pc:sldMkLst>
          <pc:docMk/>
          <pc:sldMk cId="1655799778" sldId="264"/>
        </pc:sldMkLst>
        <pc:spChg chg="mod">
          <ac:chgData name="Terrill, Kristin I [G COL]" userId="76f536b6-7af4-4a62-b661-6c2db954c442" providerId="ADAL" clId="{A6DF6CF0-A98B-4E46-BB89-3D25BA0D269D}" dt="2025-09-20T10:45:28.329" v="53" actId="27636"/>
          <ac:spMkLst>
            <pc:docMk/>
            <pc:sldMk cId="1655799778" sldId="264"/>
            <ac:spMk id="3" creationId="{B9EE856E-D524-8636-35AE-46B6F8D7D9A4}"/>
          </ac:spMkLst>
        </pc:spChg>
      </pc:sldChg>
      <pc:sldChg chg="modSp add del mod">
        <pc:chgData name="Terrill, Kristin I [G COL]" userId="76f536b6-7af4-4a62-b661-6c2db954c442" providerId="ADAL" clId="{A6DF6CF0-A98B-4E46-BB89-3D25BA0D269D}" dt="2025-09-20T10:52:12.384" v="178" actId="47"/>
        <pc:sldMkLst>
          <pc:docMk/>
          <pc:sldMk cId="602200989" sldId="265"/>
        </pc:sldMkLst>
      </pc:sldChg>
      <pc:sldChg chg="modSp add mod">
        <pc:chgData name="Terrill, Kristin I [G COL]" userId="76f536b6-7af4-4a62-b661-6c2db954c442" providerId="ADAL" clId="{A6DF6CF0-A98B-4E46-BB89-3D25BA0D269D}" dt="2025-09-20T11:03:30.327" v="644" actId="962"/>
        <pc:sldMkLst>
          <pc:docMk/>
          <pc:sldMk cId="106473759" sldId="266"/>
        </pc:sldMkLst>
        <pc:picChg chg="mod">
          <ac:chgData name="Terrill, Kristin I [G COL]" userId="76f536b6-7af4-4a62-b661-6c2db954c442" providerId="ADAL" clId="{A6DF6CF0-A98B-4E46-BB89-3D25BA0D269D}" dt="2025-09-20T11:03:30.327" v="644" actId="962"/>
          <ac:picMkLst>
            <pc:docMk/>
            <pc:sldMk cId="106473759" sldId="266"/>
            <ac:picMk id="4" creationId="{86C59886-6FA8-E85F-B009-B90457124D99}"/>
          </ac:picMkLst>
        </pc:picChg>
      </pc:sldChg>
      <pc:sldChg chg="add">
        <pc:chgData name="Terrill, Kristin I [G COL]" userId="76f536b6-7af4-4a62-b661-6c2db954c442" providerId="ADAL" clId="{A6DF6CF0-A98B-4E46-BB89-3D25BA0D269D}" dt="2025-09-20T10:45:28.135" v="51"/>
        <pc:sldMkLst>
          <pc:docMk/>
          <pc:sldMk cId="504470466" sldId="267"/>
        </pc:sldMkLst>
      </pc:sldChg>
      <pc:sldChg chg="add del">
        <pc:chgData name="Terrill, Kristin I [G COL]" userId="76f536b6-7af4-4a62-b661-6c2db954c442" providerId="ADAL" clId="{A6DF6CF0-A98B-4E46-BB89-3D25BA0D269D}" dt="2025-09-20T10:52:36.029" v="180" actId="47"/>
        <pc:sldMkLst>
          <pc:docMk/>
          <pc:sldMk cId="2304818425" sldId="268"/>
        </pc:sldMkLst>
      </pc:sldChg>
      <pc:sldChg chg="del">
        <pc:chgData name="Terrill, Kristin I [G COL]" userId="76f536b6-7af4-4a62-b661-6c2db954c442" providerId="ADAL" clId="{A6DF6CF0-A98B-4E46-BB89-3D25BA0D269D}" dt="2025-09-20T10:44:19.112" v="16" actId="47"/>
        <pc:sldMkLst>
          <pc:docMk/>
          <pc:sldMk cId="2826719877" sldId="269"/>
        </pc:sldMkLst>
      </pc:sldChg>
      <pc:sldChg chg="modSp add mod">
        <pc:chgData name="Terrill, Kristin I [G COL]" userId="76f536b6-7af4-4a62-b661-6c2db954c442" providerId="ADAL" clId="{A6DF6CF0-A98B-4E46-BB89-3D25BA0D269D}" dt="2025-09-20T10:45:28.338" v="54" actId="27636"/>
        <pc:sldMkLst>
          <pc:docMk/>
          <pc:sldMk cId="3217791377" sldId="269"/>
        </pc:sldMkLst>
        <pc:spChg chg="mod">
          <ac:chgData name="Terrill, Kristin I [G COL]" userId="76f536b6-7af4-4a62-b661-6c2db954c442" providerId="ADAL" clId="{A6DF6CF0-A98B-4E46-BB89-3D25BA0D269D}" dt="2025-09-20T10:45:28.338" v="54" actId="27636"/>
          <ac:spMkLst>
            <pc:docMk/>
            <pc:sldMk cId="3217791377" sldId="269"/>
            <ac:spMk id="3" creationId="{0D8CBDC9-0A5F-61AA-FC6B-6A9B02F9266F}"/>
          </ac:spMkLst>
        </pc:spChg>
      </pc:sldChg>
      <pc:sldChg chg="add">
        <pc:chgData name="Terrill, Kristin I [G COL]" userId="76f536b6-7af4-4a62-b661-6c2db954c442" providerId="ADAL" clId="{A6DF6CF0-A98B-4E46-BB89-3D25BA0D269D}" dt="2025-09-20T10:45:28.135" v="51"/>
        <pc:sldMkLst>
          <pc:docMk/>
          <pc:sldMk cId="2620991687" sldId="270"/>
        </pc:sldMkLst>
      </pc:sldChg>
      <pc:sldChg chg="del">
        <pc:chgData name="Terrill, Kristin I [G COL]" userId="76f536b6-7af4-4a62-b661-6c2db954c442" providerId="ADAL" clId="{A6DF6CF0-A98B-4E46-BB89-3D25BA0D269D}" dt="2025-09-20T10:44:19.583" v="18" actId="47"/>
        <pc:sldMkLst>
          <pc:docMk/>
          <pc:sldMk cId="4256227233" sldId="270"/>
        </pc:sldMkLst>
      </pc:sldChg>
      <pc:sldChg chg="del">
        <pc:chgData name="Terrill, Kristin I [G COL]" userId="76f536b6-7af4-4a62-b661-6c2db954c442" providerId="ADAL" clId="{A6DF6CF0-A98B-4E46-BB89-3D25BA0D269D}" dt="2025-09-20T10:44:19.928" v="19" actId="47"/>
        <pc:sldMkLst>
          <pc:docMk/>
          <pc:sldMk cId="620643687" sldId="271"/>
        </pc:sldMkLst>
      </pc:sldChg>
      <pc:sldChg chg="modSp add mod">
        <pc:chgData name="Terrill, Kristin I [G COL]" userId="76f536b6-7af4-4a62-b661-6c2db954c442" providerId="ADAL" clId="{A6DF6CF0-A98B-4E46-BB89-3D25BA0D269D}" dt="2025-09-20T10:47:03.504" v="62" actId="1076"/>
        <pc:sldMkLst>
          <pc:docMk/>
          <pc:sldMk cId="3150148768" sldId="271"/>
        </pc:sldMkLst>
        <pc:spChg chg="mod">
          <ac:chgData name="Terrill, Kristin I [G COL]" userId="76f536b6-7af4-4a62-b661-6c2db954c442" providerId="ADAL" clId="{A6DF6CF0-A98B-4E46-BB89-3D25BA0D269D}" dt="2025-09-20T10:46:13.363" v="58" actId="1076"/>
          <ac:spMkLst>
            <pc:docMk/>
            <pc:sldMk cId="3150148768" sldId="271"/>
            <ac:spMk id="3" creationId="{F292CEAC-6022-817C-267E-6549E1FBEFDA}"/>
          </ac:spMkLst>
        </pc:spChg>
        <pc:spChg chg="mod">
          <ac:chgData name="Terrill, Kristin I [G COL]" userId="76f536b6-7af4-4a62-b661-6c2db954c442" providerId="ADAL" clId="{A6DF6CF0-A98B-4E46-BB89-3D25BA0D269D}" dt="2025-09-20T10:46:42.785" v="59" actId="404"/>
          <ac:spMkLst>
            <pc:docMk/>
            <pc:sldMk cId="3150148768" sldId="271"/>
            <ac:spMk id="4" creationId="{135750E6-FFA2-C477-7656-AF5E73EBF95A}"/>
          </ac:spMkLst>
        </pc:spChg>
        <pc:spChg chg="mod">
          <ac:chgData name="Terrill, Kristin I [G COL]" userId="76f536b6-7af4-4a62-b661-6c2db954c442" providerId="ADAL" clId="{A6DF6CF0-A98B-4E46-BB89-3D25BA0D269D}" dt="2025-09-20T10:46:53.087" v="60" actId="1076"/>
          <ac:spMkLst>
            <pc:docMk/>
            <pc:sldMk cId="3150148768" sldId="271"/>
            <ac:spMk id="5" creationId="{926B1F57-324F-948B-D72D-A5BFC1EAEE72}"/>
          </ac:spMkLst>
        </pc:spChg>
        <pc:spChg chg="mod">
          <ac:chgData name="Terrill, Kristin I [G COL]" userId="76f536b6-7af4-4a62-b661-6c2db954c442" providerId="ADAL" clId="{A6DF6CF0-A98B-4E46-BB89-3D25BA0D269D}" dt="2025-09-20T10:47:03.504" v="62" actId="1076"/>
          <ac:spMkLst>
            <pc:docMk/>
            <pc:sldMk cId="3150148768" sldId="271"/>
            <ac:spMk id="6" creationId="{08538A7B-CC05-A549-3E69-FF5199667A65}"/>
          </ac:spMkLst>
        </pc:spChg>
      </pc:sldChg>
      <pc:sldChg chg="delSp modSp add mod setBg delDesignElem">
        <pc:chgData name="Terrill, Kristin I [G COL]" userId="76f536b6-7af4-4a62-b661-6c2db954c442" providerId="ADAL" clId="{A6DF6CF0-A98B-4E46-BB89-3D25BA0D269D}" dt="2025-09-20T10:45:28.345" v="55" actId="27636"/>
        <pc:sldMkLst>
          <pc:docMk/>
          <pc:sldMk cId="2596876066" sldId="272"/>
        </pc:sldMkLst>
        <pc:spChg chg="mod">
          <ac:chgData name="Terrill, Kristin I [G COL]" userId="76f536b6-7af4-4a62-b661-6c2db954c442" providerId="ADAL" clId="{A6DF6CF0-A98B-4E46-BB89-3D25BA0D269D}" dt="2025-09-20T10:45:28.345" v="55" actId="27636"/>
          <ac:spMkLst>
            <pc:docMk/>
            <pc:sldMk cId="2596876066" sldId="272"/>
            <ac:spMk id="2" creationId="{332F4A6C-5B58-24CD-CB64-172AAAEB1C0A}"/>
          </ac:spMkLst>
        </pc:spChg>
      </pc:sldChg>
      <pc:sldChg chg="modSp add mod">
        <pc:chgData name="Terrill, Kristin I [G COL]" userId="76f536b6-7af4-4a62-b661-6c2db954c442" providerId="ADAL" clId="{A6DF6CF0-A98B-4E46-BB89-3D25BA0D269D}" dt="2025-09-20T11:03:56.993" v="728" actId="962"/>
        <pc:sldMkLst>
          <pc:docMk/>
          <pc:sldMk cId="1494295604" sldId="273"/>
        </pc:sldMkLst>
        <pc:spChg chg="mod">
          <ac:chgData name="Terrill, Kristin I [G COL]" userId="76f536b6-7af4-4a62-b661-6c2db954c442" providerId="ADAL" clId="{A6DF6CF0-A98B-4E46-BB89-3D25BA0D269D}" dt="2025-09-20T10:53:38.349" v="184" actId="14100"/>
          <ac:spMkLst>
            <pc:docMk/>
            <pc:sldMk cId="1494295604" sldId="273"/>
            <ac:spMk id="6" creationId="{AB151A27-1314-076A-D9AC-909411B0F397}"/>
          </ac:spMkLst>
        </pc:spChg>
        <pc:spChg chg="mod">
          <ac:chgData name="Terrill, Kristin I [G COL]" userId="76f536b6-7af4-4a62-b661-6c2db954c442" providerId="ADAL" clId="{A6DF6CF0-A98B-4E46-BB89-3D25BA0D269D}" dt="2025-09-20T10:53:25.836" v="182" actId="2711"/>
          <ac:spMkLst>
            <pc:docMk/>
            <pc:sldMk cId="1494295604" sldId="273"/>
            <ac:spMk id="7" creationId="{63F4F576-C5F2-5D44-F7ED-044FBC970DE7}"/>
          </ac:spMkLst>
        </pc:spChg>
        <pc:picChg chg="mod">
          <ac:chgData name="Terrill, Kristin I [G COL]" userId="76f536b6-7af4-4a62-b661-6c2db954c442" providerId="ADAL" clId="{A6DF6CF0-A98B-4E46-BB89-3D25BA0D269D}" dt="2025-09-20T11:03:56.993" v="728" actId="962"/>
          <ac:picMkLst>
            <pc:docMk/>
            <pc:sldMk cId="1494295604" sldId="273"/>
            <ac:picMk id="5" creationId="{1636D8F2-EE5E-87D1-BDF4-6B6467921227}"/>
          </ac:picMkLst>
        </pc:picChg>
      </pc:sldChg>
      <pc:sldChg chg="del">
        <pc:chgData name="Terrill, Kristin I [G COL]" userId="76f536b6-7af4-4a62-b661-6c2db954c442" providerId="ADAL" clId="{A6DF6CF0-A98B-4E46-BB89-3D25BA0D269D}" dt="2025-09-20T10:44:21.092" v="24" actId="47"/>
        <pc:sldMkLst>
          <pc:docMk/>
          <pc:sldMk cId="1839703282" sldId="273"/>
        </pc:sldMkLst>
      </pc:sldChg>
      <pc:sldChg chg="modSp add mod">
        <pc:chgData name="Terrill, Kristin I [G COL]" userId="76f536b6-7af4-4a62-b661-6c2db954c442" providerId="ADAL" clId="{A6DF6CF0-A98B-4E46-BB89-3D25BA0D269D}" dt="2025-09-20T11:01:05.995" v="217" actId="20577"/>
        <pc:sldMkLst>
          <pc:docMk/>
          <pc:sldMk cId="20691023" sldId="274"/>
        </pc:sldMkLst>
        <pc:spChg chg="mod">
          <ac:chgData name="Terrill, Kristin I [G COL]" userId="76f536b6-7af4-4a62-b661-6c2db954c442" providerId="ADAL" clId="{A6DF6CF0-A98B-4E46-BB89-3D25BA0D269D}" dt="2025-09-20T11:01:05.995" v="217" actId="20577"/>
          <ac:spMkLst>
            <pc:docMk/>
            <pc:sldMk cId="20691023" sldId="274"/>
            <ac:spMk id="3" creationId="{6ACC7914-BED3-AF8F-FCA0-8C8008642EA8}"/>
          </ac:spMkLst>
        </pc:spChg>
      </pc:sldChg>
      <pc:sldChg chg="del">
        <pc:chgData name="Terrill, Kristin I [G COL]" userId="76f536b6-7af4-4a62-b661-6c2db954c442" providerId="ADAL" clId="{A6DF6CF0-A98B-4E46-BB89-3D25BA0D269D}" dt="2025-09-20T10:44:21.326" v="25" actId="47"/>
        <pc:sldMkLst>
          <pc:docMk/>
          <pc:sldMk cId="1652866799" sldId="274"/>
        </pc:sldMkLst>
      </pc:sldChg>
      <pc:sldChg chg="del">
        <pc:chgData name="Terrill, Kristin I [G COL]" userId="76f536b6-7af4-4a62-b661-6c2db954c442" providerId="ADAL" clId="{A6DF6CF0-A98B-4E46-BB89-3D25BA0D269D}" dt="2025-09-20T10:44:19.332" v="17" actId="47"/>
        <pc:sldMkLst>
          <pc:docMk/>
          <pc:sldMk cId="489810383" sldId="275"/>
        </pc:sldMkLst>
      </pc:sldChg>
      <pc:sldChg chg="modSp add mod">
        <pc:chgData name="Terrill, Kristin I [G COL]" userId="76f536b6-7af4-4a62-b661-6c2db954c442" providerId="ADAL" clId="{A6DF6CF0-A98B-4E46-BB89-3D25BA0D269D}" dt="2025-09-20T11:02:52.077" v="470" actId="962"/>
        <pc:sldMkLst>
          <pc:docMk/>
          <pc:sldMk cId="2659006175" sldId="275"/>
        </pc:sldMkLst>
        <pc:spChg chg="mod">
          <ac:chgData name="Terrill, Kristin I [G COL]" userId="76f536b6-7af4-4a62-b661-6c2db954c442" providerId="ADAL" clId="{A6DF6CF0-A98B-4E46-BB89-3D25BA0D269D}" dt="2025-09-20T11:01:35.329" v="219" actId="2711"/>
          <ac:spMkLst>
            <pc:docMk/>
            <pc:sldMk cId="2659006175" sldId="275"/>
            <ac:spMk id="6" creationId="{D2BBE8CD-C939-F0B0-2749-322F0A5DB5E7}"/>
          </ac:spMkLst>
        </pc:spChg>
        <pc:picChg chg="mod">
          <ac:chgData name="Terrill, Kristin I [G COL]" userId="76f536b6-7af4-4a62-b661-6c2db954c442" providerId="ADAL" clId="{A6DF6CF0-A98B-4E46-BB89-3D25BA0D269D}" dt="2025-09-20T11:02:52.077" v="470" actId="962"/>
          <ac:picMkLst>
            <pc:docMk/>
            <pc:sldMk cId="2659006175" sldId="275"/>
            <ac:picMk id="4" creationId="{7C60954A-F4DD-54B3-6EF1-315EB2FD7C76}"/>
          </ac:picMkLst>
        </pc:picChg>
        <pc:inkChg chg="mod">
          <ac:chgData name="Terrill, Kristin I [G COL]" userId="76f536b6-7af4-4a62-b661-6c2db954c442" providerId="ADAL" clId="{A6DF6CF0-A98B-4E46-BB89-3D25BA0D269D}" dt="2025-09-20T11:01:43.463" v="220" actId="1076"/>
          <ac:inkMkLst>
            <pc:docMk/>
            <pc:sldMk cId="2659006175" sldId="275"/>
            <ac:inkMk id="5" creationId="{249E56BF-5E32-D5A7-3B08-B2E8A6F4195A}"/>
          </ac:inkMkLst>
        </pc:inkChg>
      </pc:sldChg>
      <pc:sldChg chg="modSp new mod">
        <pc:chgData name="Terrill, Kristin I [G COL]" userId="76f536b6-7af4-4a62-b661-6c2db954c442" providerId="ADAL" clId="{A6DF6CF0-A98B-4E46-BB89-3D25BA0D269D}" dt="2025-09-20T10:50:18.934" v="131" actId="20577"/>
        <pc:sldMkLst>
          <pc:docMk/>
          <pc:sldMk cId="2810125974" sldId="276"/>
        </pc:sldMkLst>
        <pc:spChg chg="mod">
          <ac:chgData name="Terrill, Kristin I [G COL]" userId="76f536b6-7af4-4a62-b661-6c2db954c442" providerId="ADAL" clId="{A6DF6CF0-A98B-4E46-BB89-3D25BA0D269D}" dt="2025-09-20T10:48:59.732" v="95" actId="20577"/>
          <ac:spMkLst>
            <pc:docMk/>
            <pc:sldMk cId="2810125974" sldId="276"/>
            <ac:spMk id="2" creationId="{E8654C62-2D8B-B1A6-96B1-1AD176CF7210}"/>
          </ac:spMkLst>
        </pc:spChg>
        <pc:spChg chg="mod">
          <ac:chgData name="Terrill, Kristin I [G COL]" userId="76f536b6-7af4-4a62-b661-6c2db954c442" providerId="ADAL" clId="{A6DF6CF0-A98B-4E46-BB89-3D25BA0D269D}" dt="2025-09-20T10:50:18.934" v="131" actId="20577"/>
          <ac:spMkLst>
            <pc:docMk/>
            <pc:sldMk cId="2810125974" sldId="276"/>
            <ac:spMk id="3" creationId="{A04891E2-45ED-65E1-1BF5-9F749F5FE0C6}"/>
          </ac:spMkLst>
        </pc:spChg>
      </pc:sldChg>
      <pc:sldChg chg="del">
        <pc:chgData name="Terrill, Kristin I [G COL]" userId="76f536b6-7af4-4a62-b661-6c2db954c442" providerId="ADAL" clId="{A6DF6CF0-A98B-4E46-BB89-3D25BA0D269D}" dt="2025-09-20T10:44:21.530" v="26" actId="47"/>
        <pc:sldMkLst>
          <pc:docMk/>
          <pc:sldMk cId="2701605727" sldId="282"/>
        </pc:sldMkLst>
      </pc:sldChg>
      <pc:sldChg chg="del">
        <pc:chgData name="Terrill, Kristin I [G COL]" userId="76f536b6-7af4-4a62-b661-6c2db954c442" providerId="ADAL" clId="{A6DF6CF0-A98B-4E46-BB89-3D25BA0D269D}" dt="2025-09-20T10:44:21.797" v="27" actId="47"/>
        <pc:sldMkLst>
          <pc:docMk/>
          <pc:sldMk cId="3157670173" sldId="283"/>
        </pc:sldMkLst>
      </pc:sldChg>
      <pc:sldChg chg="del">
        <pc:chgData name="Terrill, Kristin I [G COL]" userId="76f536b6-7af4-4a62-b661-6c2db954c442" providerId="ADAL" clId="{A6DF6CF0-A98B-4E46-BB89-3D25BA0D269D}" dt="2025-09-20T10:44:21.954" v="28" actId="47"/>
        <pc:sldMkLst>
          <pc:docMk/>
          <pc:sldMk cId="68449352" sldId="284"/>
        </pc:sldMkLst>
      </pc:sldChg>
      <pc:sldChg chg="del">
        <pc:chgData name="Terrill, Kristin I [G COL]" userId="76f536b6-7af4-4a62-b661-6c2db954c442" providerId="ADAL" clId="{A6DF6CF0-A98B-4E46-BB89-3D25BA0D269D}" dt="2025-09-20T10:44:22.176" v="29" actId="47"/>
        <pc:sldMkLst>
          <pc:docMk/>
          <pc:sldMk cId="3767701427" sldId="288"/>
        </pc:sldMkLst>
      </pc:sldChg>
      <pc:sldChg chg="del">
        <pc:chgData name="Terrill, Kristin I [G COL]" userId="76f536b6-7af4-4a62-b661-6c2db954c442" providerId="ADAL" clId="{A6DF6CF0-A98B-4E46-BB89-3D25BA0D269D}" dt="2025-09-20T10:44:23.037" v="33" actId="47"/>
        <pc:sldMkLst>
          <pc:docMk/>
          <pc:sldMk cId="249257909" sldId="290"/>
        </pc:sldMkLst>
      </pc:sldChg>
      <pc:sldChg chg="del">
        <pc:chgData name="Terrill, Kristin I [G COL]" userId="76f536b6-7af4-4a62-b661-6c2db954c442" providerId="ADAL" clId="{A6DF6CF0-A98B-4E46-BB89-3D25BA0D269D}" dt="2025-09-20T10:44:20.682" v="22" actId="47"/>
        <pc:sldMkLst>
          <pc:docMk/>
          <pc:sldMk cId="4162552116" sldId="291"/>
        </pc:sldMkLst>
      </pc:sldChg>
      <pc:sldChg chg="del">
        <pc:chgData name="Terrill, Kristin I [G COL]" userId="76f536b6-7af4-4a62-b661-6c2db954c442" providerId="ADAL" clId="{A6DF6CF0-A98B-4E46-BB89-3D25BA0D269D}" dt="2025-09-20T10:44:20.451" v="21" actId="47"/>
        <pc:sldMkLst>
          <pc:docMk/>
          <pc:sldMk cId="3020048172" sldId="292"/>
        </pc:sldMkLst>
      </pc:sldChg>
      <pc:sldChg chg="del">
        <pc:chgData name="Terrill, Kristin I [G COL]" userId="76f536b6-7af4-4a62-b661-6c2db954c442" providerId="ADAL" clId="{A6DF6CF0-A98B-4E46-BB89-3D25BA0D269D}" dt="2025-09-20T10:44:16.457" v="11" actId="47"/>
        <pc:sldMkLst>
          <pc:docMk/>
          <pc:sldMk cId="3459490337" sldId="293"/>
        </pc:sldMkLst>
      </pc:sldChg>
      <pc:sldChg chg="del">
        <pc:chgData name="Terrill, Kristin I [G COL]" userId="76f536b6-7af4-4a62-b661-6c2db954c442" providerId="ADAL" clId="{A6DF6CF0-A98B-4E46-BB89-3D25BA0D269D}" dt="2025-09-20T10:44:20.180" v="20" actId="47"/>
        <pc:sldMkLst>
          <pc:docMk/>
          <pc:sldMk cId="1871410199" sldId="296"/>
        </pc:sldMkLst>
      </pc:sldChg>
      <pc:sldChg chg="del">
        <pc:chgData name="Terrill, Kristin I [G COL]" userId="76f536b6-7af4-4a62-b661-6c2db954c442" providerId="ADAL" clId="{A6DF6CF0-A98B-4E46-BB89-3D25BA0D269D}" dt="2025-09-20T10:44:17.494" v="12" actId="47"/>
        <pc:sldMkLst>
          <pc:docMk/>
          <pc:sldMk cId="2565855694" sldId="299"/>
        </pc:sldMkLst>
      </pc:sldChg>
      <pc:sldChg chg="del">
        <pc:chgData name="Terrill, Kristin I [G COL]" userId="76f536b6-7af4-4a62-b661-6c2db954c442" providerId="ADAL" clId="{A6DF6CF0-A98B-4E46-BB89-3D25BA0D269D}" dt="2025-09-20T10:44:18.092" v="13" actId="47"/>
        <pc:sldMkLst>
          <pc:docMk/>
          <pc:sldMk cId="1629997501" sldId="300"/>
        </pc:sldMkLst>
      </pc:sldChg>
      <pc:sldChg chg="del">
        <pc:chgData name="Terrill, Kristin I [G COL]" userId="76f536b6-7af4-4a62-b661-6c2db954c442" providerId="ADAL" clId="{A6DF6CF0-A98B-4E46-BB89-3D25BA0D269D}" dt="2025-09-20T10:44:26.700" v="49" actId="47"/>
        <pc:sldMkLst>
          <pc:docMk/>
          <pc:sldMk cId="3200610418" sldId="303"/>
        </pc:sldMkLst>
      </pc:sldChg>
      <pc:sldChg chg="del">
        <pc:chgData name="Terrill, Kristin I [G COL]" userId="76f536b6-7af4-4a62-b661-6c2db954c442" providerId="ADAL" clId="{A6DF6CF0-A98B-4E46-BB89-3D25BA0D269D}" dt="2025-09-20T10:44:18.813" v="15" actId="47"/>
        <pc:sldMkLst>
          <pc:docMk/>
          <pc:sldMk cId="484112375" sldId="306"/>
        </pc:sldMkLst>
      </pc:sldChg>
      <pc:sldChg chg="del">
        <pc:chgData name="Terrill, Kristin I [G COL]" userId="76f536b6-7af4-4a62-b661-6c2db954c442" providerId="ADAL" clId="{A6DF6CF0-A98B-4E46-BB89-3D25BA0D269D}" dt="2025-09-20T10:44:23.462" v="35" actId="47"/>
        <pc:sldMkLst>
          <pc:docMk/>
          <pc:sldMk cId="3957433538" sldId="307"/>
        </pc:sldMkLst>
      </pc:sldChg>
      <pc:sldChg chg="del">
        <pc:chgData name="Terrill, Kristin I [G COL]" userId="76f536b6-7af4-4a62-b661-6c2db954c442" providerId="ADAL" clId="{A6DF6CF0-A98B-4E46-BB89-3D25BA0D269D}" dt="2025-09-20T10:44:23.666" v="36" actId="47"/>
        <pc:sldMkLst>
          <pc:docMk/>
          <pc:sldMk cId="561063910" sldId="308"/>
        </pc:sldMkLst>
      </pc:sldChg>
      <pc:sldChg chg="del">
        <pc:chgData name="Terrill, Kristin I [G COL]" userId="76f536b6-7af4-4a62-b661-6c2db954c442" providerId="ADAL" clId="{A6DF6CF0-A98B-4E46-BB89-3D25BA0D269D}" dt="2025-09-20T10:44:23.918" v="37" actId="47"/>
        <pc:sldMkLst>
          <pc:docMk/>
          <pc:sldMk cId="1892225256" sldId="309"/>
        </pc:sldMkLst>
      </pc:sldChg>
      <pc:sldChg chg="del">
        <pc:chgData name="Terrill, Kristin I [G COL]" userId="76f536b6-7af4-4a62-b661-6c2db954c442" providerId="ADAL" clId="{A6DF6CF0-A98B-4E46-BB89-3D25BA0D269D}" dt="2025-09-20T10:44:23.257" v="34" actId="47"/>
        <pc:sldMkLst>
          <pc:docMk/>
          <pc:sldMk cId="387149834" sldId="312"/>
        </pc:sldMkLst>
      </pc:sldChg>
      <pc:sldChg chg="del">
        <pc:chgData name="Terrill, Kristin I [G COL]" userId="76f536b6-7af4-4a62-b661-6c2db954c442" providerId="ADAL" clId="{A6DF6CF0-A98B-4E46-BB89-3D25BA0D269D}" dt="2025-09-20T10:44:22.834" v="32" actId="47"/>
        <pc:sldMkLst>
          <pc:docMk/>
          <pc:sldMk cId="1235616941" sldId="313"/>
        </pc:sldMkLst>
      </pc:sldChg>
      <pc:sldChg chg="del">
        <pc:chgData name="Terrill, Kristin I [G COL]" userId="76f536b6-7af4-4a62-b661-6c2db954c442" providerId="ADAL" clId="{A6DF6CF0-A98B-4E46-BB89-3D25BA0D269D}" dt="2025-09-20T10:44:24.122" v="38" actId="47"/>
        <pc:sldMkLst>
          <pc:docMk/>
          <pc:sldMk cId="627484521" sldId="314"/>
        </pc:sldMkLst>
      </pc:sldChg>
      <pc:sldChg chg="del">
        <pc:chgData name="Terrill, Kristin I [G COL]" userId="76f536b6-7af4-4a62-b661-6c2db954c442" providerId="ADAL" clId="{A6DF6CF0-A98B-4E46-BB89-3D25BA0D269D}" dt="2025-09-20T10:44:18.484" v="14" actId="47"/>
        <pc:sldMkLst>
          <pc:docMk/>
          <pc:sldMk cId="3744984097" sldId="317"/>
        </pc:sldMkLst>
      </pc:sldChg>
      <pc:sldChg chg="del">
        <pc:chgData name="Terrill, Kristin I [G COL]" userId="76f536b6-7af4-4a62-b661-6c2db954c442" providerId="ADAL" clId="{A6DF6CF0-A98B-4E46-BB89-3D25BA0D269D}" dt="2025-09-20T10:44:22.378" v="30" actId="47"/>
        <pc:sldMkLst>
          <pc:docMk/>
          <pc:sldMk cId="2994089926" sldId="318"/>
        </pc:sldMkLst>
      </pc:sldChg>
      <pc:sldChg chg="del">
        <pc:chgData name="Terrill, Kristin I [G COL]" userId="76f536b6-7af4-4a62-b661-6c2db954c442" providerId="ADAL" clId="{A6DF6CF0-A98B-4E46-BB89-3D25BA0D269D}" dt="2025-09-20T10:44:22.614" v="31" actId="47"/>
        <pc:sldMkLst>
          <pc:docMk/>
          <pc:sldMk cId="4006858389" sldId="319"/>
        </pc:sldMkLst>
      </pc:sldChg>
      <pc:sldChg chg="del">
        <pc:chgData name="Terrill, Kristin I [G COL]" userId="76f536b6-7af4-4a62-b661-6c2db954c442" providerId="ADAL" clId="{A6DF6CF0-A98B-4E46-BB89-3D25BA0D269D}" dt="2025-09-20T10:44:24.326" v="39" actId="47"/>
        <pc:sldMkLst>
          <pc:docMk/>
          <pc:sldMk cId="1912678900" sldId="320"/>
        </pc:sldMkLst>
      </pc:sldChg>
      <pc:sldChg chg="del">
        <pc:chgData name="Terrill, Kristin I [G COL]" userId="76f536b6-7af4-4a62-b661-6c2db954c442" providerId="ADAL" clId="{A6DF6CF0-A98B-4E46-BB89-3D25BA0D269D}" dt="2025-09-20T10:44:24.516" v="40" actId="47"/>
        <pc:sldMkLst>
          <pc:docMk/>
          <pc:sldMk cId="866876044" sldId="321"/>
        </pc:sldMkLst>
      </pc:sldChg>
      <pc:sldChg chg="del">
        <pc:chgData name="Terrill, Kristin I [G COL]" userId="76f536b6-7af4-4a62-b661-6c2db954c442" providerId="ADAL" clId="{A6DF6CF0-A98B-4E46-BB89-3D25BA0D269D}" dt="2025-09-20T10:44:24.736" v="41" actId="47"/>
        <pc:sldMkLst>
          <pc:docMk/>
          <pc:sldMk cId="872430135" sldId="322"/>
        </pc:sldMkLst>
      </pc:sldChg>
      <pc:sldChg chg="del">
        <pc:chgData name="Terrill, Kristin I [G COL]" userId="76f536b6-7af4-4a62-b661-6c2db954c442" providerId="ADAL" clId="{A6DF6CF0-A98B-4E46-BB89-3D25BA0D269D}" dt="2025-09-20T10:44:25.160" v="43" actId="47"/>
        <pc:sldMkLst>
          <pc:docMk/>
          <pc:sldMk cId="2261574302" sldId="323"/>
        </pc:sldMkLst>
      </pc:sldChg>
      <pc:sldChg chg="del">
        <pc:chgData name="Terrill, Kristin I [G COL]" userId="76f536b6-7af4-4a62-b661-6c2db954c442" providerId="ADAL" clId="{A6DF6CF0-A98B-4E46-BB89-3D25BA0D269D}" dt="2025-09-20T10:44:25.788" v="46" actId="47"/>
        <pc:sldMkLst>
          <pc:docMk/>
          <pc:sldMk cId="2428887581" sldId="324"/>
        </pc:sldMkLst>
      </pc:sldChg>
      <pc:sldChg chg="del">
        <pc:chgData name="Terrill, Kristin I [G COL]" userId="76f536b6-7af4-4a62-b661-6c2db954c442" providerId="ADAL" clId="{A6DF6CF0-A98B-4E46-BB89-3D25BA0D269D}" dt="2025-09-20T10:44:25.977" v="47" actId="47"/>
        <pc:sldMkLst>
          <pc:docMk/>
          <pc:sldMk cId="4061071233" sldId="325"/>
        </pc:sldMkLst>
      </pc:sldChg>
      <pc:sldChg chg="del">
        <pc:chgData name="Terrill, Kristin I [G COL]" userId="76f536b6-7af4-4a62-b661-6c2db954c442" providerId="ADAL" clId="{A6DF6CF0-A98B-4E46-BB89-3D25BA0D269D}" dt="2025-09-20T10:44:24.940" v="42" actId="47"/>
        <pc:sldMkLst>
          <pc:docMk/>
          <pc:sldMk cId="1223480969" sldId="326"/>
        </pc:sldMkLst>
      </pc:sldChg>
      <pc:sldChg chg="del">
        <pc:chgData name="Terrill, Kristin I [G COL]" userId="76f536b6-7af4-4a62-b661-6c2db954c442" providerId="ADAL" clId="{A6DF6CF0-A98B-4E46-BB89-3D25BA0D269D}" dt="2025-09-20T10:44:25.380" v="44" actId="47"/>
        <pc:sldMkLst>
          <pc:docMk/>
          <pc:sldMk cId="3661599165" sldId="327"/>
        </pc:sldMkLst>
      </pc:sldChg>
      <pc:sldChg chg="del">
        <pc:chgData name="Terrill, Kristin I [G COL]" userId="76f536b6-7af4-4a62-b661-6c2db954c442" providerId="ADAL" clId="{A6DF6CF0-A98B-4E46-BB89-3D25BA0D269D}" dt="2025-09-20T10:44:25.568" v="45" actId="47"/>
        <pc:sldMkLst>
          <pc:docMk/>
          <pc:sldMk cId="434941209" sldId="328"/>
        </pc:sldMkLst>
      </pc:sldChg>
      <pc:sldChg chg="del">
        <pc:chgData name="Terrill, Kristin I [G COL]" userId="76f536b6-7af4-4a62-b661-6c2db954c442" providerId="ADAL" clId="{A6DF6CF0-A98B-4E46-BB89-3D25BA0D269D}" dt="2025-09-20T10:44:26.306" v="48" actId="47"/>
        <pc:sldMkLst>
          <pc:docMk/>
          <pc:sldMk cId="3305396917" sldId="329"/>
        </pc:sldMkLst>
      </pc:sldChg>
      <pc:sldMasterChg chg="delSldLayout">
        <pc:chgData name="Terrill, Kristin I [G COL]" userId="76f536b6-7af4-4a62-b661-6c2db954c442" providerId="ADAL" clId="{A6DF6CF0-A98B-4E46-BB89-3D25BA0D269D}" dt="2025-09-20T10:44:26.700" v="49" actId="47"/>
        <pc:sldMasterMkLst>
          <pc:docMk/>
          <pc:sldMasterMk cId="0" sldId="2147483648"/>
        </pc:sldMasterMkLst>
        <pc:sldLayoutChg chg="del">
          <pc:chgData name="Terrill, Kristin I [G COL]" userId="76f536b6-7af4-4a62-b661-6c2db954c442" providerId="ADAL" clId="{A6DF6CF0-A98B-4E46-BB89-3D25BA0D269D}" dt="2025-09-20T10:44:26.700" v="49" actId="47"/>
          <pc:sldLayoutMkLst>
            <pc:docMk/>
            <pc:sldMasterMk cId="0" sldId="2147483648"/>
            <pc:sldLayoutMk cId="3757581609" sldId="214748365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78FD408-A865-FD43-BD8A-60A14765CAA4}" type="datetimeFigureOut">
              <a:rPr lang="en-US" smtClean="0"/>
              <a:pPr/>
              <a:t>9/24/2025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7DFBDB0-09E2-4741-A27D-AF8AA3540ECC}" type="slidenum">
              <a:rPr lang="en-US" smtClean="0"/>
              <a:pPr/>
              <a:t>‹#›</a:t>
            </a:fld>
            <a:endParaRPr lang="en-US"/>
          </a:p>
        </p:txBody>
      </p:sp>
    </p:spTree>
    <p:extLst>
      <p:ext uri="{BB962C8B-B14F-4D97-AF65-F5344CB8AC3E}">
        <p14:creationId xmlns:p14="http://schemas.microsoft.com/office/powerpoint/2010/main" val="46727920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29T14:43:41.984"/>
    </inkml:context>
    <inkml:brush xml:id="br0">
      <inkml:brushProperty name="width" value="0.1" units="cm"/>
      <inkml:brushProperty name="height" value="0.1" units="cm"/>
      <inkml:brushProperty name="color" value="#E71224"/>
    </inkml:brush>
  </inkml:definitions>
  <inkml:trace contextRef="#ctx0" brushRef="#br0">28143 8299 16383 0 0,'-5'0'0'0'0,"-6"0"0"0"0,-6-5 0 0 0,-15-6 0 0 0,-7-6 0 0 0,-5-5 0 0 0,-6 1 0 0 0,-4-5 0 0 0,3 1 0 0 0,0 1 0 0 0,4-1 0 0 0,-4 0 0 0 0,1 3 0 0 0,1 6 0 0 0,7 1 0 0 0,2 2 0 0 0,3 4 0 0 0,-7 4 0 0 0,0 2 0 0 0,-8 2 0 0 0,1 1 0 0 0,-1 0 0 0 0,-1 1 0 0 0,-1 0 0 0 0,3-1 0 0 0,2 1 0 0 0,-1-1 0 0 0,-2 0 0 0 0,-6 0 0 0 0,-3 0 0 0 0,0 0 0 0 0,-5 0 0 0 0,4 0 0 0 0,3 0 0 0 0,3 0 0 0 0,0 0 0 0 0,5 0 0 0 0,-2 0 0 0 0,2 0 0 0 0,0 0 0 0 0,4 0 0 0 0,1 0 0 0 0,3 0 0 0 0,0 0 0 0 0,1 5 0 0 0,4 6 0 0 0,4 2 0 0 0,2-2 0 0 0,2-3 0 0 0,-4-2 0 0 0,5 2 0 0 0,2 0 0 0 0,-5-2 0 0 0,-5 4 0 0 0,-2-1 0 0 0,1 4 0 0 0,-7-1 0 0 0,-1 2 0 0 0,2 4 0 0 0,5-1 0 0 0,3 1 0 0 0,4 2 0 0 0,-3 3 0 0 0,-5 2 0 0 0,-1-3 0 0 0,-2 5 0 0 0,1 1 0 0 0,-2 2 0 0 0,6 0 0 0 0,6 0 0 0 0,7 0 0 0 0,8-1 0 0 0,3-5 0 0 0,3-2 0 0 0,-1 0 0 0 0,1 2 0 0 0,-2 5 0 0 0,2 3 0 0 0,-3 1 0 0 0,1 5 0 0 0,3 0 0 0 0,3-1 0 0 0,3 2 0 0 0,2 5 0 0 0,1-1 0 0 0,-4-3 0 0 0,-1-3 0 0 0,1-3 0 0 0,0 1 0 0 0,2 1 0 0 0,2 3 0 0 0,0 1 0 0 0,0 1 0 0 0,1 0 0 0 0,0 3 0 0 0,1-3 0 0 0,-1 3 0 0 0,0 3 0 0 0,0 2 0 0 0,0-1 0 0 0,0 5 0 0 0,0-1 0 0 0,0-1 0 0 0,0-3 0 0 0,0-6 0 0 0,0-5 0 0 0,0-4 0 0 0,0 3 0 0 0,0-2 0 0 0,0 5 0 0 0,0-1 0 0 0,5 9 0 0 0,6 0 0 0 0,7 7 0 0 0,-1-1 0 0 0,2 5 0 0 0,-2-3 0 0 0,1-1 0 0 0,2 0 0 0 0,-3-4 0 0 0,2-6 0 0 0,1-1 0 0 0,2-3 0 0 0,-2-4 0 0 0,0-2 0 0 0,-3-3 0 0 0,-5 3 0 0 0,6 10 0 0 0,4 7 0 0 0,3 5 0 0 0,-3 2 0 0 0,5-3 0 0 0,-2-3 0 0 0,-1-9 0 0 0,1-3 0 0 0,0-3 0 0 0,1-3 0 0 0,-4-2 0 0 0,-5-3 0 0 0,-2 4 0 0 0,3 1 0 0 0,2 0 0 0 0,-2-1 0 0 0,10 7 0 0 0,1 3 0 0 0,-1-2 0 0 0,1-2 0 0 0,-5-4 0 0 0,-2-8 0 0 0,-5-3 0 0 0,0-1 0 0 0,2 5 0 0 0,2 3 0 0 0,3 5 0 0 0,1 2 0 0 0,2 4 0 0 0,1-6 0 0 0,-4-3 0 0 0,-2-3 0 0 0,-4-2 0 0 0,0-1 0 0 0,0-5 0 0 0,-1 4 0 0 0,5 6 0 0 0,4 4 0 0 0,2 4 0 0 0,7 5 0 0 0,-4 0 0 0 0,-7 2 0 0 0,-2-7 0 0 0,0-1 0 0 0,0-7 0 0 0,-2-4 0 0 0,-1-7 0 0 0,-4-2 0 0 0,-3 1 0 0 0,0 1 0 0 0,3-3 0 0 0,-1 1 0 0 0,2 11 0 0 0,8 5 0 0 0,0 2 0 0 0,0-1 0 0 0,2-6 0 0 0,-5-4 0 0 0,0-1 0 0 0,-4 0 0 0 0,0 0 0 0 0,1 1 0 0 0,4-4 0 0 0,-3-1 0 0 0,0-4 0 0 0,2 0 0 0 0,2-4 0 0 0,2 7 0 0 0,2-1 0 0 0,0 2 0 0 0,2-3 0 0 0,-1-5 0 0 0,1-4 0 0 0,4 5 0 0 0,2 1 0 0 0,0 3 0 0 0,-2-2 0 0 0,-6 1 0 0 0,2 2 0 0 0,0 4 0 0 0,1-3 0 0 0,0 0 0 0 0,4 1 0 0 0,1-2 0 0 0,0-5 0 0 0,-2-5 0 0 0,-6 1 0 0 0,-3-1 0 0 0,0-2 0 0 0,-1-3 0 0 0,2-1 0 0 0,1-2 0 0 0,1 0 0 0 0,0-2 0 0 0,11 1 0 0 0,17 0 0 0 0,19-1 0 0 0,21 1 0 0 0,13 0 0 0 0,3 0 0 0 0,-8 0 0 0 0,-16 0 0 0 0,-19 4 0 0 0,-11 8 0 0 0,-10 5 0 0 0,-9 0 0 0 0,-6-2 0 0 0,-8 0 0 0 0,-3-2 0 0 0,3-3 0 0 0,4-3 0 0 0,6-4 0 0 0,2-1 0 0 0,0-1 0 0 0,-2-2 0 0 0,4 1 0 0 0,-1-1 0 0 0,-1 0 0 0 0,2 1 0 0 0,10 9 0 0 0,6 4 0 0 0,8-1 0 0 0,-2-2 0 0 0,-5-3 0 0 0,-9-3 0 0 0,-6-2 0 0 0,-6-1 0 0 0,-3-1 0 0 0,-3 0 0 0 0,-1-1 0 0 0,5 1 0 0 0,11 4 0 0 0,3 2 0 0 0,8 0 0 0 0,14 4 0 0 0,24 9 0 0 0,2 2 0 0 0,-6-2 0 0 0,-13-6 0 0 0,-15-3 0 0 0,-12-5 0 0 0,-10-3 0 0 0,-7-1 0 0 0,-3-1 0 0 0,-2-1 0 0 0,0 0 0 0 0,-1 0 0 0 0,6 0 0 0 0,2 1 0 0 0,5 0 0 0 0,6 0 0 0 0,0 0 0 0 0,-2-5 0 0 0,-4-1 0 0 0,-4-5 0 0 0,3-5 0 0 0,-1 0 0 0 0,-2 3 0 0 0,-1-2 0 0 0,-2 3 0 0 0,-1 2 0 0 0,-2 4 0 0 0,6-2 0 0 0,5-5 0 0 0,1-5 0 0 0,4 1 0 0 0,8-2 0 0 0,5-7 0 0 0,3-4 0 0 0,-4-6 0 0 0,-8-2 0 0 0,-6 0 0 0 0,-10 2 0 0 0,-12-2 0 0 0,-3 1 0 0 0,0 1 0 0 0,-3 2 0 0 0,0 2 0 0 0,9-2 0 0 0,-1-2 0 0 0,-3-3 0 0 0,-1-5 0 0 0,2-9 0 0 0,-3-15 0 0 0,1-6 0 0 0,2-4 0 0 0,2 1 0 0 0,-2 0 0 0 0,-5 7 0 0 0,-5 7 0 0 0,6 0 0 0 0,0 0 0 0 0,-3 6 0 0 0,1 9 0 0 0,-2 7 0 0 0,-2 6 0 0 0,-4-1 0 0 0,-2 1 0 0 0,-2-3 0 0 0,-2 0 0 0 0,0-3 0 0 0,-1-4 0 0 0,1-4 0 0 0,-1-4 0 0 0,1-2 0 0 0,0-6 0 0 0,-1-2 0 0 0,1-10 0 0 0,0-7 0 0 0,0 1 0 0 0,0 4 0 0 0,0 1 0 0 0,0 7 0 0 0,0 6 0 0 0,0 9 0 0 0,0 3 0 0 0,0 1 0 0 0,0 3 0 0 0,0 5 0 0 0,0 4 0 0 0,0-1 0 0 0,0 1 0 0 0,0 2 0 0 0,0 1 0 0 0,-4 2 0 0 0,-8-8 0 0 0,-5-2 0 0 0,-10 0 0 0 0,-14-11 0 0 0,-11-7 0 0 0,-5-2 0 0 0,2-6 0 0 0,10 4 0 0 0,3 3 0 0 0,9 2 0 0 0,1-4 0 0 0,-5 0 0 0 0,5 5 0 0 0,-2-2 0 0 0,0 0 0 0 0,-4 4 0 0 0,4 3 0 0 0,-5-5 0 0 0,2 3 0 0 0,4 6 0 0 0,2 1 0 0 0,2 9 0 0 0,6 5 0 0 0,2 10 0 0 0,-1 3 0 0 0,0 0 0 0 0,2-1 0 0 0,-4-2 0 0 0,-3 3 0 0 0,-2 0 0 0 0,-5-1 0 0 0,2-2 0 0 0,3 3 0 0 0,-4 0 0 0 0,-1-2 0 0 0,1-1 0 0 0,1-2 0 0 0,1-1 0 0 0,-9-2 0 0 0,-2 5 0 0 0,-3 6 0 0 0,0 1 0 0 0,0-2 0 0 0,-4-2 0 0 0,3 2 0 0 0,4-1 0 0 0,4 3 0 0 0,4 5 0 0 0,-2-7 0 0 0,-4 1 0 0 0,0-2 0 0 0,-8-2 0 0 0,-6-3 0 0 0,3-2 0 0 0,-1 4 0 0 0,4 5 0 0 0,6 1 0 0 0,0-1 0 0 0,2 1 0 0 0,-1-1 0 0 0,1-2 0 0 0,-6 2 0 0 0,-6-6 0 0 0,6-3 0 0 0,7 2 0 0 0,4 5 0 0 0,4 7 0 0 0,2 4 0 0 0,2-1 0 0 0,-5 2 0 0 0,-6 1 0 0 0,-7 2 0 0 0,0 2 0 0 0,3-4 0 0 0,4-1 0 0 0,3 1 0 0 0,-2-3 0 0 0,1-1 0 0 0,1 2 0 0 0,3 3 0 0 0,1 1 0 0 0,1 2 0 0 0,-4-4 0 0 0,0-1 0 0 0,0-3 0 0 0,1-1 0 0 0,2-3 0 0 0,0 1 0 0 0,2 2 0 0 0,1 4 0 0 0,0 2 0 0 0,0 3 0 0 0,4 1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D11DA4-9F5C-6145-8010-1CB02F8CA18F}" type="datetimeFigureOut">
              <a:rPr lang="en-US" smtClean="0"/>
              <a:pPr/>
              <a:t>9/24/2025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A42586-8D9D-F44D-952F-229CE4F75F9A}" type="slidenum">
              <a:rPr lang="en-US" smtClean="0"/>
              <a:pPr/>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iastate.service-now.com/esc?id=kb_article&amp;sysparm_article=KB0024399"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"Effective April 24, 2026, all new digital content produced and purchased must comply with this policy. The Digital Accessibility team conducts regular audits of all sites and works with departments."</a:t>
            </a:r>
          </a:p>
        </p:txBody>
      </p:sp>
      <p:sp>
        <p:nvSpPr>
          <p:cNvPr id="4" name="Slide Number Placeholder 3"/>
          <p:cNvSpPr>
            <a:spLocks noGrp="1"/>
          </p:cNvSpPr>
          <p:nvPr>
            <p:ph type="sldNum" sz="quarter" idx="5"/>
          </p:nvPr>
        </p:nvSpPr>
        <p:spPr/>
        <p:txBody>
          <a:bodyPr/>
          <a:lstStyle/>
          <a:p>
            <a:fld id="{53D88F46-E47D-469B-9E4A-4D88C5C2F3EE}" type="slidenum">
              <a:t>4</a:t>
            </a:fld>
            <a:endParaRPr lang="en-US"/>
          </a:p>
        </p:txBody>
      </p:sp>
    </p:spTree>
    <p:extLst>
      <p:ext uri="{BB962C8B-B14F-4D97-AF65-F5344CB8AC3E}">
        <p14:creationId xmlns:p14="http://schemas.microsoft.com/office/powerpoint/2010/main" val="3240223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This slide was prepared in May, 2025</a:t>
            </a:r>
          </a:p>
        </p:txBody>
      </p:sp>
      <p:sp>
        <p:nvSpPr>
          <p:cNvPr id="4" name="Slide Number Placeholder 3"/>
          <p:cNvSpPr>
            <a:spLocks noGrp="1"/>
          </p:cNvSpPr>
          <p:nvPr>
            <p:ph type="sldNum" sz="quarter" idx="5"/>
          </p:nvPr>
        </p:nvSpPr>
        <p:spPr/>
        <p:txBody>
          <a:bodyPr/>
          <a:lstStyle/>
          <a:p>
            <a:fld id="{08A42586-8D9D-F44D-952F-229CE4F75F9A}" type="slidenum">
              <a:rPr lang="en-US" smtClean="0"/>
              <a:pPr/>
              <a:t>8</a:t>
            </a:fld>
            <a:endParaRPr lang="en-US"/>
          </a:p>
        </p:txBody>
      </p:sp>
    </p:spTree>
    <p:extLst>
      <p:ext uri="{BB962C8B-B14F-4D97-AF65-F5344CB8AC3E}">
        <p14:creationId xmlns:p14="http://schemas.microsoft.com/office/powerpoint/2010/main" val="301425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Sarah McCarty project: https://github.com/smmresearch/TaggedThesis</a:t>
            </a:r>
          </a:p>
        </p:txBody>
      </p:sp>
      <p:sp>
        <p:nvSpPr>
          <p:cNvPr id="4" name="Slide Number Placeholder 3"/>
          <p:cNvSpPr>
            <a:spLocks noGrp="1"/>
          </p:cNvSpPr>
          <p:nvPr>
            <p:ph type="sldNum" sz="quarter" idx="5"/>
          </p:nvPr>
        </p:nvSpPr>
        <p:spPr/>
        <p:txBody>
          <a:bodyPr/>
          <a:lstStyle/>
          <a:p>
            <a:fld id="{53D88F46-E47D-469B-9E4A-4D88C5C2F3EE}" type="slidenum">
              <a:t>11</a:t>
            </a:fld>
            <a:endParaRPr lang="en-US"/>
          </a:p>
        </p:txBody>
      </p:sp>
    </p:spTree>
    <p:extLst>
      <p:ext uri="{BB962C8B-B14F-4D97-AF65-F5344CB8AC3E}">
        <p14:creationId xmlns:p14="http://schemas.microsoft.com/office/powerpoint/2010/main" val="3878498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Image credit: Geeks for Geeks--</a:t>
            </a:r>
            <a:r>
              <a:rPr lang="en-US" dirty="0"/>
              <a:t>https://www.geeksforgeeks.org/product-development-life-cycle-and-its-stages/</a:t>
            </a:r>
            <a:endParaRPr lang="en-US"/>
          </a:p>
        </p:txBody>
      </p:sp>
      <p:sp>
        <p:nvSpPr>
          <p:cNvPr id="4" name="Slide Number Placeholder 3"/>
          <p:cNvSpPr>
            <a:spLocks noGrp="1"/>
          </p:cNvSpPr>
          <p:nvPr>
            <p:ph type="sldNum" sz="quarter" idx="5"/>
          </p:nvPr>
        </p:nvSpPr>
        <p:spPr/>
        <p:txBody>
          <a:bodyPr/>
          <a:lstStyle/>
          <a:p>
            <a:fld id="{53D88F46-E47D-469B-9E4A-4D88C5C2F3EE}" type="slidenum">
              <a:rPr lang="en-US"/>
              <a:t>12</a:t>
            </a:fld>
            <a:endParaRPr lang="en-US"/>
          </a:p>
        </p:txBody>
      </p:sp>
    </p:spTree>
    <p:extLst>
      <p:ext uri="{BB962C8B-B14F-4D97-AF65-F5344CB8AC3E}">
        <p14:creationId xmlns:p14="http://schemas.microsoft.com/office/powerpoint/2010/main" val="143904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Information Technology - Adobe Software &amp; License Transition FAQ</a:t>
            </a:r>
            <a:endParaRPr lang="en-US"/>
          </a:p>
        </p:txBody>
      </p:sp>
      <p:sp>
        <p:nvSpPr>
          <p:cNvPr id="4" name="Slide Number Placeholder 3"/>
          <p:cNvSpPr>
            <a:spLocks noGrp="1"/>
          </p:cNvSpPr>
          <p:nvPr>
            <p:ph type="sldNum" sz="quarter" idx="5"/>
          </p:nvPr>
        </p:nvSpPr>
        <p:spPr/>
        <p:txBody>
          <a:bodyPr/>
          <a:lstStyle/>
          <a:p>
            <a:fld id="{53D88F46-E47D-469B-9E4A-4D88C5C2F3EE}" type="slidenum">
              <a:t>13</a:t>
            </a:fld>
            <a:endParaRPr lang="en-US"/>
          </a:p>
        </p:txBody>
      </p:sp>
    </p:spTree>
    <p:extLst>
      <p:ext uri="{BB962C8B-B14F-4D97-AF65-F5344CB8AC3E}">
        <p14:creationId xmlns:p14="http://schemas.microsoft.com/office/powerpoint/2010/main" val="4128419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https://community.adobe.com/t5/acrobat-discussions/bug-found-in-autotagging-accessibility/m-p/12702683</a:t>
            </a:r>
          </a:p>
        </p:txBody>
      </p:sp>
      <p:sp>
        <p:nvSpPr>
          <p:cNvPr id="4" name="Slide Number Placeholder 3"/>
          <p:cNvSpPr>
            <a:spLocks noGrp="1"/>
          </p:cNvSpPr>
          <p:nvPr>
            <p:ph type="sldNum" sz="quarter" idx="5"/>
          </p:nvPr>
        </p:nvSpPr>
        <p:spPr/>
        <p:txBody>
          <a:bodyPr/>
          <a:lstStyle/>
          <a:p>
            <a:fld id="{53D88F46-E47D-469B-9E4A-4D88C5C2F3EE}" type="slidenum">
              <a:rPr lang="en-US" smtClean="0"/>
              <a:t>16</a:t>
            </a:fld>
            <a:endParaRPr lang="en-US"/>
          </a:p>
        </p:txBody>
      </p:sp>
    </p:spTree>
    <p:extLst>
      <p:ext uri="{BB962C8B-B14F-4D97-AF65-F5344CB8AC3E}">
        <p14:creationId xmlns:p14="http://schemas.microsoft.com/office/powerpoint/2010/main" val="3052582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https://iastate.box.com/s/zae497172wojxav4xcnq6dwihk6invm4</a:t>
            </a:r>
          </a:p>
        </p:txBody>
      </p:sp>
      <p:sp>
        <p:nvSpPr>
          <p:cNvPr id="4" name="Slide Number Placeholder 3"/>
          <p:cNvSpPr>
            <a:spLocks noGrp="1"/>
          </p:cNvSpPr>
          <p:nvPr>
            <p:ph type="sldNum" sz="quarter" idx="5"/>
          </p:nvPr>
        </p:nvSpPr>
        <p:spPr/>
        <p:txBody>
          <a:bodyPr/>
          <a:lstStyle/>
          <a:p>
            <a:fld id="{08A42586-8D9D-F44D-952F-229CE4F75F9A}" type="slidenum">
              <a:rPr lang="en-US" smtClean="0"/>
              <a:pPr/>
              <a:t>23</a:t>
            </a:fld>
            <a:endParaRPr lang="en-US"/>
          </a:p>
        </p:txBody>
      </p:sp>
    </p:spTree>
    <p:extLst>
      <p:ext uri="{BB962C8B-B14F-4D97-AF65-F5344CB8AC3E}">
        <p14:creationId xmlns:p14="http://schemas.microsoft.com/office/powerpoint/2010/main" val="700818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A42586-8D9D-F44D-952F-229CE4F75F9A}" type="slidenum">
              <a:rPr lang="en-US" smtClean="0"/>
              <a:pPr/>
              <a:t>25</a:t>
            </a:fld>
            <a:endParaRPr lang="en-US"/>
          </a:p>
        </p:txBody>
      </p:sp>
    </p:spTree>
    <p:extLst>
      <p:ext uri="{BB962C8B-B14F-4D97-AF65-F5344CB8AC3E}">
        <p14:creationId xmlns:p14="http://schemas.microsoft.com/office/powerpoint/2010/main" val="3856467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12192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2400"/>
          </a:p>
        </p:txBody>
      </p:sp>
      <p:sp>
        <p:nvSpPr>
          <p:cNvPr id="3076" name="Rectangle 4"/>
          <p:cNvSpPr>
            <a:spLocks noGrp="1" noChangeArrowheads="1"/>
          </p:cNvSpPr>
          <p:nvPr>
            <p:ph type="ctrTitle"/>
          </p:nvPr>
        </p:nvSpPr>
        <p:spPr>
          <a:xfrm>
            <a:off x="711200" y="2514600"/>
            <a:ext cx="8839200" cy="1066800"/>
          </a:xfrm>
        </p:spPr>
        <p:txBody>
          <a:bodyPr anchor="b"/>
          <a:lstStyle>
            <a:lvl1pPr>
              <a:defRPr>
                <a:solidFill>
                  <a:srgbClr val="F1BE48"/>
                </a:solidFill>
              </a:defRPr>
            </a:lvl1pPr>
          </a:lstStyle>
          <a:p>
            <a:r>
              <a:rPr lang="en-US" dirty="0"/>
              <a:t>Click to edit Master title style</a:t>
            </a:r>
          </a:p>
        </p:txBody>
      </p:sp>
      <p:sp>
        <p:nvSpPr>
          <p:cNvPr id="3077" name="Rectangle 5"/>
          <p:cNvSpPr>
            <a:spLocks noGrp="1" noChangeArrowheads="1"/>
          </p:cNvSpPr>
          <p:nvPr>
            <p:ph type="subTitle" idx="1"/>
          </p:nvPr>
        </p:nvSpPr>
        <p:spPr>
          <a:xfrm>
            <a:off x="711200" y="3581400"/>
            <a:ext cx="8331200" cy="1752600"/>
          </a:xfrm>
        </p:spPr>
        <p:txBody>
          <a:bodyPr/>
          <a:lstStyle>
            <a:lvl1pPr marL="0" indent="0">
              <a:buFont typeface="Times" charset="0"/>
              <a:buNone/>
              <a:defRPr sz="2400">
                <a:solidFill>
                  <a:srgbClr val="6E6259"/>
                </a:solidFill>
              </a:defRPr>
            </a:lvl1pPr>
          </a:lstStyle>
          <a:p>
            <a:r>
              <a:rPr lang="en-US" dirty="0"/>
              <a:t>Click to edit Master subtitle style</a:t>
            </a:r>
          </a:p>
        </p:txBody>
      </p:sp>
      <p:sp>
        <p:nvSpPr>
          <p:cNvPr id="3078" name="Text Box 6"/>
          <p:cNvSpPr txBox="1">
            <a:spLocks noChangeArrowheads="1"/>
          </p:cNvSpPr>
          <p:nvPr/>
        </p:nvSpPr>
        <p:spPr bwMode="auto">
          <a:xfrm>
            <a:off x="283634" y="3489325"/>
            <a:ext cx="184731" cy="461665"/>
          </a:xfrm>
          <a:prstGeom prst="rect">
            <a:avLst/>
          </a:prstGeom>
          <a:noFill/>
          <a:ln w="9525">
            <a:noFill/>
            <a:miter lim="800000"/>
            <a:headEnd/>
            <a:tailEnd/>
          </a:ln>
          <a:effectLst/>
        </p:spPr>
        <p:txBody>
          <a:bodyPr wrap="none">
            <a:prstTxWarp prst="textNoShape">
              <a:avLst/>
            </a:prstTxWarp>
            <a:spAutoFit/>
          </a:bodyPr>
          <a:lstStyle/>
          <a:p>
            <a:endParaRPr lang="en-US" sz="2400"/>
          </a:p>
        </p:txBody>
      </p:sp>
      <p:sp>
        <p:nvSpPr>
          <p:cNvPr id="2" name="TextBox 1">
            <a:extLst>
              <a:ext uri="{FF2B5EF4-FFF2-40B4-BE49-F238E27FC236}">
                <a16:creationId xmlns:a16="http://schemas.microsoft.com/office/drawing/2014/main" id="{8B786BB3-4053-4C40-A139-B88766332969}"/>
              </a:ext>
            </a:extLst>
          </p:cNvPr>
          <p:cNvSpPr txBox="1"/>
          <p:nvPr userDrawn="1"/>
        </p:nvSpPr>
        <p:spPr>
          <a:xfrm>
            <a:off x="711200" y="1033047"/>
            <a:ext cx="6197600" cy="307777"/>
          </a:xfrm>
          <a:prstGeom prst="rect">
            <a:avLst/>
          </a:prstGeom>
          <a:noFill/>
        </p:spPr>
        <p:txBody>
          <a:bodyPr wrap="squar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000" b="1" dirty="0">
                <a:solidFill>
                  <a:schemeClr val="bg1"/>
                </a:solidFill>
                <a:latin typeface="Arial" panose="020B0604020202020204" pitchFamily="34" charset="0"/>
                <a:cs typeface="Arial" panose="020B0604020202020204" pitchFamily="34" charset="0"/>
              </a:rPr>
              <a:t>Center for Communication Excellence</a:t>
            </a:r>
          </a:p>
        </p:txBody>
      </p:sp>
      <p:sp>
        <p:nvSpPr>
          <p:cNvPr id="14" name="Rectangle 8">
            <a:extLst>
              <a:ext uri="{FF2B5EF4-FFF2-40B4-BE49-F238E27FC236}">
                <a16:creationId xmlns:a16="http://schemas.microsoft.com/office/drawing/2014/main" id="{81E55EF7-4756-463C-A026-176C6BF7E493}"/>
              </a:ext>
            </a:extLst>
          </p:cNvPr>
          <p:cNvSpPr>
            <a:spLocks noChangeArrowheads="1"/>
          </p:cNvSpPr>
          <p:nvPr userDrawn="1"/>
        </p:nvSpPr>
        <p:spPr bwMode="auto">
          <a:xfrm>
            <a:off x="9042400" y="6096000"/>
            <a:ext cx="7721600" cy="768096"/>
          </a:xfrm>
          <a:prstGeom prst="parallelogram">
            <a:avLst>
              <a:gd name="adj" fmla="val 98973"/>
            </a:avLst>
          </a:prstGeom>
          <a:solidFill>
            <a:schemeClr val="bg1"/>
          </a:solidFill>
          <a:ln w="19050">
            <a:solidFill>
              <a:srgbClr val="C8102E"/>
            </a:solidFill>
            <a:miter lim="800000"/>
            <a:headEnd/>
            <a:tailEnd/>
          </a:ln>
          <a:effectLst/>
        </p:spPr>
        <p:txBody>
          <a:bodyPr wrap="none" anchor="ctr">
            <a:prstTxWarp prst="textNoShape">
              <a:avLst/>
            </a:prstTxWarp>
          </a:bodyPr>
          <a:lstStyle/>
          <a:p>
            <a:endParaRPr lang="en-US" sz="2400" dirty="0">
              <a:highlight>
                <a:srgbClr val="F2BF49"/>
              </a:highlight>
            </a:endParaRPr>
          </a:p>
        </p:txBody>
      </p:sp>
      <p:pic>
        <p:nvPicPr>
          <p:cNvPr id="16" name="Picture 15" descr="Logo&#10;&#10;Description automatically generated">
            <a:extLst>
              <a:ext uri="{FF2B5EF4-FFF2-40B4-BE49-F238E27FC236}">
                <a16:creationId xmlns:a16="http://schemas.microsoft.com/office/drawing/2014/main" id="{BD5D286C-E989-4D8B-B0E2-B33A88674237}"/>
              </a:ext>
            </a:extLst>
          </p:cNvPr>
          <p:cNvPicPr>
            <a:picLocks noChangeAspect="1"/>
          </p:cNvPicPr>
          <p:nvPr userDrawn="1"/>
        </p:nvPicPr>
        <p:blipFill rotWithShape="1">
          <a:blip r:embed="rId2"/>
          <a:srcRect l="5238" t="3991" r="3516" b="19327"/>
          <a:stretch/>
        </p:blipFill>
        <p:spPr>
          <a:xfrm>
            <a:off x="10515600" y="6192493"/>
            <a:ext cx="1549399" cy="575110"/>
          </a:xfrm>
          <a:prstGeom prst="rect">
            <a:avLst/>
          </a:prstGeom>
        </p:spPr>
      </p:pic>
      <p:pic>
        <p:nvPicPr>
          <p:cNvPr id="3" name="Picture 11" descr="ISU LEFT white.eps">
            <a:extLst>
              <a:ext uri="{FF2B5EF4-FFF2-40B4-BE49-F238E27FC236}">
                <a16:creationId xmlns:a16="http://schemas.microsoft.com/office/drawing/2014/main" id="{AD774B12-BE8E-2D94-0238-F8FA1B65B51B}"/>
              </a:ext>
            </a:extLst>
          </p:cNvPr>
          <p:cNvPicPr>
            <a:picLocks noChangeAspect="1"/>
          </p:cNvPicPr>
          <p:nvPr userDrawn="1"/>
        </p:nvPicPr>
        <p:blipFill>
          <a:blip r:embed="rId3"/>
          <a:srcRect b="38235"/>
          <a:stretch>
            <a:fillRect/>
          </a:stretch>
        </p:blipFill>
        <p:spPr bwMode="auto">
          <a:xfrm>
            <a:off x="503136" y="567531"/>
            <a:ext cx="4724400" cy="388937"/>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85CBE-47BE-4CF7-AD6F-048967FDBF48}"/>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DA6CB0ED-D066-4BE1-9E57-6FBBB3CE8CBB}"/>
              </a:ext>
            </a:extLst>
          </p:cNvPr>
          <p:cNvSpPr>
            <a:spLocks noGrp="1"/>
          </p:cNvSpPr>
          <p:nvPr>
            <p:ph type="body" sz="quarter" idx="10"/>
          </p:nvPr>
        </p:nvSpPr>
        <p:spPr>
          <a:xfrm>
            <a:off x="711200" y="1447800"/>
            <a:ext cx="10871200" cy="449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10457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8189" y="1447800"/>
            <a:ext cx="5364480" cy="4419600"/>
          </a:xfrm>
        </p:spPr>
        <p:txBody>
          <a:bodyPr/>
          <a:lstStyle>
            <a:lvl1pPr>
              <a:defRPr sz="2600"/>
            </a:lvl1pPr>
            <a:lvl2pPr>
              <a:defRPr sz="2600"/>
            </a:lvl2pPr>
            <a:lvl3pPr>
              <a:defRPr sz="2600"/>
            </a:lvl3pPr>
            <a:lvl4pPr>
              <a:defRPr sz="2600"/>
            </a:lvl4pPr>
            <a:lvl5pPr>
              <a:defRPr sz="2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447800"/>
            <a:ext cx="5364480" cy="4419600"/>
          </a:xfrm>
        </p:spPr>
        <p:txBody>
          <a:bodyPr/>
          <a:lstStyle>
            <a:lvl1pPr>
              <a:defRPr sz="2600"/>
            </a:lvl1pPr>
            <a:lvl2pPr>
              <a:defRPr sz="2600"/>
            </a:lvl2pPr>
            <a:lvl3pPr>
              <a:defRPr sz="2600"/>
            </a:lvl3pPr>
            <a:lvl4pPr>
              <a:defRPr sz="2600"/>
            </a:lvl4pPr>
            <a:lvl5pPr>
              <a:defRPr sz="2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160337"/>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11200" y="1450298"/>
            <a:ext cx="5364480" cy="45470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11200" y="1981200"/>
            <a:ext cx="5364480" cy="388620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19520" y="1447800"/>
            <a:ext cx="5364480" cy="45470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19520" y="1978702"/>
            <a:ext cx="5364480" cy="388620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11200" y="38862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11200" y="2386014"/>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12870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096000"/>
            <a:ext cx="6807200" cy="762000"/>
          </a:xfrm>
          <a:prstGeom prst="rect">
            <a:avLst/>
          </a:prstGeom>
          <a:solidFill>
            <a:srgbClr val="C8102E"/>
          </a:solidFill>
          <a:ln w="19050">
            <a:solidFill>
              <a:srgbClr val="C8102E"/>
            </a:solidFill>
            <a:miter lim="800000"/>
            <a:headEnd/>
            <a:tailEnd/>
          </a:ln>
          <a:effectLst/>
        </p:spPr>
        <p:txBody>
          <a:bodyPr wrap="none" anchor="ctr">
            <a:prstTxWarp prst="textNoShape">
              <a:avLst/>
            </a:prstTxWarp>
          </a:bodyPr>
          <a:lstStyle/>
          <a:p>
            <a:endParaRPr lang="en-US" sz="2400" dirty="0">
              <a:highlight>
                <a:srgbClr val="F2BF49"/>
              </a:highlight>
            </a:endParaRPr>
          </a:p>
        </p:txBody>
      </p:sp>
      <p:sp>
        <p:nvSpPr>
          <p:cNvPr id="1026" name="Rectangle 2"/>
          <p:cNvSpPr>
            <a:spLocks noGrp="1" noChangeArrowheads="1"/>
          </p:cNvSpPr>
          <p:nvPr>
            <p:ph type="title"/>
          </p:nvPr>
        </p:nvSpPr>
        <p:spPr bwMode="auto">
          <a:xfrm>
            <a:off x="711200" y="152400"/>
            <a:ext cx="10871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711200" y="1455658"/>
            <a:ext cx="10871200" cy="4435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5" name="Text Box 11"/>
          <p:cNvSpPr txBox="1">
            <a:spLocks noChangeArrowheads="1"/>
          </p:cNvSpPr>
          <p:nvPr/>
        </p:nvSpPr>
        <p:spPr bwMode="auto">
          <a:xfrm>
            <a:off x="283634" y="3489325"/>
            <a:ext cx="184731" cy="461665"/>
          </a:xfrm>
          <a:prstGeom prst="rect">
            <a:avLst/>
          </a:prstGeom>
          <a:noFill/>
          <a:ln w="9525">
            <a:noFill/>
            <a:miter lim="800000"/>
            <a:headEnd/>
            <a:tailEnd/>
          </a:ln>
          <a:effectLst/>
        </p:spPr>
        <p:txBody>
          <a:bodyPr wrap="none">
            <a:prstTxWarp prst="textNoShape">
              <a:avLst/>
            </a:prstTxWarp>
            <a:spAutoFit/>
          </a:bodyPr>
          <a:lstStyle/>
          <a:p>
            <a:endParaRPr lang="en-US" sz="2400"/>
          </a:p>
        </p:txBody>
      </p:sp>
      <p:sp>
        <p:nvSpPr>
          <p:cNvPr id="13" name="Rectangle 8">
            <a:extLst>
              <a:ext uri="{FF2B5EF4-FFF2-40B4-BE49-F238E27FC236}">
                <a16:creationId xmlns:a16="http://schemas.microsoft.com/office/drawing/2014/main" id="{9B3ECA46-21D6-4496-AA2F-D2E74495AC25}"/>
              </a:ext>
            </a:extLst>
          </p:cNvPr>
          <p:cNvSpPr>
            <a:spLocks noChangeArrowheads="1"/>
          </p:cNvSpPr>
          <p:nvPr userDrawn="1"/>
        </p:nvSpPr>
        <p:spPr bwMode="auto">
          <a:xfrm>
            <a:off x="5689600" y="6096000"/>
            <a:ext cx="7721600" cy="768096"/>
          </a:xfrm>
          <a:prstGeom prst="parallelogram">
            <a:avLst>
              <a:gd name="adj" fmla="val 98973"/>
            </a:avLst>
          </a:prstGeom>
          <a:solidFill>
            <a:schemeClr val="bg1"/>
          </a:solidFill>
          <a:ln w="19050">
            <a:solidFill>
              <a:srgbClr val="C8102E"/>
            </a:solidFill>
            <a:miter lim="800000"/>
            <a:headEnd/>
            <a:tailEnd/>
          </a:ln>
          <a:effectLst/>
        </p:spPr>
        <p:txBody>
          <a:bodyPr wrap="none" anchor="ctr">
            <a:prstTxWarp prst="textNoShape">
              <a:avLst/>
            </a:prstTxWarp>
          </a:bodyPr>
          <a:lstStyle/>
          <a:p>
            <a:endParaRPr lang="en-US" sz="2400" dirty="0">
              <a:highlight>
                <a:srgbClr val="F2BF49"/>
              </a:highlight>
            </a:endParaRPr>
          </a:p>
        </p:txBody>
      </p:sp>
      <p:pic>
        <p:nvPicPr>
          <p:cNvPr id="6" name="Picture 5" descr="Logo&#10;&#10;Description automatically generated">
            <a:extLst>
              <a:ext uri="{FF2B5EF4-FFF2-40B4-BE49-F238E27FC236}">
                <a16:creationId xmlns:a16="http://schemas.microsoft.com/office/drawing/2014/main" id="{C0EDA0C5-0F94-4E0F-AD70-AFDCD6071529}"/>
              </a:ext>
            </a:extLst>
          </p:cNvPr>
          <p:cNvPicPr>
            <a:picLocks noChangeAspect="1"/>
          </p:cNvPicPr>
          <p:nvPr userDrawn="1"/>
        </p:nvPicPr>
        <p:blipFill rotWithShape="1">
          <a:blip r:embed="rId10"/>
          <a:srcRect l="5238" t="3991" r="3516" b="19327"/>
          <a:stretch/>
        </p:blipFill>
        <p:spPr>
          <a:xfrm>
            <a:off x="8915399" y="6189445"/>
            <a:ext cx="1447853" cy="575110"/>
          </a:xfrm>
          <a:prstGeom prst="rect">
            <a:avLst/>
          </a:prstGeom>
        </p:spPr>
      </p:pic>
      <p:sp>
        <p:nvSpPr>
          <p:cNvPr id="7" name="TextBox 6">
            <a:extLst>
              <a:ext uri="{FF2B5EF4-FFF2-40B4-BE49-F238E27FC236}">
                <a16:creationId xmlns:a16="http://schemas.microsoft.com/office/drawing/2014/main" id="{E16506E7-3D08-416C-8349-7D4F445E6AE1}"/>
              </a:ext>
            </a:extLst>
          </p:cNvPr>
          <p:cNvSpPr txBox="1"/>
          <p:nvPr userDrawn="1"/>
        </p:nvSpPr>
        <p:spPr>
          <a:xfrm>
            <a:off x="10363253" y="6176918"/>
            <a:ext cx="1727148" cy="600164"/>
          </a:xfrm>
          <a:prstGeom prst="rect">
            <a:avLst/>
          </a:prstGeom>
          <a:noFill/>
        </p:spPr>
        <p:txBody>
          <a:bodyPr wrap="square" rtlCol="0">
            <a:spAutoFit/>
          </a:bodyPr>
          <a:lstStyle/>
          <a:p>
            <a:r>
              <a:rPr lang="en-US" sz="1100" b="1" dirty="0">
                <a:latin typeface="Arial" panose="020B0604020202020204" pitchFamily="34" charset="0"/>
                <a:cs typeface="Arial" panose="020B0604020202020204" pitchFamily="34" charset="0"/>
              </a:rPr>
              <a:t>Center for Communication Excellence</a:t>
            </a:r>
          </a:p>
        </p:txBody>
      </p:sp>
      <p:pic>
        <p:nvPicPr>
          <p:cNvPr id="2" name="Picture 11" descr="ISU LEFT white.eps">
            <a:extLst>
              <a:ext uri="{FF2B5EF4-FFF2-40B4-BE49-F238E27FC236}">
                <a16:creationId xmlns:a16="http://schemas.microsoft.com/office/drawing/2014/main" id="{8F094514-222D-8208-5076-FF751E6A80B3}"/>
              </a:ext>
            </a:extLst>
          </p:cNvPr>
          <p:cNvPicPr>
            <a:picLocks noChangeAspect="1"/>
          </p:cNvPicPr>
          <p:nvPr userDrawn="1"/>
        </p:nvPicPr>
        <p:blipFill>
          <a:blip r:embed="rId11"/>
          <a:srcRect b="38235"/>
          <a:stretch>
            <a:fillRect/>
          </a:stretch>
        </p:blipFill>
        <p:spPr bwMode="auto">
          <a:xfrm>
            <a:off x="468365" y="6383473"/>
            <a:ext cx="3912858" cy="32212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8" r:id="rId2"/>
    <p:sldLayoutId id="2147483652" r:id="rId3"/>
    <p:sldLayoutId id="2147483653" r:id="rId4"/>
    <p:sldLayoutId id="2147483657" r:id="rId5"/>
    <p:sldLayoutId id="2147483651" r:id="rId6"/>
    <p:sldLayoutId id="2147483650" r:id="rId7"/>
    <p:sldLayoutId id="2147483659" r:id="rId8"/>
  </p:sldLayoutIdLst>
  <p:txStyles>
    <p:titleStyle>
      <a:lvl1pPr algn="l" rtl="0" fontAlgn="base">
        <a:spcBef>
          <a:spcPct val="0"/>
        </a:spcBef>
        <a:spcAft>
          <a:spcPct val="0"/>
        </a:spcAft>
        <a:defRPr sz="3500">
          <a:solidFill>
            <a:srgbClr val="C8102E"/>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p:titleStyle>
    <p:bodyStyle>
      <a:lvl1pPr marL="342900" indent="-342900" algn="l" rtl="0" fontAlgn="base">
        <a:spcBef>
          <a:spcPct val="20000"/>
        </a:spcBef>
        <a:spcAft>
          <a:spcPct val="0"/>
        </a:spcAft>
        <a:buClr>
          <a:srgbClr val="C8102E"/>
        </a:buClr>
        <a:buSzPct val="80000"/>
        <a:buFont typeface="Times" charset="0"/>
        <a:buChar char="•"/>
        <a:defRPr sz="2600">
          <a:solidFill>
            <a:srgbClr val="6E6259"/>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Clr>
          <a:srgbClr val="C8102E"/>
        </a:buClr>
        <a:buSzPct val="80000"/>
        <a:buFont typeface="Times" charset="0"/>
        <a:buChar char="•"/>
        <a:defRPr sz="2600">
          <a:solidFill>
            <a:srgbClr val="6E6259"/>
          </a:solidFill>
          <a:latin typeface="Arial" panose="020B0604020202020204" pitchFamily="34" charset="0"/>
          <a:ea typeface="Geneva" charset="-128"/>
          <a:cs typeface="Arial" panose="020B0604020202020204" pitchFamily="34" charset="0"/>
        </a:defRPr>
      </a:lvl2pPr>
      <a:lvl3pPr marL="1143000" indent="-228600" algn="l" rtl="0" fontAlgn="base">
        <a:spcBef>
          <a:spcPct val="20000"/>
        </a:spcBef>
        <a:spcAft>
          <a:spcPct val="0"/>
        </a:spcAft>
        <a:buClr>
          <a:srgbClr val="C8102E"/>
        </a:buClr>
        <a:buSzPct val="80000"/>
        <a:buFont typeface="Times" charset="0"/>
        <a:buChar char="•"/>
        <a:defRPr sz="2600">
          <a:solidFill>
            <a:srgbClr val="6E6259"/>
          </a:solidFill>
          <a:latin typeface="Arial" panose="020B0604020202020204" pitchFamily="34" charset="0"/>
          <a:ea typeface="Geneva" charset="-128"/>
          <a:cs typeface="Arial" panose="020B0604020202020204" pitchFamily="34" charset="0"/>
        </a:defRPr>
      </a:lvl3pPr>
      <a:lvl4pPr marL="1600200" indent="-228600" algn="l" rtl="0" fontAlgn="base">
        <a:spcBef>
          <a:spcPct val="20000"/>
        </a:spcBef>
        <a:spcAft>
          <a:spcPct val="0"/>
        </a:spcAft>
        <a:buClr>
          <a:srgbClr val="C8102E"/>
        </a:buClr>
        <a:buSzPct val="80000"/>
        <a:buFont typeface="Times" charset="0"/>
        <a:buChar char="•"/>
        <a:defRPr sz="2600">
          <a:solidFill>
            <a:srgbClr val="6E6259"/>
          </a:solidFill>
          <a:latin typeface="Arial" panose="020B0604020202020204" pitchFamily="34" charset="0"/>
          <a:ea typeface="Geneva" charset="-128"/>
          <a:cs typeface="Arial" panose="020B0604020202020204" pitchFamily="34" charset="0"/>
        </a:defRPr>
      </a:lvl4pPr>
      <a:lvl5pPr marL="2057400" indent="-228600" algn="l" rtl="0" fontAlgn="base">
        <a:spcBef>
          <a:spcPct val="20000"/>
        </a:spcBef>
        <a:spcAft>
          <a:spcPct val="0"/>
        </a:spcAft>
        <a:buClr>
          <a:srgbClr val="C8102E"/>
        </a:buClr>
        <a:buSzPct val="80000"/>
        <a:buFont typeface="Times" charset="0"/>
        <a:buChar char="•"/>
        <a:defRPr sz="2600">
          <a:solidFill>
            <a:srgbClr val="6E6259"/>
          </a:solidFill>
          <a:latin typeface="Arial" panose="020B0604020202020204" pitchFamily="34" charset="0"/>
          <a:ea typeface="Geneva" charset="-128"/>
          <a:cs typeface="Arial" panose="020B0604020202020204" pitchFamily="34" charset="0"/>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12" userDrawn="1">
          <p15:clr>
            <a:srgbClr val="F26B43"/>
          </p15:clr>
        </p15:guide>
        <p15:guide id="2" pos="44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customXml" Target="../ink/ink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tex.stackexchange.com/questions/120154/is-latex-nowadays-still-that-superior-to-word/120166#120166" TargetMode="Externa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s://www.microsoft.com/en-US/download/details.aspx?id=36777&amp;msockid=0f02ac3e79bf66b00626b9bf78396724" TargetMode="External"/><Relationship Id="rId2" Type="http://schemas.openxmlformats.org/officeDocument/2006/relationships/hyperlink" Target="https://www.chem4word.co.uk/history/"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www.microsoft.com/en-US/download/details.aspx?id=36777&amp;msockid=0f02ac3e79bf66b00626b9bf78396724" TargetMode="External"/><Relationship Id="rId3" Type="http://schemas.openxmlformats.org/officeDocument/2006/relationships/hyperlink" Target="https://www.it.iastate.edu/digital-access-policy" TargetMode="External"/><Relationship Id="rId7" Type="http://schemas.openxmlformats.org/officeDocument/2006/relationships/hyperlink" Target="https://www.chem4word.co.uk/history/"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github.com/smmresearch/TaggedThesis" TargetMode="External"/><Relationship Id="rId5" Type="http://schemas.openxmlformats.org/officeDocument/2006/relationships/hyperlink" Target="https://latex3.github.io/tagging-project/tagging-status/" TargetMode="External"/><Relationship Id="rId4" Type="http://schemas.openxmlformats.org/officeDocument/2006/relationships/hyperlink" Target="https://latex3.github.io/tagging-project/documentation/prototype-usage-instructions.html" TargetMode="External"/><Relationship Id="rId9" Type="http://schemas.openxmlformats.org/officeDocument/2006/relationships/hyperlink" Target="Go.iastate.edu/SOMPV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www.it.iastate.edu/digital-access-policy"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hyperlink" Target="https://cce.grad-college.iastate.edu/thesis-dissertation-toolkits"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latex3.github.io/tagging-project/tagging-status/" TargetMode="External"/><Relationship Id="rId2" Type="http://schemas.openxmlformats.org/officeDocument/2006/relationships/hyperlink" Target="https://latex3.github.io/tagging-project/documentation/prototype-usage-instructions.html"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hyperlink" Target="https://latex3.github.io/tagging-projec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02FE7-EAEC-77FE-98E3-0B66BDB08C07}"/>
              </a:ext>
            </a:extLst>
          </p:cNvPr>
          <p:cNvSpPr>
            <a:spLocks noGrp="1"/>
          </p:cNvSpPr>
          <p:nvPr>
            <p:ph type="ctrTitle"/>
          </p:nvPr>
        </p:nvSpPr>
        <p:spPr>
          <a:xfrm>
            <a:off x="1524000" y="1964603"/>
            <a:ext cx="9144000" cy="1545360"/>
          </a:xfrm>
        </p:spPr>
        <p:txBody>
          <a:bodyPr>
            <a:normAutofit/>
          </a:bodyPr>
          <a:lstStyle/>
          <a:p>
            <a:r>
              <a:rPr lang="en-US" b="1" dirty="0"/>
              <a:t>Digital Accessibility for LaTeX Theses and Dissertations</a:t>
            </a:r>
          </a:p>
        </p:txBody>
      </p:sp>
      <p:sp>
        <p:nvSpPr>
          <p:cNvPr id="3" name="Subtitle 2">
            <a:extLst>
              <a:ext uri="{FF2B5EF4-FFF2-40B4-BE49-F238E27FC236}">
                <a16:creationId xmlns:a16="http://schemas.microsoft.com/office/drawing/2014/main" id="{A81303F8-CBB9-6ABB-CFFA-989CC87BC2AF}"/>
              </a:ext>
            </a:extLst>
          </p:cNvPr>
          <p:cNvSpPr>
            <a:spLocks noGrp="1"/>
          </p:cNvSpPr>
          <p:nvPr>
            <p:ph type="subTitle" idx="1"/>
          </p:nvPr>
        </p:nvSpPr>
        <p:spPr>
          <a:xfrm>
            <a:off x="1524000" y="3602037"/>
            <a:ext cx="5232400" cy="2608639"/>
          </a:xfrm>
        </p:spPr>
        <p:txBody>
          <a:bodyPr>
            <a:normAutofit fontScale="77500" lnSpcReduction="20000"/>
          </a:bodyPr>
          <a:lstStyle/>
          <a:p>
            <a:r>
              <a:rPr lang="en-US" b="1" dirty="0"/>
              <a:t>Kristin Terrill</a:t>
            </a:r>
            <a:br>
              <a:rPr lang="en-US" dirty="0"/>
            </a:br>
            <a:r>
              <a:rPr lang="en-US" dirty="0"/>
              <a:t>Senior Program Specialist for Graduate Scholarly Activities</a:t>
            </a:r>
            <a:br>
              <a:rPr lang="en-US" dirty="0"/>
            </a:br>
            <a:r>
              <a:rPr lang="en-US" dirty="0"/>
              <a:t>Center for Communication Excellence, Graduate College </a:t>
            </a:r>
            <a:br>
              <a:rPr lang="en-US" dirty="0"/>
            </a:br>
            <a:r>
              <a:rPr lang="en-US" dirty="0"/>
              <a:t>Iowa State University</a:t>
            </a:r>
          </a:p>
          <a:p>
            <a:pPr algn="l"/>
            <a:r>
              <a:rPr lang="en-US" b="1" dirty="0"/>
              <a:t>Lily Compton</a:t>
            </a:r>
            <a:br>
              <a:rPr lang="en-US" dirty="0"/>
            </a:br>
            <a:r>
              <a:rPr lang="en-US" dirty="0"/>
              <a:t>Assistant Director of Programming </a:t>
            </a:r>
            <a:br>
              <a:rPr lang="en-US" dirty="0"/>
            </a:br>
            <a:r>
              <a:rPr lang="en-US" sz="2000" dirty="0"/>
              <a:t>Center for Communication Excellence, Graduate College </a:t>
            </a:r>
            <a:br>
              <a:rPr lang="en-US" sz="2000" dirty="0"/>
            </a:br>
            <a:r>
              <a:rPr lang="en-US" sz="2000" dirty="0"/>
              <a:t>Iowa State University </a:t>
            </a:r>
          </a:p>
        </p:txBody>
      </p:sp>
      <p:sp>
        <p:nvSpPr>
          <p:cNvPr id="4" name="TextBox 3">
            <a:extLst>
              <a:ext uri="{FF2B5EF4-FFF2-40B4-BE49-F238E27FC236}">
                <a16:creationId xmlns:a16="http://schemas.microsoft.com/office/drawing/2014/main" id="{E3F36748-9AE5-680C-1E1F-713D9CDC0AF2}"/>
              </a:ext>
            </a:extLst>
          </p:cNvPr>
          <p:cNvSpPr txBox="1"/>
          <p:nvPr/>
        </p:nvSpPr>
        <p:spPr>
          <a:xfrm>
            <a:off x="1926166" y="6466416"/>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6" name="TextBox 5">
            <a:extLst>
              <a:ext uri="{FF2B5EF4-FFF2-40B4-BE49-F238E27FC236}">
                <a16:creationId xmlns:a16="http://schemas.microsoft.com/office/drawing/2014/main" id="{7FCE4496-2238-242D-6868-FCB417D1B349}"/>
              </a:ext>
            </a:extLst>
          </p:cNvPr>
          <p:cNvSpPr txBox="1"/>
          <p:nvPr/>
        </p:nvSpPr>
        <p:spPr>
          <a:xfrm>
            <a:off x="9053512" y="4495800"/>
            <a:ext cx="3228975" cy="1569660"/>
          </a:xfrm>
          <a:prstGeom prst="rect">
            <a:avLst/>
          </a:prstGeom>
          <a:noFill/>
        </p:spPr>
        <p:txBody>
          <a:bodyPr wrap="square" rtlCol="0">
            <a:spAutoFit/>
          </a:bodyPr>
          <a:lstStyle/>
          <a:p>
            <a:pPr algn="ctr"/>
            <a:r>
              <a:rPr lang="en-US" sz="2400" b="1" dirty="0">
                <a:solidFill>
                  <a:srgbClr val="7A6E67"/>
                </a:solidFill>
                <a:latin typeface="Arial" panose="020B0604020202020204" pitchFamily="34" charset="0"/>
                <a:cs typeface="Arial" panose="020B0604020202020204" pitchFamily="34" charset="0"/>
              </a:rPr>
              <a:t>ETD-USETDA  2025 Symposium </a:t>
            </a:r>
            <a:br>
              <a:rPr lang="en-US" sz="2400" b="1" dirty="0">
                <a:solidFill>
                  <a:srgbClr val="7A6E67"/>
                </a:solidFill>
                <a:latin typeface="Arial" panose="020B0604020202020204" pitchFamily="34" charset="0"/>
                <a:cs typeface="Arial" panose="020B0604020202020204" pitchFamily="34" charset="0"/>
              </a:rPr>
            </a:br>
            <a:r>
              <a:rPr lang="en-US" b="1" dirty="0">
                <a:solidFill>
                  <a:srgbClr val="7A6E67"/>
                </a:solidFill>
                <a:latin typeface="Arial" panose="020B0604020202020204" pitchFamily="34" charset="0"/>
                <a:cs typeface="Arial" panose="020B0604020202020204" pitchFamily="34" charset="0"/>
              </a:rPr>
              <a:t>September 26, 2025. Virtual</a:t>
            </a:r>
          </a:p>
        </p:txBody>
      </p:sp>
    </p:spTree>
    <p:extLst>
      <p:ext uri="{BB962C8B-B14F-4D97-AF65-F5344CB8AC3E}">
        <p14:creationId xmlns:p14="http://schemas.microsoft.com/office/powerpoint/2010/main" val="1712355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48C8B-CFBA-B2F7-F4D6-312B1E9FC0FF}"/>
              </a:ext>
            </a:extLst>
          </p:cNvPr>
          <p:cNvSpPr>
            <a:spLocks noGrp="1"/>
          </p:cNvSpPr>
          <p:nvPr>
            <p:ph type="title"/>
          </p:nvPr>
        </p:nvSpPr>
        <p:spPr/>
        <p:txBody>
          <a:bodyPr/>
          <a:lstStyle/>
          <a:p>
            <a:r>
              <a:rPr lang="en-US" dirty="0"/>
              <a:t>Overleaf and PDFs</a:t>
            </a:r>
          </a:p>
        </p:txBody>
      </p:sp>
      <p:sp>
        <p:nvSpPr>
          <p:cNvPr id="3" name="Content Placeholder 2">
            <a:extLst>
              <a:ext uri="{FF2B5EF4-FFF2-40B4-BE49-F238E27FC236}">
                <a16:creationId xmlns:a16="http://schemas.microsoft.com/office/drawing/2014/main" id="{69960DC3-586D-E127-679C-1A0F68BB217B}"/>
              </a:ext>
            </a:extLst>
          </p:cNvPr>
          <p:cNvSpPr>
            <a:spLocks noGrp="1"/>
          </p:cNvSpPr>
          <p:nvPr>
            <p:ph idx="1"/>
          </p:nvPr>
        </p:nvSpPr>
        <p:spPr/>
        <p:txBody>
          <a:bodyPr vert="horz" lIns="91440" tIns="45720" rIns="91440" bIns="45720" rtlCol="0" anchor="t">
            <a:normAutofit/>
          </a:bodyPr>
          <a:lstStyle/>
          <a:p>
            <a:r>
              <a:rPr lang="en-US" dirty="0"/>
              <a:t>Iowa State's LaTeX templates in Overleaf do not export digitally accessible PDFs.</a:t>
            </a:r>
          </a:p>
          <a:p>
            <a:r>
              <a:rPr lang="en-US" dirty="0"/>
              <a:t>Overleaf support has updated their basic template to output tagged PDFs.</a:t>
            </a:r>
          </a:p>
          <a:p>
            <a:pPr lvl="1">
              <a:buFont typeface="Courier New" panose="020B0604020202020204" pitchFamily="34" charset="0"/>
              <a:buChar char="o"/>
            </a:pPr>
            <a:r>
              <a:rPr lang="en-US" dirty="0"/>
              <a:t>The Iowa State template is not compatible with these updates</a:t>
            </a:r>
          </a:p>
          <a:p>
            <a:r>
              <a:rPr lang="en-US" dirty="0"/>
              <a:t>À la carte tagging packages are not compatible with the Iowa State template</a:t>
            </a:r>
          </a:p>
          <a:p>
            <a:r>
              <a:rPr lang="en-US" dirty="0"/>
              <a:t>Currently, personnel, time and resources are not sufficient for updating the Overleaf thesis/dissertation template</a:t>
            </a:r>
          </a:p>
        </p:txBody>
      </p:sp>
    </p:spTree>
    <p:extLst>
      <p:ext uri="{BB962C8B-B14F-4D97-AF65-F5344CB8AC3E}">
        <p14:creationId xmlns:p14="http://schemas.microsoft.com/office/powerpoint/2010/main" val="2433259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of the TaggedThesis github project by smmresearch">
            <a:extLst>
              <a:ext uri="{FF2B5EF4-FFF2-40B4-BE49-F238E27FC236}">
                <a16:creationId xmlns:a16="http://schemas.microsoft.com/office/drawing/2014/main" id="{7866DF55-C0A5-06C5-23CB-75AF667FFA7F}"/>
              </a:ext>
            </a:extLst>
          </p:cNvPr>
          <p:cNvPicPr>
            <a:picLocks noChangeAspect="1"/>
          </p:cNvPicPr>
          <p:nvPr/>
        </p:nvPicPr>
        <p:blipFill>
          <a:blip r:embed="rId3"/>
          <a:stretch>
            <a:fillRect/>
          </a:stretch>
        </p:blipFill>
        <p:spPr>
          <a:xfrm>
            <a:off x="3190846" y="27039"/>
            <a:ext cx="5810308" cy="5943600"/>
          </a:xfrm>
          <a:prstGeom prst="rect">
            <a:avLst/>
          </a:prstGeom>
        </p:spPr>
      </p:pic>
    </p:spTree>
    <p:extLst>
      <p:ext uri="{BB962C8B-B14F-4D97-AF65-F5344CB8AC3E}">
        <p14:creationId xmlns:p14="http://schemas.microsoft.com/office/powerpoint/2010/main" val="1128746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36737-242D-4839-B41F-E51875CF6C65}"/>
              </a:ext>
            </a:extLst>
          </p:cNvPr>
          <p:cNvSpPr>
            <a:spLocks noGrp="1"/>
          </p:cNvSpPr>
          <p:nvPr>
            <p:ph type="title"/>
          </p:nvPr>
        </p:nvSpPr>
        <p:spPr/>
        <p:txBody>
          <a:bodyPr/>
          <a:lstStyle/>
          <a:p>
            <a:r>
              <a:rPr lang="en-US"/>
              <a:t>A Silver Bullet? No, Just a Prototype</a:t>
            </a:r>
          </a:p>
        </p:txBody>
      </p:sp>
      <p:pic>
        <p:nvPicPr>
          <p:cNvPr id="4" name="Content Placeholder 3" descr="Product development life cycle diagram with eight stages">
            <a:extLst>
              <a:ext uri="{FF2B5EF4-FFF2-40B4-BE49-F238E27FC236}">
                <a16:creationId xmlns:a16="http://schemas.microsoft.com/office/drawing/2014/main" id="{7C60954A-F4DD-54B3-6EF1-315EB2FD7C76}"/>
              </a:ext>
            </a:extLst>
          </p:cNvPr>
          <p:cNvPicPr>
            <a:picLocks noGrp="1" noChangeAspect="1"/>
          </p:cNvPicPr>
          <p:nvPr>
            <p:ph idx="1"/>
          </p:nvPr>
        </p:nvPicPr>
        <p:blipFill>
          <a:blip r:embed="rId3"/>
          <a:stretch>
            <a:fillRect/>
          </a:stretch>
        </p:blipFill>
        <p:spPr>
          <a:xfrm>
            <a:off x="843915" y="1524000"/>
            <a:ext cx="8930005" cy="4519930"/>
          </a:xfrm>
        </p:spPr>
      </p:pic>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249E56BF-5E32-D5A7-3B08-B2E8A6F4195A}"/>
                  </a:ext>
                </a:extLst>
              </p14:cNvPr>
              <p14:cNvContentPartPr/>
              <p14:nvPr/>
            </p14:nvContentPartPr>
            <p14:xfrm>
              <a:off x="7315200" y="2286000"/>
              <a:ext cx="2378857" cy="2004123"/>
            </p14:xfrm>
          </p:contentPart>
        </mc:Choice>
        <mc:Fallback xmlns="">
          <p:pic>
            <p:nvPicPr>
              <p:cNvPr id="5" name="Ink 4">
                <a:extLst>
                  <a:ext uri="{FF2B5EF4-FFF2-40B4-BE49-F238E27FC236}">
                    <a16:creationId xmlns:a16="http://schemas.microsoft.com/office/drawing/2014/main" id="{249E56BF-5E32-D5A7-3B08-B2E8A6F4195A}"/>
                  </a:ext>
                </a:extLst>
              </p:cNvPr>
              <p:cNvPicPr/>
              <p:nvPr/>
            </p:nvPicPr>
            <p:blipFill>
              <a:blip r:embed="rId5"/>
              <a:stretch>
                <a:fillRect/>
              </a:stretch>
            </p:blipFill>
            <p:spPr>
              <a:xfrm>
                <a:off x="7297203" y="2268003"/>
                <a:ext cx="2414491" cy="2039757"/>
              </a:xfrm>
              <a:prstGeom prst="rect">
                <a:avLst/>
              </a:prstGeom>
            </p:spPr>
          </p:pic>
        </mc:Fallback>
      </mc:AlternateContent>
      <p:sp>
        <p:nvSpPr>
          <p:cNvPr id="6" name="TextBox 5">
            <a:extLst>
              <a:ext uri="{FF2B5EF4-FFF2-40B4-BE49-F238E27FC236}">
                <a16:creationId xmlns:a16="http://schemas.microsoft.com/office/drawing/2014/main" id="{D2BBE8CD-C939-F0B0-2749-322F0A5DB5E7}"/>
              </a:ext>
            </a:extLst>
          </p:cNvPr>
          <p:cNvSpPr txBox="1"/>
          <p:nvPr/>
        </p:nvSpPr>
        <p:spPr>
          <a:xfrm>
            <a:off x="9773920" y="2499360"/>
            <a:ext cx="185928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panose="020B0604020202020204" pitchFamily="34" charset="0"/>
                <a:cs typeface="Arial" panose="020B0604020202020204" pitchFamily="34" charset="0"/>
              </a:rPr>
              <a:t>We are somewhere around here</a:t>
            </a:r>
          </a:p>
        </p:txBody>
      </p:sp>
    </p:spTree>
    <p:extLst>
      <p:ext uri="{BB962C8B-B14F-4D97-AF65-F5344CB8AC3E}">
        <p14:creationId xmlns:p14="http://schemas.microsoft.com/office/powerpoint/2010/main" val="2659006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1597D-56B0-9333-89F9-61685B171BD4}"/>
              </a:ext>
            </a:extLst>
          </p:cNvPr>
          <p:cNvSpPr>
            <a:spLocks noGrp="1"/>
          </p:cNvSpPr>
          <p:nvPr>
            <p:ph type="title"/>
          </p:nvPr>
        </p:nvSpPr>
        <p:spPr/>
        <p:txBody>
          <a:bodyPr/>
          <a:lstStyle/>
          <a:p>
            <a:r>
              <a:rPr lang="en-US" dirty="0"/>
              <a:t>PDFs and Digital Accessibility</a:t>
            </a:r>
          </a:p>
        </p:txBody>
      </p:sp>
      <p:sp>
        <p:nvSpPr>
          <p:cNvPr id="3" name="Content Placeholder 2">
            <a:extLst>
              <a:ext uri="{FF2B5EF4-FFF2-40B4-BE49-F238E27FC236}">
                <a16:creationId xmlns:a16="http://schemas.microsoft.com/office/drawing/2014/main" id="{B9EE856E-D524-8636-35AE-46B6F8D7D9A4}"/>
              </a:ext>
            </a:extLst>
          </p:cNvPr>
          <p:cNvSpPr>
            <a:spLocks noGrp="1"/>
          </p:cNvSpPr>
          <p:nvPr>
            <p:ph idx="1"/>
          </p:nvPr>
        </p:nvSpPr>
        <p:spPr/>
        <p:txBody>
          <a:bodyPr vert="horz" lIns="91440" tIns="45720" rIns="91440" bIns="45720" rtlCol="0" anchor="t">
            <a:normAutofit fontScale="85000" lnSpcReduction="10000"/>
          </a:bodyPr>
          <a:lstStyle/>
          <a:p>
            <a:r>
              <a:rPr lang="en-US" dirty="0"/>
              <a:t>PDFs can be made accessible with a PDF editor, such as Adobe Acrobat DC Pro</a:t>
            </a:r>
          </a:p>
          <a:p>
            <a:pPr lvl="1">
              <a:buFont typeface="Courier New" panose="020B0604020202020204" pitchFamily="34" charset="0"/>
              <a:buChar char="o"/>
            </a:pPr>
            <a:r>
              <a:rPr lang="en-US" dirty="0"/>
              <a:t>CCE thesis/dissertation consultants have been trained to remediate PDFs in Acrobat DC Pro</a:t>
            </a:r>
          </a:p>
          <a:p>
            <a:pPr lvl="1">
              <a:buFont typeface="Courier New" panose="020B0604020202020204" pitchFamily="34" charset="0"/>
              <a:buChar char="o"/>
            </a:pPr>
            <a:r>
              <a:rPr lang="en-US" dirty="0"/>
              <a:t>They are </a:t>
            </a:r>
            <a:r>
              <a:rPr lang="en-US" b="1" i="1" dirty="0"/>
              <a:t>not</a:t>
            </a:r>
            <a:r>
              <a:rPr lang="en-US" dirty="0"/>
              <a:t> trained to troubleshoot complex issues that affect LaTeX PDFs</a:t>
            </a:r>
          </a:p>
          <a:p>
            <a:r>
              <a:rPr lang="en-US" dirty="0"/>
              <a:t>Acrobat DC Pro Licenses</a:t>
            </a:r>
          </a:p>
          <a:p>
            <a:pPr lvl="1">
              <a:buFont typeface="Courier New" panose="020B0604020202020204" pitchFamily="34" charset="0"/>
              <a:buChar char="o"/>
            </a:pPr>
            <a:r>
              <a:rPr lang="en-US" dirty="0"/>
              <a:t>"Available" to Graduate Assistants and Teaching Assistants (how?)</a:t>
            </a:r>
          </a:p>
          <a:p>
            <a:pPr lvl="1">
              <a:buFont typeface="Courier New" panose="020B0604020202020204" pitchFamily="34" charset="0"/>
              <a:buChar char="o"/>
            </a:pPr>
            <a:r>
              <a:rPr lang="en-US" dirty="0"/>
              <a:t>Currently corresponding with IT regarding "check-out" licenses for non-GAs</a:t>
            </a:r>
          </a:p>
          <a:p>
            <a:pPr lvl="1">
              <a:buFont typeface="Courier New" panose="020B0604020202020204" pitchFamily="34" charset="0"/>
              <a:buChar char="o"/>
            </a:pPr>
            <a:r>
              <a:rPr lang="en-US" dirty="0"/>
              <a:t>Student access for some departments</a:t>
            </a:r>
          </a:p>
          <a:p>
            <a:pPr lvl="2">
              <a:buFont typeface="Wingdings" panose="020B0604020202020204" pitchFamily="34" charset="0"/>
              <a:buChar char="§"/>
            </a:pPr>
            <a:r>
              <a:rPr lang="en-US" dirty="0"/>
              <a:t>AESHM (Apparel, Events, and Hospitality Management)</a:t>
            </a:r>
          </a:p>
          <a:p>
            <a:pPr lvl="2">
              <a:buFont typeface="Wingdings" panose="020B0604020202020204" pitchFamily="34" charset="0"/>
              <a:buChar char="§"/>
            </a:pPr>
            <a:r>
              <a:rPr lang="en-US" dirty="0"/>
              <a:t>Design</a:t>
            </a:r>
          </a:p>
          <a:p>
            <a:pPr lvl="2">
              <a:buFont typeface="Wingdings" panose="020B0604020202020204" pitchFamily="34" charset="0"/>
              <a:buChar char="§"/>
            </a:pPr>
            <a:r>
              <a:rPr lang="en-US" dirty="0"/>
              <a:t>Greenlee (Journalism)</a:t>
            </a:r>
          </a:p>
          <a:p>
            <a:pPr lvl="2">
              <a:buFont typeface="Wingdings" panose="020B0604020202020204" pitchFamily="34" charset="0"/>
              <a:buChar char="§"/>
            </a:pPr>
            <a:r>
              <a:rPr lang="en-US" dirty="0"/>
              <a:t>Marketing</a:t>
            </a:r>
          </a:p>
          <a:p>
            <a:pPr lvl="1">
              <a:buFont typeface="Courier New" panose="020B0604020202020204" pitchFamily="34" charset="0"/>
              <a:buChar char="o"/>
            </a:pPr>
            <a:endParaRPr lang="en-US" dirty="0"/>
          </a:p>
        </p:txBody>
      </p:sp>
    </p:spTree>
    <p:extLst>
      <p:ext uri="{BB962C8B-B14F-4D97-AF65-F5344CB8AC3E}">
        <p14:creationId xmlns:p14="http://schemas.microsoft.com/office/powerpoint/2010/main" val="1655799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1CF60-055E-CEB7-D72C-2D6A85633F39}"/>
              </a:ext>
            </a:extLst>
          </p:cNvPr>
          <p:cNvSpPr>
            <a:spLocks noGrp="1"/>
          </p:cNvSpPr>
          <p:nvPr>
            <p:ph type="title"/>
          </p:nvPr>
        </p:nvSpPr>
        <p:spPr/>
        <p:txBody>
          <a:bodyPr/>
          <a:lstStyle/>
          <a:p>
            <a:r>
              <a:rPr lang="en-US" dirty="0"/>
              <a:t>Overleaf User Statistics</a:t>
            </a:r>
          </a:p>
        </p:txBody>
      </p:sp>
      <p:pic>
        <p:nvPicPr>
          <p:cNvPr id="4" name="Content Placeholder 3" descr="Screenshot showing Overleaf users from Iowa State University come from STEM disciplines">
            <a:extLst>
              <a:ext uri="{FF2B5EF4-FFF2-40B4-BE49-F238E27FC236}">
                <a16:creationId xmlns:a16="http://schemas.microsoft.com/office/drawing/2014/main" id="{86C59886-6FA8-E85F-B009-B90457124D99}"/>
              </a:ext>
            </a:extLst>
          </p:cNvPr>
          <p:cNvPicPr>
            <a:picLocks noGrp="1" noChangeAspect="1"/>
          </p:cNvPicPr>
          <p:nvPr>
            <p:ph idx="1"/>
          </p:nvPr>
        </p:nvPicPr>
        <p:blipFill>
          <a:blip r:embed="rId2"/>
          <a:stretch>
            <a:fillRect/>
          </a:stretch>
        </p:blipFill>
        <p:spPr>
          <a:xfrm>
            <a:off x="838200" y="1274092"/>
            <a:ext cx="10515600" cy="4309816"/>
          </a:xfrm>
        </p:spPr>
      </p:pic>
    </p:spTree>
    <p:extLst>
      <p:ext uri="{BB962C8B-B14F-4D97-AF65-F5344CB8AC3E}">
        <p14:creationId xmlns:p14="http://schemas.microsoft.com/office/powerpoint/2010/main" val="106473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D4AD8-FE15-2754-9D78-1138E791A72E}"/>
              </a:ext>
            </a:extLst>
          </p:cNvPr>
          <p:cNvSpPr>
            <a:spLocks noGrp="1"/>
          </p:cNvSpPr>
          <p:nvPr>
            <p:ph type="title"/>
          </p:nvPr>
        </p:nvSpPr>
        <p:spPr/>
        <p:txBody>
          <a:bodyPr/>
          <a:lstStyle/>
          <a:p>
            <a:r>
              <a:rPr lang="en-US" dirty="0"/>
              <a:t>Acrobat Pro Access Gap</a:t>
            </a:r>
          </a:p>
        </p:txBody>
      </p:sp>
      <p:sp>
        <p:nvSpPr>
          <p:cNvPr id="3" name="Content Placeholder 2">
            <a:extLst>
              <a:ext uri="{FF2B5EF4-FFF2-40B4-BE49-F238E27FC236}">
                <a16:creationId xmlns:a16="http://schemas.microsoft.com/office/drawing/2014/main" id="{1FF1AE7B-EDAF-1E84-7C6A-CBFE24F8221B}"/>
              </a:ext>
            </a:extLst>
          </p:cNvPr>
          <p:cNvSpPr>
            <a:spLocks noGrp="1"/>
          </p:cNvSpPr>
          <p:nvPr>
            <p:ph idx="1"/>
          </p:nvPr>
        </p:nvSpPr>
        <p:spPr/>
        <p:txBody>
          <a:bodyPr vert="horz" lIns="91440" tIns="45720" rIns="91440" bIns="45720" rtlCol="0" anchor="t">
            <a:normAutofit/>
          </a:bodyPr>
          <a:lstStyle/>
          <a:p>
            <a:r>
              <a:rPr lang="en-US" dirty="0"/>
              <a:t>Students who use LaTeX</a:t>
            </a:r>
          </a:p>
          <a:p>
            <a:r>
              <a:rPr lang="en-US" dirty="0"/>
              <a:t>Not currently on an assistantship</a:t>
            </a:r>
          </a:p>
          <a:p>
            <a:r>
              <a:rPr lang="en-US" dirty="0"/>
              <a:t>Not in a department with Adobe license</a:t>
            </a:r>
          </a:p>
        </p:txBody>
      </p:sp>
    </p:spTree>
    <p:extLst>
      <p:ext uri="{BB962C8B-B14F-4D97-AF65-F5344CB8AC3E}">
        <p14:creationId xmlns:p14="http://schemas.microsoft.com/office/powerpoint/2010/main" val="504470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DE0C8-D5FD-2393-4801-34FA95ED962B}"/>
              </a:ext>
            </a:extLst>
          </p:cNvPr>
          <p:cNvSpPr>
            <a:spLocks noGrp="1"/>
          </p:cNvSpPr>
          <p:nvPr>
            <p:ph type="title"/>
          </p:nvPr>
        </p:nvSpPr>
        <p:spPr/>
        <p:txBody>
          <a:bodyPr/>
          <a:lstStyle/>
          <a:p>
            <a:r>
              <a:rPr lang="en-US" dirty="0"/>
              <a:t>Additional Limitations</a:t>
            </a:r>
          </a:p>
        </p:txBody>
      </p:sp>
      <p:sp>
        <p:nvSpPr>
          <p:cNvPr id="3" name="Content Placeholder 2">
            <a:extLst>
              <a:ext uri="{FF2B5EF4-FFF2-40B4-BE49-F238E27FC236}">
                <a16:creationId xmlns:a16="http://schemas.microsoft.com/office/drawing/2014/main" id="{0D8CBDC9-0A5F-61AA-FC6B-6A9B02F9266F}"/>
              </a:ext>
            </a:extLst>
          </p:cNvPr>
          <p:cNvSpPr>
            <a:spLocks noGrp="1"/>
          </p:cNvSpPr>
          <p:nvPr>
            <p:ph idx="1"/>
          </p:nvPr>
        </p:nvSpPr>
        <p:spPr/>
        <p:txBody>
          <a:bodyPr>
            <a:normAutofit fontScale="92500" lnSpcReduction="10000"/>
          </a:bodyPr>
          <a:lstStyle/>
          <a:p>
            <a:r>
              <a:rPr lang="en-US" dirty="0"/>
              <a:t>Acrobat automatic tagging is unreliable and glitchy</a:t>
            </a:r>
          </a:p>
          <a:p>
            <a:pPr lvl="1"/>
            <a:r>
              <a:rPr lang="en-US" dirty="0"/>
              <a:t>“Bug found in </a:t>
            </a:r>
            <a:r>
              <a:rPr lang="en-US" dirty="0" err="1"/>
              <a:t>Autotagging</a:t>
            </a:r>
            <a:r>
              <a:rPr lang="en-US" dirty="0"/>
              <a:t> (Accessibility)” Adobe Community Forum post by user C225172330nhr, January 24, 2022</a:t>
            </a:r>
          </a:p>
          <a:p>
            <a:r>
              <a:rPr lang="en-US" dirty="0"/>
              <a:t>Graduate College has minimal instructional support for</a:t>
            </a:r>
          </a:p>
          <a:p>
            <a:pPr lvl="1"/>
            <a:r>
              <a:rPr lang="en-US" dirty="0"/>
              <a:t>Digital accessibility, generally</a:t>
            </a:r>
          </a:p>
          <a:p>
            <a:pPr lvl="1"/>
            <a:r>
              <a:rPr lang="en-US" dirty="0"/>
              <a:t>Digital accessibility features in Acrobat</a:t>
            </a:r>
          </a:p>
          <a:p>
            <a:r>
              <a:rPr lang="en-US" dirty="0"/>
              <a:t>Other support sources</a:t>
            </a:r>
          </a:p>
          <a:p>
            <a:pPr lvl="1"/>
            <a:r>
              <a:rPr lang="en-US" dirty="0"/>
              <a:t>Digital Accessibility Team (IT)—currently two staff for all digital resources across the entire university</a:t>
            </a:r>
          </a:p>
          <a:p>
            <a:pPr lvl="1"/>
            <a:r>
              <a:rPr lang="en-US" dirty="0"/>
              <a:t>University Library—currently one staff informally providing time &amp; expertise to help students remediate ETDs</a:t>
            </a:r>
          </a:p>
        </p:txBody>
      </p:sp>
    </p:spTree>
    <p:extLst>
      <p:ext uri="{BB962C8B-B14F-4D97-AF65-F5344CB8AC3E}">
        <p14:creationId xmlns:p14="http://schemas.microsoft.com/office/powerpoint/2010/main" val="3217791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F4A6C-5B58-24CD-CB64-172AAAEB1C0A}"/>
              </a:ext>
            </a:extLst>
          </p:cNvPr>
          <p:cNvSpPr>
            <a:spLocks noGrp="1"/>
          </p:cNvSpPr>
          <p:nvPr>
            <p:ph type="title"/>
          </p:nvPr>
        </p:nvSpPr>
        <p:spPr>
          <a:xfrm>
            <a:off x="630936" y="640080"/>
            <a:ext cx="4818888" cy="1481328"/>
          </a:xfrm>
        </p:spPr>
        <p:txBody>
          <a:bodyPr anchor="b">
            <a:normAutofit fontScale="90000"/>
          </a:bodyPr>
          <a:lstStyle/>
          <a:p>
            <a:r>
              <a:rPr lang="en-US" sz="5400"/>
              <a:t>LaTeX vs. Word</a:t>
            </a:r>
          </a:p>
        </p:txBody>
      </p:sp>
      <p:sp>
        <p:nvSpPr>
          <p:cNvPr id="3" name="Content Placeholder 2">
            <a:extLst>
              <a:ext uri="{FF2B5EF4-FFF2-40B4-BE49-F238E27FC236}">
                <a16:creationId xmlns:a16="http://schemas.microsoft.com/office/drawing/2014/main" id="{638952CD-2433-E65B-0507-79DB3EA09929}"/>
              </a:ext>
            </a:extLst>
          </p:cNvPr>
          <p:cNvSpPr>
            <a:spLocks noGrp="1"/>
          </p:cNvSpPr>
          <p:nvPr>
            <p:ph idx="1"/>
          </p:nvPr>
        </p:nvSpPr>
        <p:spPr>
          <a:xfrm>
            <a:off x="630936" y="2660904"/>
            <a:ext cx="4818888" cy="3547872"/>
          </a:xfrm>
        </p:spPr>
        <p:txBody>
          <a:bodyPr anchor="t">
            <a:normAutofit/>
          </a:bodyPr>
          <a:lstStyle/>
          <a:p>
            <a:r>
              <a:rPr lang="en-US" sz="2200" dirty="0"/>
              <a:t>Ulrike Fischer on what LaTeX can do:</a:t>
            </a:r>
          </a:p>
          <a:p>
            <a:pPr marL="0" indent="0">
              <a:buNone/>
            </a:pPr>
            <a:r>
              <a:rPr lang="en-US" sz="2200" dirty="0">
                <a:hlinkClick r:id="rId2"/>
              </a:rPr>
              <a:t>https://tex.stackexchange.com/questions/120154/is-latex-nowadays-still-that-superior-to-word/120166#120166</a:t>
            </a:r>
            <a:r>
              <a:rPr lang="en-US" sz="2200" dirty="0"/>
              <a:t> </a:t>
            </a:r>
          </a:p>
        </p:txBody>
      </p:sp>
      <p:pic>
        <p:nvPicPr>
          <p:cNvPr id="5" name="Picture 4" descr="A screenshot of a computer&#10;&#10;AI-generated content may be incorrect.">
            <a:extLst>
              <a:ext uri="{FF2B5EF4-FFF2-40B4-BE49-F238E27FC236}">
                <a16:creationId xmlns:a16="http://schemas.microsoft.com/office/drawing/2014/main" id="{51C0D387-4CC0-BEE0-7F25-CB34120F39E0}"/>
              </a:ext>
            </a:extLst>
          </p:cNvPr>
          <p:cNvPicPr>
            <a:picLocks noChangeAspect="1"/>
          </p:cNvPicPr>
          <p:nvPr/>
        </p:nvPicPr>
        <p:blipFill>
          <a:blip r:embed="rId3"/>
          <a:stretch>
            <a:fillRect/>
          </a:stretch>
        </p:blipFill>
        <p:spPr>
          <a:xfrm>
            <a:off x="6099048" y="979288"/>
            <a:ext cx="5458968" cy="4899423"/>
          </a:xfrm>
          <a:prstGeom prst="rect">
            <a:avLst/>
          </a:prstGeom>
        </p:spPr>
      </p:pic>
    </p:spTree>
    <p:extLst>
      <p:ext uri="{BB962C8B-B14F-4D97-AF65-F5344CB8AC3E}">
        <p14:creationId xmlns:p14="http://schemas.microsoft.com/office/powerpoint/2010/main" val="2596876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48745-7E46-C04C-86F6-A764F53975C5}"/>
              </a:ext>
            </a:extLst>
          </p:cNvPr>
          <p:cNvSpPr>
            <a:spLocks noGrp="1"/>
          </p:cNvSpPr>
          <p:nvPr>
            <p:ph type="title"/>
          </p:nvPr>
        </p:nvSpPr>
        <p:spPr/>
        <p:txBody>
          <a:bodyPr/>
          <a:lstStyle/>
          <a:p>
            <a:r>
              <a:rPr lang="en-US" dirty="0"/>
              <a:t>LaTeX vs. Word (my opinion)</a:t>
            </a:r>
          </a:p>
        </p:txBody>
      </p:sp>
      <p:pic>
        <p:nvPicPr>
          <p:cNvPr id="5" name="Picture 4" descr="Icon of a scale tilted down to the right">
            <a:extLst>
              <a:ext uri="{FF2B5EF4-FFF2-40B4-BE49-F238E27FC236}">
                <a16:creationId xmlns:a16="http://schemas.microsoft.com/office/drawing/2014/main" id="{1636D8F2-EE5E-87D1-BDF4-6B6467921227}"/>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038600" y="1524000"/>
            <a:ext cx="4945299" cy="4271731"/>
          </a:xfrm>
          <a:prstGeom prst="rect">
            <a:avLst/>
          </a:prstGeom>
        </p:spPr>
      </p:pic>
      <p:sp>
        <p:nvSpPr>
          <p:cNvPr id="6" name="TextBox 5">
            <a:extLst>
              <a:ext uri="{FF2B5EF4-FFF2-40B4-BE49-F238E27FC236}">
                <a16:creationId xmlns:a16="http://schemas.microsoft.com/office/drawing/2014/main" id="{AB151A27-1314-076A-D9AC-909411B0F397}"/>
              </a:ext>
            </a:extLst>
          </p:cNvPr>
          <p:cNvSpPr txBox="1"/>
          <p:nvPr/>
        </p:nvSpPr>
        <p:spPr>
          <a:xfrm>
            <a:off x="7622450" y="3128866"/>
            <a:ext cx="1826350" cy="156966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Exports digitally accessible PDFs</a:t>
            </a:r>
          </a:p>
        </p:txBody>
      </p:sp>
      <p:sp>
        <p:nvSpPr>
          <p:cNvPr id="7" name="TextBox 6">
            <a:extLst>
              <a:ext uri="{FF2B5EF4-FFF2-40B4-BE49-F238E27FC236}">
                <a16:creationId xmlns:a16="http://schemas.microsoft.com/office/drawing/2014/main" id="{63F4F576-C5F2-5D44-F7ED-044FBC970DE7}"/>
              </a:ext>
            </a:extLst>
          </p:cNvPr>
          <p:cNvSpPr txBox="1"/>
          <p:nvPr/>
        </p:nvSpPr>
        <p:spPr>
          <a:xfrm>
            <a:off x="3736054" y="2125602"/>
            <a:ext cx="2094471" cy="2677656"/>
          </a:xfrm>
          <a:prstGeom prst="rect">
            <a:avLst/>
          </a:prstGeom>
          <a:noFill/>
        </p:spPr>
        <p:txBody>
          <a:bodyPr wrap="square" rtlCol="0">
            <a:spAutoFit/>
          </a:bodyPr>
          <a:lstStyle/>
          <a:p>
            <a:pPr marL="285750" indent="-285750" algn="ctr">
              <a:buFont typeface="Arial" panose="020B0604020202020204" pitchFamily="34" charset="0"/>
              <a:buChar char="•"/>
            </a:pPr>
            <a:r>
              <a:rPr lang="en-US" dirty="0">
                <a:latin typeface="Arial" panose="020B0604020202020204" pitchFamily="34" charset="0"/>
                <a:cs typeface="Arial" panose="020B0604020202020204" pitchFamily="34" charset="0"/>
              </a:rPr>
              <a:t>Equations in headings &amp; TOC</a:t>
            </a:r>
          </a:p>
          <a:p>
            <a:pPr marL="285750" indent="-285750" algn="ctr">
              <a:buFont typeface="Arial" panose="020B0604020202020204" pitchFamily="34" charset="0"/>
              <a:buChar char="•"/>
            </a:pPr>
            <a:r>
              <a:rPr lang="en-US" dirty="0">
                <a:latin typeface="Arial" panose="020B0604020202020204" pitchFamily="34" charset="0"/>
                <a:cs typeface="Arial" panose="020B0604020202020204" pitchFamily="34" charset="0"/>
              </a:rPr>
              <a:t>Re-size dot leaders in TOC</a:t>
            </a:r>
          </a:p>
          <a:p>
            <a:pPr marL="285750" indent="-285750" algn="ctr">
              <a:buFont typeface="Arial" panose="020B0604020202020204" pitchFamily="34" charset="0"/>
              <a:buChar char="•"/>
            </a:pPr>
            <a:r>
              <a:rPr lang="en-US" dirty="0">
                <a:latin typeface="Arial" panose="020B0604020202020204" pitchFamily="34" charset="0"/>
                <a:cs typeface="Arial" panose="020B0604020202020204" pitchFamily="34" charset="0"/>
              </a:rPr>
              <a:t>More fun</a:t>
            </a:r>
          </a:p>
        </p:txBody>
      </p:sp>
    </p:spTree>
    <p:extLst>
      <p:ext uri="{BB962C8B-B14F-4D97-AF65-F5344CB8AC3E}">
        <p14:creationId xmlns:p14="http://schemas.microsoft.com/office/powerpoint/2010/main" val="1494295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DA91B-B9AB-6D56-235B-46800B153CAF}"/>
              </a:ext>
            </a:extLst>
          </p:cNvPr>
          <p:cNvSpPr>
            <a:spLocks noGrp="1"/>
          </p:cNvSpPr>
          <p:nvPr>
            <p:ph type="title"/>
          </p:nvPr>
        </p:nvSpPr>
        <p:spPr/>
        <p:txBody>
          <a:bodyPr/>
          <a:lstStyle/>
          <a:p>
            <a:r>
              <a:rPr lang="en-US" dirty="0"/>
              <a:t>Word Resources</a:t>
            </a:r>
          </a:p>
        </p:txBody>
      </p:sp>
      <p:sp>
        <p:nvSpPr>
          <p:cNvPr id="3" name="Content Placeholder 2">
            <a:extLst>
              <a:ext uri="{FF2B5EF4-FFF2-40B4-BE49-F238E27FC236}">
                <a16:creationId xmlns:a16="http://schemas.microsoft.com/office/drawing/2014/main" id="{6ACC7914-BED3-AF8F-FCA0-8C8008642EA8}"/>
              </a:ext>
            </a:extLst>
          </p:cNvPr>
          <p:cNvSpPr>
            <a:spLocks noGrp="1"/>
          </p:cNvSpPr>
          <p:nvPr>
            <p:ph idx="1"/>
          </p:nvPr>
        </p:nvSpPr>
        <p:spPr/>
        <p:txBody>
          <a:bodyPr/>
          <a:lstStyle/>
          <a:p>
            <a:r>
              <a:rPr lang="en-US" dirty="0">
                <a:hlinkClick r:id="rId2"/>
              </a:rPr>
              <a:t>Chem4Word</a:t>
            </a:r>
            <a:endParaRPr lang="en-US" dirty="0"/>
          </a:p>
          <a:p>
            <a:r>
              <a:rPr lang="en-US" dirty="0">
                <a:hlinkClick r:id="rId3"/>
              </a:rPr>
              <a:t>Microsoft Mathematics</a:t>
            </a:r>
            <a:endParaRPr lang="en-US" dirty="0"/>
          </a:p>
          <a:p>
            <a:endParaRPr lang="en-US" dirty="0"/>
          </a:p>
        </p:txBody>
      </p:sp>
    </p:spTree>
    <p:extLst>
      <p:ext uri="{BB962C8B-B14F-4D97-AF65-F5344CB8AC3E}">
        <p14:creationId xmlns:p14="http://schemas.microsoft.com/office/powerpoint/2010/main" val="20691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C2263-4307-E111-4A55-A04F0A7ABA46}"/>
              </a:ext>
            </a:extLst>
          </p:cNvPr>
          <p:cNvSpPr>
            <a:spLocks noGrp="1"/>
          </p:cNvSpPr>
          <p:nvPr>
            <p:ph type="title"/>
          </p:nvPr>
        </p:nvSpPr>
        <p:spPr/>
        <p:txBody>
          <a:bodyPr/>
          <a:lstStyle/>
          <a:p>
            <a:r>
              <a:rPr lang="en-US" dirty="0"/>
              <a:t>Presentation Agenda</a:t>
            </a:r>
          </a:p>
        </p:txBody>
      </p:sp>
      <p:sp>
        <p:nvSpPr>
          <p:cNvPr id="3" name="Text Placeholder 2">
            <a:extLst>
              <a:ext uri="{FF2B5EF4-FFF2-40B4-BE49-F238E27FC236}">
                <a16:creationId xmlns:a16="http://schemas.microsoft.com/office/drawing/2014/main" id="{A60FB02B-2F31-F1FA-7AAB-5706B294097F}"/>
              </a:ext>
            </a:extLst>
          </p:cNvPr>
          <p:cNvSpPr>
            <a:spLocks noGrp="1"/>
          </p:cNvSpPr>
          <p:nvPr>
            <p:ph type="body" sz="quarter" idx="10"/>
          </p:nvPr>
        </p:nvSpPr>
        <p:spPr/>
        <p:txBody>
          <a:bodyPr/>
          <a:lstStyle/>
          <a:p>
            <a:r>
              <a:rPr lang="en-US" dirty="0"/>
              <a:t>The State of Iowa State</a:t>
            </a:r>
          </a:p>
          <a:p>
            <a:pPr lvl="1"/>
            <a:r>
              <a:rPr lang="en-US" dirty="0"/>
              <a:t>Thesis &amp; dissertation requirements</a:t>
            </a:r>
          </a:p>
          <a:p>
            <a:pPr lvl="1"/>
            <a:r>
              <a:rPr lang="en-US" dirty="0"/>
              <a:t>Digital accessibility requirements</a:t>
            </a:r>
          </a:p>
          <a:p>
            <a:r>
              <a:rPr lang="en-US" dirty="0"/>
              <a:t>LaTeX, PDFs, and Digital Accessibility</a:t>
            </a:r>
          </a:p>
          <a:p>
            <a:r>
              <a:rPr lang="en-US" dirty="0"/>
              <a:t>Promising Directions for LaTeX Theses &amp; Dissertations</a:t>
            </a:r>
          </a:p>
          <a:p>
            <a:r>
              <a:rPr lang="en-US" dirty="0"/>
              <a:t>Current Recommendations for Iowa State LaTeX-User Graduate Students</a:t>
            </a:r>
          </a:p>
          <a:p>
            <a:r>
              <a:rPr lang="en-US" dirty="0"/>
              <a:t>Late-breaking Development: The Overleaf Update!!</a:t>
            </a:r>
          </a:p>
          <a:p>
            <a:endParaRPr lang="en-US" dirty="0"/>
          </a:p>
        </p:txBody>
      </p:sp>
    </p:spTree>
    <p:extLst>
      <p:ext uri="{BB962C8B-B14F-4D97-AF65-F5344CB8AC3E}">
        <p14:creationId xmlns:p14="http://schemas.microsoft.com/office/powerpoint/2010/main" val="997951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AE4F5-0400-7A3A-2E2E-42EA05FF68C3}"/>
              </a:ext>
            </a:extLst>
          </p:cNvPr>
          <p:cNvSpPr>
            <a:spLocks noGrp="1"/>
          </p:cNvSpPr>
          <p:nvPr>
            <p:ph type="title"/>
          </p:nvPr>
        </p:nvSpPr>
        <p:spPr/>
        <p:txBody>
          <a:bodyPr/>
          <a:lstStyle/>
          <a:p>
            <a:r>
              <a:rPr lang="en-US" dirty="0"/>
              <a:t>Recommendation</a:t>
            </a:r>
          </a:p>
        </p:txBody>
      </p:sp>
      <p:sp>
        <p:nvSpPr>
          <p:cNvPr id="3" name="Content Placeholder 2">
            <a:extLst>
              <a:ext uri="{FF2B5EF4-FFF2-40B4-BE49-F238E27FC236}">
                <a16:creationId xmlns:a16="http://schemas.microsoft.com/office/drawing/2014/main" id="{807B5EAD-96D9-8F4A-FA17-3F046AAD5B73}"/>
              </a:ext>
            </a:extLst>
          </p:cNvPr>
          <p:cNvSpPr>
            <a:spLocks noGrp="1"/>
          </p:cNvSpPr>
          <p:nvPr>
            <p:ph idx="1"/>
          </p:nvPr>
        </p:nvSpPr>
        <p:spPr/>
        <p:txBody>
          <a:bodyPr/>
          <a:lstStyle/>
          <a:p>
            <a:r>
              <a:rPr lang="en-US" dirty="0"/>
              <a:t>Reconsider </a:t>
            </a:r>
            <a:r>
              <a:rPr lang="en-US"/>
              <a:t>the merits </a:t>
            </a:r>
            <a:r>
              <a:rPr lang="en-US" dirty="0"/>
              <a:t>of promoting LaTeX/Overleaf for Thesis &amp; Dissertation writing</a:t>
            </a:r>
          </a:p>
          <a:p>
            <a:pPr lvl="1"/>
            <a:r>
              <a:rPr lang="en-US" dirty="0"/>
              <a:t>Students face much more difficulty making their thesis/dissertation meet the Graduate College requirement for digital accessibility</a:t>
            </a:r>
          </a:p>
          <a:p>
            <a:pPr lvl="1"/>
            <a:r>
              <a:rPr lang="en-US" dirty="0"/>
              <a:t>There is an added expense of Adobe Acrobat licenses</a:t>
            </a:r>
          </a:p>
          <a:p>
            <a:pPr lvl="1"/>
            <a:r>
              <a:rPr lang="en-US" dirty="0"/>
              <a:t>Support for using Acrobat to remediate PDFs is insufficient</a:t>
            </a:r>
          </a:p>
          <a:p>
            <a:r>
              <a:rPr lang="en-US" dirty="0"/>
              <a:t>Explore affordances of Word for presenting equations</a:t>
            </a:r>
          </a:p>
          <a:p>
            <a:pPr lvl="1"/>
            <a:r>
              <a:rPr lang="en-US" dirty="0"/>
              <a:t>Involve subject matter experts from Computer Science, Math, Statistics, Physics &amp; Astronomy, etc.</a:t>
            </a:r>
          </a:p>
        </p:txBody>
      </p:sp>
    </p:spTree>
    <p:extLst>
      <p:ext uri="{BB962C8B-B14F-4D97-AF65-F5344CB8AC3E}">
        <p14:creationId xmlns:p14="http://schemas.microsoft.com/office/powerpoint/2010/main" val="2620991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1F6A1-DF9D-3242-2AD2-ED61DB6B647E}"/>
              </a:ext>
            </a:extLst>
          </p:cNvPr>
          <p:cNvSpPr>
            <a:spLocks noGrp="1"/>
          </p:cNvSpPr>
          <p:nvPr>
            <p:ph type="title"/>
          </p:nvPr>
        </p:nvSpPr>
        <p:spPr/>
        <p:txBody>
          <a:bodyPr/>
          <a:lstStyle/>
          <a:p>
            <a:r>
              <a:rPr lang="en-US" dirty="0"/>
              <a:t>Late-Breaking: The Overleaf Update</a:t>
            </a:r>
          </a:p>
        </p:txBody>
      </p:sp>
      <p:sp>
        <p:nvSpPr>
          <p:cNvPr id="3" name="Text Placeholder 2">
            <a:extLst>
              <a:ext uri="{FF2B5EF4-FFF2-40B4-BE49-F238E27FC236}">
                <a16:creationId xmlns:a16="http://schemas.microsoft.com/office/drawing/2014/main" id="{F872C8D4-19FD-3AD3-1472-6C34BCD08FA7}"/>
              </a:ext>
            </a:extLst>
          </p:cNvPr>
          <p:cNvSpPr>
            <a:spLocks noGrp="1"/>
          </p:cNvSpPr>
          <p:nvPr>
            <p:ph type="body" sz="quarter" idx="10"/>
          </p:nvPr>
        </p:nvSpPr>
        <p:spPr/>
        <p:txBody>
          <a:bodyPr/>
          <a:lstStyle/>
          <a:p>
            <a:r>
              <a:rPr lang="en-US" dirty="0"/>
              <a:t>September 12, 2025 Overleaf newsletter:</a:t>
            </a:r>
          </a:p>
          <a:p>
            <a:pPr marL="0" indent="0">
              <a:buNone/>
            </a:pPr>
            <a:r>
              <a:rPr lang="en-US" dirty="0"/>
              <a:t>“We have released </a:t>
            </a:r>
            <a:r>
              <a:rPr lang="en-US" dirty="0" err="1"/>
              <a:t>TeX</a:t>
            </a:r>
            <a:r>
              <a:rPr lang="en-US" dirty="0"/>
              <a:t> Live 2025 on Overleaf. This new release provides some additional functionality for tagging PDFs to enhance accessibility.”</a:t>
            </a:r>
          </a:p>
        </p:txBody>
      </p:sp>
    </p:spTree>
    <p:extLst>
      <p:ext uri="{BB962C8B-B14F-4D97-AF65-F5344CB8AC3E}">
        <p14:creationId xmlns:p14="http://schemas.microsoft.com/office/powerpoint/2010/main" val="2055349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reworks exploding in the night sky">
            <a:extLst>
              <a:ext uri="{FF2B5EF4-FFF2-40B4-BE49-F238E27FC236}">
                <a16:creationId xmlns:a16="http://schemas.microsoft.com/office/drawing/2014/main" id="{9FB0BA80-970B-45D3-6E00-BB6065A52429}"/>
              </a:ext>
            </a:extLst>
          </p:cNvPr>
          <p:cNvPicPr>
            <a:picLocks noChangeAspect="1"/>
          </p:cNvPicPr>
          <p:nvPr/>
        </p:nvPicPr>
        <p:blipFill>
          <a:blip r:embed="rId2"/>
          <a:stretch>
            <a:fillRect/>
          </a:stretch>
        </p:blipFill>
        <p:spPr>
          <a:xfrm>
            <a:off x="0" y="0"/>
            <a:ext cx="12191999" cy="6096000"/>
          </a:xfrm>
          <a:prstGeom prst="rect">
            <a:avLst/>
          </a:prstGeom>
        </p:spPr>
      </p:pic>
    </p:spTree>
    <p:extLst>
      <p:ext uri="{BB962C8B-B14F-4D97-AF65-F5344CB8AC3E}">
        <p14:creationId xmlns:p14="http://schemas.microsoft.com/office/powerpoint/2010/main" val="347127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9597A-4003-9E95-0278-CF961FA1D676}"/>
              </a:ext>
            </a:extLst>
          </p:cNvPr>
          <p:cNvSpPr>
            <a:spLocks noGrp="1"/>
          </p:cNvSpPr>
          <p:nvPr>
            <p:ph type="title"/>
          </p:nvPr>
        </p:nvSpPr>
        <p:spPr/>
        <p:txBody>
          <a:bodyPr/>
          <a:lstStyle/>
          <a:p>
            <a:r>
              <a:rPr lang="en-US" dirty="0"/>
              <a:t>From what we have seen so far…</a:t>
            </a:r>
          </a:p>
        </p:txBody>
      </p:sp>
      <p:sp>
        <p:nvSpPr>
          <p:cNvPr id="3" name="Text Placeholder 2">
            <a:extLst>
              <a:ext uri="{FF2B5EF4-FFF2-40B4-BE49-F238E27FC236}">
                <a16:creationId xmlns:a16="http://schemas.microsoft.com/office/drawing/2014/main" id="{99E8FB82-B440-638E-E333-5F2F139BC755}"/>
              </a:ext>
            </a:extLst>
          </p:cNvPr>
          <p:cNvSpPr>
            <a:spLocks noGrp="1"/>
          </p:cNvSpPr>
          <p:nvPr>
            <p:ph type="body" sz="quarter" idx="10"/>
          </p:nvPr>
        </p:nvSpPr>
        <p:spPr/>
        <p:txBody>
          <a:bodyPr/>
          <a:lstStyle/>
          <a:p>
            <a:r>
              <a:rPr lang="en-US" dirty="0"/>
              <a:t>Iowa State’s </a:t>
            </a:r>
            <a:r>
              <a:rPr lang="en-US" b="1" i="1" dirty="0"/>
              <a:t>current</a:t>
            </a:r>
            <a:r>
              <a:rPr lang="en-US" dirty="0"/>
              <a:t> Overleaf templates are compatible with PDF tagging</a:t>
            </a:r>
          </a:p>
          <a:p>
            <a:r>
              <a:rPr lang="en-US" dirty="0"/>
              <a:t>Ph.D. Candidate (Computer Science) Duy Phuong Nguyen’s instruction manual: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Go.iastate.edu/SOMPVR</a:t>
            </a:r>
          </a:p>
        </p:txBody>
      </p:sp>
      <p:pic>
        <p:nvPicPr>
          <p:cNvPr id="5" name="Picture 4" descr="A qr code with black squares&#10;&#10;AI-generated content may be incorrect.">
            <a:extLst>
              <a:ext uri="{FF2B5EF4-FFF2-40B4-BE49-F238E27FC236}">
                <a16:creationId xmlns:a16="http://schemas.microsoft.com/office/drawing/2014/main" id="{AA4CF008-0BCE-35B1-9AC6-1A25C670626C}"/>
              </a:ext>
            </a:extLst>
          </p:cNvPr>
          <p:cNvPicPr>
            <a:picLocks noChangeAspect="1"/>
          </p:cNvPicPr>
          <p:nvPr/>
        </p:nvPicPr>
        <p:blipFill>
          <a:blip r:embed="rId3"/>
          <a:stretch>
            <a:fillRect/>
          </a:stretch>
        </p:blipFill>
        <p:spPr>
          <a:xfrm>
            <a:off x="4648200" y="2819400"/>
            <a:ext cx="3200400" cy="3200400"/>
          </a:xfrm>
          <a:prstGeom prst="rect">
            <a:avLst/>
          </a:prstGeom>
        </p:spPr>
      </p:pic>
    </p:spTree>
    <p:extLst>
      <p:ext uri="{BB962C8B-B14F-4D97-AF65-F5344CB8AC3E}">
        <p14:creationId xmlns:p14="http://schemas.microsoft.com/office/powerpoint/2010/main" val="2170584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99971-01F0-C52B-B659-70ED8F62EDF4}"/>
              </a:ext>
            </a:extLst>
          </p:cNvPr>
          <p:cNvSpPr>
            <a:spLocks noGrp="1"/>
          </p:cNvSpPr>
          <p:nvPr>
            <p:ph type="title"/>
          </p:nvPr>
        </p:nvSpPr>
        <p:spPr/>
        <p:txBody>
          <a:bodyPr/>
          <a:lstStyle/>
          <a:p>
            <a:r>
              <a:rPr lang="en-US" dirty="0"/>
              <a:t>Next Steps</a:t>
            </a:r>
          </a:p>
        </p:txBody>
      </p:sp>
      <p:sp>
        <p:nvSpPr>
          <p:cNvPr id="3" name="Text Placeholder 2">
            <a:extLst>
              <a:ext uri="{FF2B5EF4-FFF2-40B4-BE49-F238E27FC236}">
                <a16:creationId xmlns:a16="http://schemas.microsoft.com/office/drawing/2014/main" id="{7CC49B4A-1C0B-EF42-8EDE-41124B9E14FD}"/>
              </a:ext>
            </a:extLst>
          </p:cNvPr>
          <p:cNvSpPr>
            <a:spLocks noGrp="1"/>
          </p:cNvSpPr>
          <p:nvPr>
            <p:ph type="body" sz="quarter" idx="10"/>
          </p:nvPr>
        </p:nvSpPr>
        <p:spPr/>
        <p:txBody>
          <a:bodyPr/>
          <a:lstStyle/>
          <a:p>
            <a:r>
              <a:rPr lang="en-US" dirty="0"/>
              <a:t>Test the tagging features in Overleaf template</a:t>
            </a:r>
          </a:p>
          <a:p>
            <a:r>
              <a:rPr lang="en-US" dirty="0"/>
              <a:t>Add the \</a:t>
            </a:r>
            <a:r>
              <a:rPr lang="en-US" dirty="0" err="1"/>
              <a:t>DocumentMetadata</a:t>
            </a:r>
            <a:r>
              <a:rPr lang="en-US" dirty="0"/>
              <a:t>{…} block to the template, so students do not have to do this extra step</a:t>
            </a:r>
          </a:p>
          <a:p>
            <a:r>
              <a:rPr lang="en-US" dirty="0"/>
              <a:t>Work with students, faculty, and Overleaf support to troubleshoot issues that come up in the future</a:t>
            </a:r>
          </a:p>
        </p:txBody>
      </p:sp>
    </p:spTree>
    <p:extLst>
      <p:ext uri="{BB962C8B-B14F-4D97-AF65-F5344CB8AC3E}">
        <p14:creationId xmlns:p14="http://schemas.microsoft.com/office/powerpoint/2010/main" val="28473806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40C99-5D81-C62D-89F9-11E063CE939C}"/>
              </a:ext>
            </a:extLst>
          </p:cNvPr>
          <p:cNvSpPr>
            <a:spLocks noGrp="1"/>
          </p:cNvSpPr>
          <p:nvPr>
            <p:ph type="title"/>
          </p:nvPr>
        </p:nvSpPr>
        <p:spPr/>
        <p:txBody>
          <a:bodyPr/>
          <a:lstStyle/>
          <a:p>
            <a:r>
              <a:rPr lang="en-US" dirty="0"/>
              <a:t>Resources</a:t>
            </a:r>
          </a:p>
        </p:txBody>
      </p:sp>
      <p:sp>
        <p:nvSpPr>
          <p:cNvPr id="4" name="Content Placeholder 2">
            <a:extLst>
              <a:ext uri="{FF2B5EF4-FFF2-40B4-BE49-F238E27FC236}">
                <a16:creationId xmlns:a16="http://schemas.microsoft.com/office/drawing/2014/main" id="{26071F50-2B37-4B9C-F7B8-AC5A34040D06}"/>
              </a:ext>
            </a:extLst>
          </p:cNvPr>
          <p:cNvSpPr>
            <a:spLocks noGrp="1"/>
          </p:cNvSpPr>
          <p:nvPr>
            <p:ph type="body" sz="quarter" idx="10"/>
          </p:nvPr>
        </p:nvSpPr>
        <p:spPr>
          <a:xfrm>
            <a:off x="711200" y="1447800"/>
            <a:ext cx="10871200" cy="4495800"/>
          </a:xfrm>
        </p:spPr>
        <p:txBody>
          <a:bodyPr/>
          <a:lstStyle/>
          <a:p>
            <a:r>
              <a:rPr lang="en-US" dirty="0"/>
              <a:t>Iowa State University </a:t>
            </a:r>
            <a:r>
              <a:rPr lang="en-US" dirty="0">
                <a:hlinkClick r:id="rId3"/>
              </a:rPr>
              <a:t>Digital Accessibility Policy </a:t>
            </a:r>
            <a:endParaRPr lang="en-US" dirty="0"/>
          </a:p>
          <a:p>
            <a:r>
              <a:rPr lang="en-US" dirty="0">
                <a:hlinkClick r:id="rId4"/>
              </a:rPr>
              <a:t>Using the LaTeX prototype for accessible PDF (as of 2025/06)</a:t>
            </a:r>
            <a:endParaRPr lang="en-US" dirty="0"/>
          </a:p>
          <a:p>
            <a:r>
              <a:rPr lang="en-US" dirty="0">
                <a:hlinkClick r:id="rId5"/>
              </a:rPr>
              <a:t>Tagging Status of LaTeX Packages and Classes</a:t>
            </a:r>
            <a:endParaRPr lang="en-US" dirty="0"/>
          </a:p>
          <a:p>
            <a:r>
              <a:rPr lang="en-US" dirty="0">
                <a:hlinkClick r:id="rId6"/>
              </a:rPr>
              <a:t>Sarah McCarty’s LaTeX Template</a:t>
            </a:r>
            <a:endParaRPr lang="en-US" dirty="0"/>
          </a:p>
          <a:p>
            <a:r>
              <a:rPr lang="en-US" dirty="0">
                <a:hlinkClick r:id="rId7"/>
              </a:rPr>
              <a:t>Chem4Word</a:t>
            </a:r>
            <a:endParaRPr lang="en-US" dirty="0"/>
          </a:p>
          <a:p>
            <a:r>
              <a:rPr lang="en-US" dirty="0">
                <a:hlinkClick r:id="rId8"/>
              </a:rPr>
              <a:t>Microsoft Mathematics</a:t>
            </a:r>
            <a:endParaRPr lang="en-US" dirty="0"/>
          </a:p>
          <a:p>
            <a:r>
              <a:rPr lang="en-US" dirty="0">
                <a:hlinkClick r:id="rId9"/>
              </a:rPr>
              <a:t>Duy Phuong Nguyen’s Tagging Manual</a:t>
            </a:r>
            <a:endParaRPr lang="en-US" dirty="0"/>
          </a:p>
          <a:p>
            <a:endParaRPr lang="en-US" dirty="0"/>
          </a:p>
          <a:p>
            <a:endParaRPr lang="en-US" dirty="0"/>
          </a:p>
        </p:txBody>
      </p:sp>
    </p:spTree>
    <p:extLst>
      <p:ext uri="{BB962C8B-B14F-4D97-AF65-F5344CB8AC3E}">
        <p14:creationId xmlns:p14="http://schemas.microsoft.com/office/powerpoint/2010/main" val="1361764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3EA4D-5F30-D1D0-3B61-438C09E4812C}"/>
              </a:ext>
            </a:extLst>
          </p:cNvPr>
          <p:cNvSpPr>
            <a:spLocks noGrp="1"/>
          </p:cNvSpPr>
          <p:nvPr>
            <p:ph type="title"/>
          </p:nvPr>
        </p:nvSpPr>
        <p:spPr/>
        <p:txBody>
          <a:bodyPr/>
          <a:lstStyle/>
          <a:p>
            <a:r>
              <a:rPr lang="en-US" dirty="0"/>
              <a:t>2024 Thesis/Dissertation Audit</a:t>
            </a:r>
          </a:p>
        </p:txBody>
      </p:sp>
      <p:sp>
        <p:nvSpPr>
          <p:cNvPr id="3" name="Content Placeholder 2">
            <a:extLst>
              <a:ext uri="{FF2B5EF4-FFF2-40B4-BE49-F238E27FC236}">
                <a16:creationId xmlns:a16="http://schemas.microsoft.com/office/drawing/2014/main" id="{0EB3F972-D78E-0A7F-B785-EDC05FD7660C}"/>
              </a:ext>
            </a:extLst>
          </p:cNvPr>
          <p:cNvSpPr>
            <a:spLocks noGrp="1"/>
          </p:cNvSpPr>
          <p:nvPr>
            <p:ph idx="1"/>
          </p:nvPr>
        </p:nvSpPr>
        <p:spPr/>
        <p:txBody>
          <a:bodyPr vert="horz" lIns="91440" tIns="45720" rIns="91440" bIns="45720" rtlCol="0" anchor="t">
            <a:normAutofit/>
          </a:bodyPr>
          <a:lstStyle/>
          <a:p>
            <a:r>
              <a:rPr lang="en-US" dirty="0"/>
              <a:t>From 2022-2024, 24% of Iowa State theses and dissertations used our Overleaf/LaTeX template</a:t>
            </a:r>
          </a:p>
          <a:p>
            <a:r>
              <a:rPr lang="en-US" dirty="0"/>
              <a:t>None of these were compliant with the Iowa State Digital Accessibility Policy</a:t>
            </a:r>
          </a:p>
        </p:txBody>
      </p:sp>
    </p:spTree>
    <p:extLst>
      <p:ext uri="{BB962C8B-B14F-4D97-AF65-F5344CB8AC3E}">
        <p14:creationId xmlns:p14="http://schemas.microsoft.com/office/powerpoint/2010/main" val="959192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615B9-188A-3A60-8B6B-44D6E70DCBD8}"/>
              </a:ext>
            </a:extLst>
          </p:cNvPr>
          <p:cNvSpPr>
            <a:spLocks noGrp="1"/>
          </p:cNvSpPr>
          <p:nvPr>
            <p:ph type="title"/>
          </p:nvPr>
        </p:nvSpPr>
        <p:spPr/>
        <p:txBody>
          <a:bodyPr/>
          <a:lstStyle/>
          <a:p>
            <a:r>
              <a:rPr lang="en-US" dirty="0"/>
              <a:t>Thesis/Dissertation Requirements</a:t>
            </a:r>
          </a:p>
        </p:txBody>
      </p:sp>
      <p:sp>
        <p:nvSpPr>
          <p:cNvPr id="3" name="Content Placeholder 2">
            <a:extLst>
              <a:ext uri="{FF2B5EF4-FFF2-40B4-BE49-F238E27FC236}">
                <a16:creationId xmlns:a16="http://schemas.microsoft.com/office/drawing/2014/main" id="{EC422B8F-0C4E-8DD7-DA64-3C503534295F}"/>
              </a:ext>
            </a:extLst>
          </p:cNvPr>
          <p:cNvSpPr>
            <a:spLocks noGrp="1"/>
          </p:cNvSpPr>
          <p:nvPr>
            <p:ph idx="1"/>
          </p:nvPr>
        </p:nvSpPr>
        <p:spPr/>
        <p:txBody>
          <a:bodyPr vert="horz" lIns="91440" tIns="45720" rIns="91440" bIns="45720" rtlCol="0" anchor="t">
            <a:normAutofit/>
          </a:bodyPr>
          <a:lstStyle/>
          <a:p>
            <a:r>
              <a:rPr lang="en-US" dirty="0"/>
              <a:t>Submit a PDF to ProQuest</a:t>
            </a:r>
          </a:p>
          <a:p>
            <a:pPr lvl="1">
              <a:buFont typeface="Courier New" panose="020B0604020202020204" pitchFamily="34" charset="0"/>
              <a:buChar char="o"/>
            </a:pPr>
            <a:r>
              <a:rPr lang="en-US" dirty="0"/>
              <a:t>Once accepted the PDF gets sent to the Institutional Repository</a:t>
            </a:r>
          </a:p>
          <a:p>
            <a:pPr lvl="1">
              <a:buFont typeface="Courier New" panose="020B0604020202020204" pitchFamily="34" charset="0"/>
              <a:buChar char="o"/>
            </a:pPr>
            <a:r>
              <a:rPr lang="en-US" dirty="0"/>
              <a:t>It is covered under the Iowa State University </a:t>
            </a:r>
            <a:r>
              <a:rPr lang="en-US" dirty="0">
                <a:hlinkClick r:id="rId3"/>
              </a:rPr>
              <a:t>Digital Accessibility Policy</a:t>
            </a:r>
            <a:endParaRPr lang="en-US" dirty="0"/>
          </a:p>
        </p:txBody>
      </p:sp>
      <p:pic>
        <p:nvPicPr>
          <p:cNvPr id="5" name="Picture 4" descr="Screenshot of Iowa State University IT services logo">
            <a:extLst>
              <a:ext uri="{FF2B5EF4-FFF2-40B4-BE49-F238E27FC236}">
                <a16:creationId xmlns:a16="http://schemas.microsoft.com/office/drawing/2014/main" id="{CECD48E1-2DC8-5F22-12C2-3EABDD293608}"/>
              </a:ext>
            </a:extLst>
          </p:cNvPr>
          <p:cNvPicPr>
            <a:picLocks noChangeAspect="1"/>
          </p:cNvPicPr>
          <p:nvPr/>
        </p:nvPicPr>
        <p:blipFill>
          <a:blip r:embed="rId4"/>
          <a:stretch>
            <a:fillRect/>
          </a:stretch>
        </p:blipFill>
        <p:spPr>
          <a:xfrm>
            <a:off x="838276" y="3433007"/>
            <a:ext cx="3209925" cy="1419225"/>
          </a:xfrm>
          <a:prstGeom prst="rect">
            <a:avLst/>
          </a:prstGeom>
        </p:spPr>
      </p:pic>
      <p:pic>
        <p:nvPicPr>
          <p:cNvPr id="4" name="Picture 3" descr="Screenshot of declaration that new digital content must be accessible by April 24, 2026">
            <a:extLst>
              <a:ext uri="{FF2B5EF4-FFF2-40B4-BE49-F238E27FC236}">
                <a16:creationId xmlns:a16="http://schemas.microsoft.com/office/drawing/2014/main" id="{11A6D30D-19FA-8307-3125-A22F1F7FCA86}"/>
              </a:ext>
            </a:extLst>
          </p:cNvPr>
          <p:cNvPicPr>
            <a:picLocks noChangeAspect="1"/>
          </p:cNvPicPr>
          <p:nvPr/>
        </p:nvPicPr>
        <p:blipFill>
          <a:blip r:embed="rId5"/>
          <a:stretch>
            <a:fillRect/>
          </a:stretch>
        </p:blipFill>
        <p:spPr>
          <a:xfrm>
            <a:off x="2514600" y="4536916"/>
            <a:ext cx="9553575" cy="1514475"/>
          </a:xfrm>
          <a:prstGeom prst="rect">
            <a:avLst/>
          </a:prstGeom>
        </p:spPr>
      </p:pic>
    </p:spTree>
    <p:extLst>
      <p:ext uri="{BB962C8B-B14F-4D97-AF65-F5344CB8AC3E}">
        <p14:creationId xmlns:p14="http://schemas.microsoft.com/office/powerpoint/2010/main" val="1949269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32EF6-5C9B-A06C-5EFD-CEA7DDD46F84}"/>
              </a:ext>
            </a:extLst>
          </p:cNvPr>
          <p:cNvSpPr>
            <a:spLocks noGrp="1"/>
          </p:cNvSpPr>
          <p:nvPr>
            <p:ph type="title"/>
          </p:nvPr>
        </p:nvSpPr>
        <p:spPr/>
        <p:txBody>
          <a:bodyPr/>
          <a:lstStyle/>
          <a:p>
            <a:r>
              <a:rPr lang="en-US" dirty="0"/>
              <a:t>Thesis/Dissertation Support</a:t>
            </a:r>
          </a:p>
        </p:txBody>
      </p:sp>
      <p:sp>
        <p:nvSpPr>
          <p:cNvPr id="3" name="Content Placeholder 2">
            <a:extLst>
              <a:ext uri="{FF2B5EF4-FFF2-40B4-BE49-F238E27FC236}">
                <a16:creationId xmlns:a16="http://schemas.microsoft.com/office/drawing/2014/main" id="{656D6B97-6B5E-6827-D8F5-3DA88906841E}"/>
              </a:ext>
            </a:extLst>
          </p:cNvPr>
          <p:cNvSpPr>
            <a:spLocks noGrp="1"/>
          </p:cNvSpPr>
          <p:nvPr>
            <p:ph idx="1"/>
          </p:nvPr>
        </p:nvSpPr>
        <p:spPr/>
        <p:txBody>
          <a:bodyPr vert="horz" lIns="91440" tIns="45720" rIns="91440" bIns="45720" rtlCol="0" anchor="t">
            <a:normAutofit lnSpcReduction="10000"/>
          </a:bodyPr>
          <a:lstStyle/>
          <a:p>
            <a:r>
              <a:rPr lang="en-US" dirty="0"/>
              <a:t>Graduate College </a:t>
            </a:r>
            <a:r>
              <a:rPr lang="en-US" dirty="0">
                <a:hlinkClick r:id="rId2"/>
              </a:rPr>
              <a:t>Thesis/Dissertation Templates</a:t>
            </a:r>
          </a:p>
          <a:p>
            <a:pPr lvl="1">
              <a:buFont typeface="Courier New" panose="020B0604020202020204" pitchFamily="34" charset="0"/>
              <a:buChar char="o"/>
            </a:pPr>
            <a:r>
              <a:rPr lang="en-US" dirty="0"/>
              <a:t>4 Word templates (updated 2024)</a:t>
            </a:r>
          </a:p>
          <a:p>
            <a:pPr lvl="1">
              <a:buFont typeface="Courier New" panose="020B0604020202020204" pitchFamily="34" charset="0"/>
              <a:buChar char="o"/>
            </a:pPr>
            <a:r>
              <a:rPr lang="en-US" dirty="0"/>
              <a:t>2 Overleaf/LaTeX templates  (updated 2022)</a:t>
            </a:r>
          </a:p>
          <a:p>
            <a:r>
              <a:rPr lang="en-US" dirty="0"/>
              <a:t>Individual consultations</a:t>
            </a:r>
          </a:p>
          <a:p>
            <a:r>
              <a:rPr lang="en-US" dirty="0"/>
              <a:t>Events</a:t>
            </a:r>
          </a:p>
          <a:p>
            <a:pPr lvl="1">
              <a:buFont typeface="Courier New" panose="020B0604020202020204" pitchFamily="34" charset="0"/>
              <a:buChar char="o"/>
            </a:pPr>
            <a:r>
              <a:rPr lang="en-US" dirty="0"/>
              <a:t>Information session (3 per semester)</a:t>
            </a:r>
          </a:p>
          <a:p>
            <a:pPr lvl="1">
              <a:buFont typeface="Courier New" panose="020B0604020202020204" pitchFamily="34" charset="0"/>
              <a:buChar char="o"/>
            </a:pPr>
            <a:r>
              <a:rPr lang="en-US" dirty="0"/>
              <a:t>Formatting boot camps (2 per semester)</a:t>
            </a:r>
          </a:p>
          <a:p>
            <a:pPr lvl="1">
              <a:buFont typeface="Courier New" panose="020B0604020202020204" pitchFamily="34" charset="0"/>
              <a:buChar char="o"/>
            </a:pPr>
            <a:r>
              <a:rPr lang="en-US" dirty="0"/>
              <a:t>Digitally Accessible LaTeX PDF Workshop (1 per semester)</a:t>
            </a:r>
          </a:p>
          <a:p>
            <a:pPr lvl="1">
              <a:buFont typeface="Courier New" panose="020B0604020202020204" pitchFamily="34" charset="0"/>
              <a:buChar char="o"/>
            </a:pPr>
            <a:r>
              <a:rPr lang="en-US" dirty="0"/>
              <a:t>Retreat (1 per semester)</a:t>
            </a:r>
          </a:p>
          <a:p>
            <a:pPr marL="0" indent="0">
              <a:buNone/>
            </a:pPr>
            <a:r>
              <a:rPr lang="en-US" dirty="0"/>
              <a:t>(continued on next slide...)</a:t>
            </a:r>
          </a:p>
        </p:txBody>
      </p:sp>
    </p:spTree>
    <p:extLst>
      <p:ext uri="{BB962C8B-B14F-4D97-AF65-F5344CB8AC3E}">
        <p14:creationId xmlns:p14="http://schemas.microsoft.com/office/powerpoint/2010/main" val="365198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295B3-8D35-6E8A-2E23-4ADF44658A0B}"/>
              </a:ext>
            </a:extLst>
          </p:cNvPr>
          <p:cNvSpPr>
            <a:spLocks noGrp="1"/>
          </p:cNvSpPr>
          <p:nvPr>
            <p:ph type="title"/>
          </p:nvPr>
        </p:nvSpPr>
        <p:spPr/>
        <p:txBody>
          <a:bodyPr/>
          <a:lstStyle/>
          <a:p>
            <a:r>
              <a:rPr lang="en-US" dirty="0"/>
              <a:t>Thesis/Dissertation Support (Continued)</a:t>
            </a:r>
          </a:p>
        </p:txBody>
      </p:sp>
      <p:sp>
        <p:nvSpPr>
          <p:cNvPr id="3" name="Content Placeholder 2">
            <a:extLst>
              <a:ext uri="{FF2B5EF4-FFF2-40B4-BE49-F238E27FC236}">
                <a16:creationId xmlns:a16="http://schemas.microsoft.com/office/drawing/2014/main" id="{4814E4AA-0063-8193-5C10-1E151773C8FA}"/>
              </a:ext>
            </a:extLst>
          </p:cNvPr>
          <p:cNvSpPr>
            <a:spLocks noGrp="1"/>
          </p:cNvSpPr>
          <p:nvPr>
            <p:ph idx="1"/>
          </p:nvPr>
        </p:nvSpPr>
        <p:spPr/>
        <p:txBody>
          <a:bodyPr vert="horz" lIns="91440" tIns="45720" rIns="91440" bIns="45720" rtlCol="0" anchor="t">
            <a:normAutofit/>
          </a:bodyPr>
          <a:lstStyle/>
          <a:p>
            <a:r>
              <a:rPr lang="en-US" dirty="0"/>
              <a:t>Thesis/Dissertation Canvas Organization</a:t>
            </a:r>
          </a:p>
          <a:p>
            <a:r>
              <a:rPr lang="en-US" dirty="0"/>
              <a:t>YouTube tutorial video playlist</a:t>
            </a:r>
          </a:p>
          <a:p>
            <a:r>
              <a:rPr lang="en-US" dirty="0"/>
              <a:t>LaTeX FAQ</a:t>
            </a:r>
          </a:p>
          <a:p>
            <a:r>
              <a:rPr lang="en-US" dirty="0"/>
              <a:t>Overleaf support</a:t>
            </a:r>
          </a:p>
          <a:p>
            <a:r>
              <a:rPr lang="en-US" dirty="0"/>
              <a:t>Troubleshooting from Iowa State librarian</a:t>
            </a:r>
          </a:p>
          <a:p>
            <a:endParaRPr lang="en-US" dirty="0"/>
          </a:p>
        </p:txBody>
      </p:sp>
    </p:spTree>
    <p:extLst>
      <p:ext uri="{BB962C8B-B14F-4D97-AF65-F5344CB8AC3E}">
        <p14:creationId xmlns:p14="http://schemas.microsoft.com/office/powerpoint/2010/main" val="1098038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35CA0-239F-9083-5F4D-2321F3F16785}"/>
              </a:ext>
            </a:extLst>
          </p:cNvPr>
          <p:cNvSpPr>
            <a:spLocks noGrp="1"/>
          </p:cNvSpPr>
          <p:nvPr>
            <p:ph type="title"/>
          </p:nvPr>
        </p:nvSpPr>
        <p:spPr/>
        <p:txBody>
          <a:bodyPr/>
          <a:lstStyle/>
          <a:p>
            <a:r>
              <a:rPr lang="en-US" dirty="0"/>
              <a:t>Frank </a:t>
            </a:r>
            <a:r>
              <a:rPr lang="en-US" dirty="0" err="1"/>
              <a:t>Mittelbach</a:t>
            </a:r>
            <a:r>
              <a:rPr lang="en-US" dirty="0"/>
              <a:t> and the LaTeX Tagging Project</a:t>
            </a:r>
          </a:p>
        </p:txBody>
      </p:sp>
      <p:sp>
        <p:nvSpPr>
          <p:cNvPr id="3" name="Content Placeholder 2">
            <a:extLst>
              <a:ext uri="{FF2B5EF4-FFF2-40B4-BE49-F238E27FC236}">
                <a16:creationId xmlns:a16="http://schemas.microsoft.com/office/drawing/2014/main" id="{F292CEAC-6022-817C-267E-6549E1FBEFDA}"/>
              </a:ext>
            </a:extLst>
          </p:cNvPr>
          <p:cNvSpPr>
            <a:spLocks noGrp="1"/>
          </p:cNvSpPr>
          <p:nvPr>
            <p:ph idx="1"/>
          </p:nvPr>
        </p:nvSpPr>
        <p:spPr>
          <a:xfrm>
            <a:off x="838200" y="1066800"/>
            <a:ext cx="10515600" cy="1146175"/>
          </a:xfrm>
        </p:spPr>
        <p:txBody>
          <a:bodyPr/>
          <a:lstStyle/>
          <a:p>
            <a:r>
              <a:rPr lang="en-US" dirty="0">
                <a:hlinkClick r:id="rId2"/>
              </a:rPr>
              <a:t>Using the LaTeX prototype for accessible PDF (as of 2025/06)</a:t>
            </a:r>
            <a:endParaRPr lang="en-US" dirty="0"/>
          </a:p>
          <a:p>
            <a:r>
              <a:rPr lang="en-US" dirty="0">
                <a:hlinkClick r:id="rId3"/>
              </a:rPr>
              <a:t>Tagging Status of LaTeX Packages and Classes</a:t>
            </a:r>
            <a:endParaRPr lang="en-US" dirty="0"/>
          </a:p>
        </p:txBody>
      </p:sp>
      <p:sp>
        <p:nvSpPr>
          <p:cNvPr id="4" name="TextBox 3">
            <a:extLst>
              <a:ext uri="{FF2B5EF4-FFF2-40B4-BE49-F238E27FC236}">
                <a16:creationId xmlns:a16="http://schemas.microsoft.com/office/drawing/2014/main" id="{135750E6-FFA2-C477-7656-AF5E73EBF95A}"/>
              </a:ext>
            </a:extLst>
          </p:cNvPr>
          <p:cNvSpPr txBox="1"/>
          <p:nvPr/>
        </p:nvSpPr>
        <p:spPr>
          <a:xfrm>
            <a:off x="586946" y="2212975"/>
            <a:ext cx="3898556" cy="3170099"/>
          </a:xfrm>
          <a:prstGeom prst="rect">
            <a:avLst/>
          </a:prstGeom>
          <a:noFill/>
        </p:spPr>
        <p:txBody>
          <a:bodyPr wrap="square" rtlCol="0">
            <a:spAutoFit/>
          </a:bodyPr>
          <a:lstStyle/>
          <a:p>
            <a:r>
              <a:rPr lang="en-US" sz="2000" b="1" dirty="0"/>
              <a:t>Key takeaway:</a:t>
            </a:r>
            <a:r>
              <a:rPr lang="en-US" sz="2000" dirty="0"/>
              <a:t> some of the most popular packages that are used to customize templates, such as thesis/dissertation templates, are </a:t>
            </a:r>
            <a:r>
              <a:rPr lang="en-US" sz="2000" b="1" dirty="0"/>
              <a:t>not compatible with the tagging code</a:t>
            </a:r>
            <a:r>
              <a:rPr lang="en-US" sz="2000" dirty="0"/>
              <a:t>.</a:t>
            </a:r>
          </a:p>
          <a:p>
            <a:r>
              <a:rPr lang="en-US" sz="2000" dirty="0"/>
              <a:t>Examples:</a:t>
            </a:r>
          </a:p>
          <a:p>
            <a:pPr marL="285750" indent="-285750">
              <a:buFont typeface="Arial" panose="020B0604020202020204" pitchFamily="34" charset="0"/>
              <a:buChar char="•"/>
            </a:pPr>
            <a:r>
              <a:rPr lang="en-US" sz="2000" b="1" dirty="0" err="1"/>
              <a:t>tocloft</a:t>
            </a:r>
            <a:r>
              <a:rPr lang="en-US" sz="2000" dirty="0"/>
              <a:t>—customize how headings are listed in the TOC</a:t>
            </a:r>
          </a:p>
          <a:p>
            <a:pPr marL="285750" indent="-285750">
              <a:buFont typeface="Arial" panose="020B0604020202020204" pitchFamily="34" charset="0"/>
              <a:buChar char="•"/>
            </a:pPr>
            <a:r>
              <a:rPr lang="en-US" sz="2000" b="1" dirty="0" err="1"/>
              <a:t>titlesec</a:t>
            </a:r>
            <a:r>
              <a:rPr lang="en-US" sz="2000" dirty="0"/>
              <a:t>—customize how chapter titles appear on the page</a:t>
            </a:r>
          </a:p>
        </p:txBody>
      </p:sp>
      <p:sp>
        <p:nvSpPr>
          <p:cNvPr id="5" name="TextBox 4">
            <a:extLst>
              <a:ext uri="{FF2B5EF4-FFF2-40B4-BE49-F238E27FC236}">
                <a16:creationId xmlns:a16="http://schemas.microsoft.com/office/drawing/2014/main" id="{926B1F57-324F-948B-D72D-A5BFC1EAEE72}"/>
              </a:ext>
            </a:extLst>
          </p:cNvPr>
          <p:cNvSpPr txBox="1"/>
          <p:nvPr/>
        </p:nvSpPr>
        <p:spPr>
          <a:xfrm>
            <a:off x="6703341" y="2209800"/>
            <a:ext cx="5016844" cy="2554545"/>
          </a:xfrm>
          <a:prstGeom prst="rect">
            <a:avLst/>
          </a:prstGeom>
          <a:noFill/>
        </p:spPr>
        <p:txBody>
          <a:bodyPr wrap="square" rtlCol="0">
            <a:spAutoFit/>
          </a:bodyPr>
          <a:lstStyle/>
          <a:p>
            <a:r>
              <a:rPr lang="en-US" sz="2000" dirty="0"/>
              <a:t>Source code for standard document types, e.g., article, book, &amp; report, can be downloaded from CTAN. Although the source code is documented, it is:</a:t>
            </a:r>
          </a:p>
          <a:p>
            <a:pPr marL="285750" indent="-285750">
              <a:buFont typeface="Arial" panose="020B0604020202020204" pitchFamily="34" charset="0"/>
              <a:buChar char="•"/>
            </a:pPr>
            <a:r>
              <a:rPr lang="en-US" sz="2000" dirty="0"/>
              <a:t>Hard to understand what code pertains to which document classes</a:t>
            </a:r>
          </a:p>
          <a:p>
            <a:pPr marL="285750" indent="-285750">
              <a:buFont typeface="Arial" panose="020B0604020202020204" pitchFamily="34" charset="0"/>
              <a:buChar char="•"/>
            </a:pPr>
            <a:r>
              <a:rPr lang="en-US" sz="2000" dirty="0"/>
              <a:t>Hard to predict effects of changes to source code on output PDF</a:t>
            </a:r>
          </a:p>
        </p:txBody>
      </p:sp>
      <p:sp>
        <p:nvSpPr>
          <p:cNvPr id="6" name="TextBox 5">
            <a:extLst>
              <a:ext uri="{FF2B5EF4-FFF2-40B4-BE49-F238E27FC236}">
                <a16:creationId xmlns:a16="http://schemas.microsoft.com/office/drawing/2014/main" id="{08538A7B-CC05-A549-3E69-FF5199667A65}"/>
              </a:ext>
            </a:extLst>
          </p:cNvPr>
          <p:cNvSpPr txBox="1"/>
          <p:nvPr/>
        </p:nvSpPr>
        <p:spPr>
          <a:xfrm>
            <a:off x="4114800" y="5029200"/>
            <a:ext cx="7873314" cy="1015663"/>
          </a:xfrm>
          <a:prstGeom prst="rect">
            <a:avLst/>
          </a:prstGeom>
          <a:solidFill>
            <a:schemeClr val="accent6">
              <a:lumMod val="20000"/>
              <a:lumOff val="80000"/>
            </a:schemeClr>
          </a:solidFill>
        </p:spPr>
        <p:txBody>
          <a:bodyPr wrap="square" rtlCol="0">
            <a:spAutoFit/>
          </a:bodyPr>
          <a:lstStyle/>
          <a:p>
            <a:r>
              <a:rPr lang="en-US" sz="2000" dirty="0"/>
              <a:t>Suggestions from the web all point to incompatible packages…it would take an </a:t>
            </a:r>
            <a:r>
              <a:rPr lang="en-US" sz="2000" b="1" dirty="0"/>
              <a:t>experienced LaTeX programmer </a:t>
            </a:r>
            <a:r>
              <a:rPr lang="en-US" sz="2000" dirty="0"/>
              <a:t>who understands the source code </a:t>
            </a:r>
            <a:r>
              <a:rPr lang="en-US" sz="2000" b="1" dirty="0"/>
              <a:t>to develop a new template compatible with the tagging code</a:t>
            </a:r>
            <a:r>
              <a:rPr lang="en-US" sz="2000" dirty="0"/>
              <a:t>!</a:t>
            </a:r>
          </a:p>
        </p:txBody>
      </p:sp>
    </p:spTree>
    <p:extLst>
      <p:ext uri="{BB962C8B-B14F-4D97-AF65-F5344CB8AC3E}">
        <p14:creationId xmlns:p14="http://schemas.microsoft.com/office/powerpoint/2010/main" val="3150148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FF6CE-3BE0-C46B-5EEA-388A147D115A}"/>
              </a:ext>
            </a:extLst>
          </p:cNvPr>
          <p:cNvSpPr>
            <a:spLocks noGrp="1"/>
          </p:cNvSpPr>
          <p:nvPr>
            <p:ph type="title"/>
          </p:nvPr>
        </p:nvSpPr>
        <p:spPr/>
        <p:txBody>
          <a:bodyPr/>
          <a:lstStyle/>
          <a:p>
            <a:r>
              <a:rPr lang="en-US" dirty="0"/>
              <a:t>LaTeX and PDFs</a:t>
            </a:r>
          </a:p>
        </p:txBody>
      </p:sp>
      <p:sp>
        <p:nvSpPr>
          <p:cNvPr id="3" name="Content Placeholder 2">
            <a:extLst>
              <a:ext uri="{FF2B5EF4-FFF2-40B4-BE49-F238E27FC236}">
                <a16:creationId xmlns:a16="http://schemas.microsoft.com/office/drawing/2014/main" id="{4B87BDE2-EDE3-DEBF-95E1-8E34AF844933}"/>
              </a:ext>
            </a:extLst>
          </p:cNvPr>
          <p:cNvSpPr>
            <a:spLocks noGrp="1"/>
          </p:cNvSpPr>
          <p:nvPr>
            <p:ph idx="1"/>
          </p:nvPr>
        </p:nvSpPr>
        <p:spPr/>
        <p:txBody>
          <a:bodyPr vert="horz" lIns="91440" tIns="45720" rIns="91440" bIns="45720" rtlCol="0" anchor="t">
            <a:normAutofit fontScale="92500"/>
          </a:bodyPr>
          <a:lstStyle/>
          <a:p>
            <a:r>
              <a:rPr lang="en-US" dirty="0"/>
              <a:t>New kernel released 11/1/2024</a:t>
            </a:r>
          </a:p>
          <a:p>
            <a:pPr lvl="1">
              <a:buFont typeface="Courier New" panose="020B0604020202020204" pitchFamily="34" charset="0"/>
              <a:buChar char="o"/>
            </a:pPr>
            <a:r>
              <a:rPr lang="en-US" dirty="0"/>
              <a:t>It has not been integrated into Overleaf, but integration is in-progress</a:t>
            </a:r>
          </a:p>
          <a:p>
            <a:pPr lvl="1">
              <a:buFont typeface="Courier New" panose="020B0604020202020204" pitchFamily="34" charset="0"/>
              <a:buChar char="o"/>
            </a:pPr>
            <a:r>
              <a:rPr lang="en-US" dirty="0"/>
              <a:t>From Overleaf Success (tech support team):</a:t>
            </a:r>
          </a:p>
          <a:p>
            <a:pPr marL="457200" lvl="1" indent="0">
              <a:buNone/>
            </a:pPr>
            <a:r>
              <a:rPr lang="en-US" sz="3200" dirty="0"/>
              <a:t>"</a:t>
            </a:r>
            <a:r>
              <a:rPr lang="en-US" sz="3200" dirty="0">
                <a:ea typeface="+mn-lt"/>
                <a:cs typeface="+mn-lt"/>
              </a:rPr>
              <a:t>We haven't yet developed resources and documentation that will help provide easier to follow instructions for tagging for producing tagged pdfs, and don't provide any latex consulting services that would help transition existing documents to use the latest available tagging options" (personal correspondence, 11/15/2024)</a:t>
            </a:r>
            <a:endParaRPr lang="en-US" sz="3200" dirty="0"/>
          </a:p>
          <a:p>
            <a:endParaRPr lang="en-US" dirty="0"/>
          </a:p>
        </p:txBody>
      </p:sp>
    </p:spTree>
    <p:extLst>
      <p:ext uri="{BB962C8B-B14F-4D97-AF65-F5344CB8AC3E}">
        <p14:creationId xmlns:p14="http://schemas.microsoft.com/office/powerpoint/2010/main" val="4092605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54C62-2D8B-B1A6-96B1-1AD176CF7210}"/>
              </a:ext>
            </a:extLst>
          </p:cNvPr>
          <p:cNvSpPr>
            <a:spLocks noGrp="1"/>
          </p:cNvSpPr>
          <p:nvPr>
            <p:ph type="title"/>
          </p:nvPr>
        </p:nvSpPr>
        <p:spPr/>
        <p:txBody>
          <a:bodyPr/>
          <a:lstStyle/>
          <a:p>
            <a:r>
              <a:rPr lang="en-US" dirty="0"/>
              <a:t>Overleaf Updates (Sept. 4. 2025)</a:t>
            </a:r>
          </a:p>
        </p:txBody>
      </p:sp>
      <p:sp>
        <p:nvSpPr>
          <p:cNvPr id="3" name="Text Placeholder 2">
            <a:extLst>
              <a:ext uri="{FF2B5EF4-FFF2-40B4-BE49-F238E27FC236}">
                <a16:creationId xmlns:a16="http://schemas.microsoft.com/office/drawing/2014/main" id="{A04891E2-45ED-65E1-1BF5-9F749F5FE0C6}"/>
              </a:ext>
            </a:extLst>
          </p:cNvPr>
          <p:cNvSpPr>
            <a:spLocks noGrp="1"/>
          </p:cNvSpPr>
          <p:nvPr>
            <p:ph type="body" sz="quarter" idx="10"/>
          </p:nvPr>
        </p:nvSpPr>
        <p:spPr/>
        <p:txBody>
          <a:bodyPr/>
          <a:lstStyle/>
          <a:p>
            <a:pPr marL="0" indent="0">
              <a:buNone/>
            </a:pPr>
            <a:r>
              <a:rPr lang="en-US" dirty="0"/>
              <a:t>From Overleaf blog:</a:t>
            </a:r>
          </a:p>
          <a:p>
            <a:pPr marL="0" indent="0">
              <a:buNone/>
            </a:pPr>
            <a:endParaRPr lang="en-US" b="1" dirty="0"/>
          </a:p>
          <a:p>
            <a:pPr marL="0" indent="0">
              <a:buNone/>
            </a:pPr>
            <a:r>
              <a:rPr lang="en-US" b="1" i="1" dirty="0"/>
              <a:t>Key changes in </a:t>
            </a:r>
            <a:r>
              <a:rPr lang="en-US" b="1" i="1" dirty="0" err="1"/>
              <a:t>TeX</a:t>
            </a:r>
            <a:r>
              <a:rPr lang="en-US" b="1" i="1" dirty="0"/>
              <a:t> Live 2025</a:t>
            </a:r>
          </a:p>
          <a:p>
            <a:pPr marL="0" indent="0">
              <a:buNone/>
            </a:pPr>
            <a:r>
              <a:rPr lang="en-US" b="1" i="1" dirty="0"/>
              <a:t>Creating tagged PDFs for accessibility</a:t>
            </a:r>
          </a:p>
          <a:p>
            <a:pPr marL="0" indent="0">
              <a:buNone/>
            </a:pPr>
            <a:r>
              <a:rPr lang="en-US" i="1" dirty="0"/>
              <a:t>It's now possible to create tagged PDFs with </a:t>
            </a:r>
            <a:r>
              <a:rPr lang="en-US" i="1" dirty="0" err="1"/>
              <a:t>TeX</a:t>
            </a:r>
            <a:r>
              <a:rPr lang="en-US" i="1" dirty="0"/>
              <a:t> Live 2025. The </a:t>
            </a:r>
            <a:r>
              <a:rPr lang="en-US" i="1" dirty="0">
                <a:hlinkClick r:id="rId2"/>
              </a:rPr>
              <a:t>LaTeX Tagging Project</a:t>
            </a:r>
            <a:r>
              <a:rPr lang="en-US" i="1" dirty="0"/>
              <a:t> provides a comprehensive guide with examples, which can all be used on Overleaf. This brings LaTeX closer to producing PDFs that meet new accessibility standards with additional work ongoing. Tagging options include graphics, tables, lists, and math.</a:t>
            </a:r>
          </a:p>
        </p:txBody>
      </p:sp>
    </p:spTree>
    <p:extLst>
      <p:ext uri="{BB962C8B-B14F-4D97-AF65-F5344CB8AC3E}">
        <p14:creationId xmlns:p14="http://schemas.microsoft.com/office/powerpoint/2010/main" val="2810125974"/>
      </p:ext>
    </p:extLst>
  </p:cSld>
  <p:clrMapOvr>
    <a:masterClrMapping/>
  </p:clrMapOvr>
</p:sld>
</file>

<file path=ppt/theme/theme1.xml><?xml version="1.0" encoding="utf-8"?>
<a:theme xmlns:a="http://schemas.openxmlformats.org/drawingml/2006/main" name="PowerPoint">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PowerPoint.pot</Template>
  <TotalTime>1999</TotalTime>
  <Words>1279</Words>
  <Application>Microsoft Office PowerPoint</Application>
  <PresentationFormat>Widescreen</PresentationFormat>
  <Paragraphs>149</Paragraphs>
  <Slides>25</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Courier New</vt:lpstr>
      <vt:lpstr>Times</vt:lpstr>
      <vt:lpstr>Univers 67 CondensedBold</vt:lpstr>
      <vt:lpstr>Wingdings</vt:lpstr>
      <vt:lpstr>PowerPoint</vt:lpstr>
      <vt:lpstr>Digital Accessibility for LaTeX Theses and Dissertations</vt:lpstr>
      <vt:lpstr>Presentation Agenda</vt:lpstr>
      <vt:lpstr>2024 Thesis/Dissertation Audit</vt:lpstr>
      <vt:lpstr>Thesis/Dissertation Requirements</vt:lpstr>
      <vt:lpstr>Thesis/Dissertation Support</vt:lpstr>
      <vt:lpstr>Thesis/Dissertation Support (Continued)</vt:lpstr>
      <vt:lpstr>Frank Mittelbach and the LaTeX Tagging Project</vt:lpstr>
      <vt:lpstr>LaTeX and PDFs</vt:lpstr>
      <vt:lpstr>Overleaf Updates (Sept. 4. 2025)</vt:lpstr>
      <vt:lpstr>Overleaf and PDFs</vt:lpstr>
      <vt:lpstr>PowerPoint Presentation</vt:lpstr>
      <vt:lpstr>A Silver Bullet? No, Just a Prototype</vt:lpstr>
      <vt:lpstr>PDFs and Digital Accessibility</vt:lpstr>
      <vt:lpstr>Overleaf User Statistics</vt:lpstr>
      <vt:lpstr>Acrobat Pro Access Gap</vt:lpstr>
      <vt:lpstr>Additional Limitations</vt:lpstr>
      <vt:lpstr>LaTeX vs. Word</vt:lpstr>
      <vt:lpstr>LaTeX vs. Word (my opinion)</vt:lpstr>
      <vt:lpstr>Word Resources</vt:lpstr>
      <vt:lpstr>Recommendation</vt:lpstr>
      <vt:lpstr>Late-Breaking: The Overleaf Update</vt:lpstr>
      <vt:lpstr>PowerPoint Presentation</vt:lpstr>
      <vt:lpstr>From what we have seen so far…</vt:lpstr>
      <vt:lpstr>Next Steps</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Jill Thomasson</dc:creator>
  <cp:lastModifiedBy>Terrill, Kristin I [G COL]</cp:lastModifiedBy>
  <cp:revision>82</cp:revision>
  <dcterms:created xsi:type="dcterms:W3CDTF">2016-12-19T18:10:52Z</dcterms:created>
  <dcterms:modified xsi:type="dcterms:W3CDTF">2025-09-24T19:12:43Z</dcterms:modified>
</cp:coreProperties>
</file>