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55AC5-B097-4E67-BE2A-0482E19EA3A0}" v="1" dt="2025-09-24T19:17:50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ill, Kristin I [G COL]" userId="76f536b6-7af4-4a62-b661-6c2db954c442" providerId="ADAL" clId="{C30CC1AA-73F4-44FD-A38F-43D4F74E21CE}"/>
    <pc:docChg chg="custSel addSld delSld modSld">
      <pc:chgData name="Terrill, Kristin I [G COL]" userId="76f536b6-7af4-4a62-b661-6c2db954c442" providerId="ADAL" clId="{C30CC1AA-73F4-44FD-A38F-43D4F74E21CE}" dt="2025-09-24T19:17:56.544" v="85" actId="26606"/>
      <pc:docMkLst>
        <pc:docMk/>
      </pc:docMkLst>
      <pc:sldChg chg="modSp mod">
        <pc:chgData name="Terrill, Kristin I [G COL]" userId="76f536b6-7af4-4a62-b661-6c2db954c442" providerId="ADAL" clId="{C30CC1AA-73F4-44FD-A38F-43D4F74E21CE}" dt="2025-09-24T19:15:54.488" v="24" actId="20577"/>
        <pc:sldMkLst>
          <pc:docMk/>
          <pc:sldMk cId="3165117316" sldId="256"/>
        </pc:sldMkLst>
        <pc:spChg chg="mod">
          <ac:chgData name="Terrill, Kristin I [G COL]" userId="76f536b6-7af4-4a62-b661-6c2db954c442" providerId="ADAL" clId="{C30CC1AA-73F4-44FD-A38F-43D4F74E21CE}" dt="2025-09-24T19:15:54.488" v="24" actId="20577"/>
          <ac:spMkLst>
            <pc:docMk/>
            <pc:sldMk cId="3165117316" sldId="256"/>
            <ac:spMk id="3" creationId="{166A96A9-22FB-659A-97CA-A8C3DF0868E0}"/>
          </ac:spMkLst>
        </pc:spChg>
      </pc:sldChg>
      <pc:sldChg chg="modSp mod">
        <pc:chgData name="Terrill, Kristin I [G COL]" userId="76f536b6-7af4-4a62-b661-6c2db954c442" providerId="ADAL" clId="{C30CC1AA-73F4-44FD-A38F-43D4F74E21CE}" dt="2025-09-24T19:16:29.701" v="36" actId="6549"/>
        <pc:sldMkLst>
          <pc:docMk/>
          <pc:sldMk cId="149590781" sldId="257"/>
        </pc:sldMkLst>
        <pc:spChg chg="mod">
          <ac:chgData name="Terrill, Kristin I [G COL]" userId="76f536b6-7af4-4a62-b661-6c2db954c442" providerId="ADAL" clId="{C30CC1AA-73F4-44FD-A38F-43D4F74E21CE}" dt="2025-09-24T19:16:29.701" v="36" actId="6549"/>
          <ac:spMkLst>
            <pc:docMk/>
            <pc:sldMk cId="149590781" sldId="257"/>
            <ac:spMk id="3" creationId="{57BCE459-85EE-4402-90E8-8AF549483063}"/>
          </ac:spMkLst>
        </pc:spChg>
      </pc:sldChg>
      <pc:sldChg chg="del">
        <pc:chgData name="Terrill, Kristin I [G COL]" userId="76f536b6-7af4-4a62-b661-6c2db954c442" providerId="ADAL" clId="{C30CC1AA-73F4-44FD-A38F-43D4F74E21CE}" dt="2025-09-24T19:16:01.353" v="25" actId="47"/>
        <pc:sldMkLst>
          <pc:docMk/>
          <pc:sldMk cId="3945691020" sldId="259"/>
        </pc:sldMkLst>
      </pc:sldChg>
      <pc:sldChg chg="del">
        <pc:chgData name="Terrill, Kristin I [G COL]" userId="76f536b6-7af4-4a62-b661-6c2db954c442" providerId="ADAL" clId="{C30CC1AA-73F4-44FD-A38F-43D4F74E21CE}" dt="2025-09-24T19:16:04.519" v="27" actId="47"/>
        <pc:sldMkLst>
          <pc:docMk/>
          <pc:sldMk cId="1000333862" sldId="261"/>
        </pc:sldMkLst>
      </pc:sldChg>
      <pc:sldChg chg="del">
        <pc:chgData name="Terrill, Kristin I [G COL]" userId="76f536b6-7af4-4a62-b661-6c2db954c442" providerId="ADAL" clId="{C30CC1AA-73F4-44FD-A38F-43D4F74E21CE}" dt="2025-09-24T19:16:10.623" v="30" actId="47"/>
        <pc:sldMkLst>
          <pc:docMk/>
          <pc:sldMk cId="3053490843" sldId="263"/>
        </pc:sldMkLst>
      </pc:sldChg>
      <pc:sldChg chg="addSp delSp modSp new mod setBg">
        <pc:chgData name="Terrill, Kristin I [G COL]" userId="76f536b6-7af4-4a62-b661-6c2db954c442" providerId="ADAL" clId="{C30CC1AA-73F4-44FD-A38F-43D4F74E21CE}" dt="2025-09-24T19:17:56.544" v="85" actId="26606"/>
        <pc:sldMkLst>
          <pc:docMk/>
          <pc:sldMk cId="3286529401" sldId="263"/>
        </pc:sldMkLst>
        <pc:spChg chg="mod">
          <ac:chgData name="Terrill, Kristin I [G COL]" userId="76f536b6-7af4-4a62-b661-6c2db954c442" providerId="ADAL" clId="{C30CC1AA-73F4-44FD-A38F-43D4F74E21CE}" dt="2025-09-24T19:17:56.544" v="85" actId="26606"/>
          <ac:spMkLst>
            <pc:docMk/>
            <pc:sldMk cId="3286529401" sldId="263"/>
            <ac:spMk id="2" creationId="{E0C7FB5B-9E6E-A50D-3D45-444F3B5EF29C}"/>
          </ac:spMkLst>
        </pc:spChg>
        <pc:spChg chg="del">
          <ac:chgData name="Terrill, Kristin I [G COL]" userId="76f536b6-7af4-4a62-b661-6c2db954c442" providerId="ADAL" clId="{C30CC1AA-73F4-44FD-A38F-43D4F74E21CE}" dt="2025-09-24T19:17:50.140" v="84" actId="931"/>
          <ac:spMkLst>
            <pc:docMk/>
            <pc:sldMk cId="3286529401" sldId="263"/>
            <ac:spMk id="3" creationId="{F23A3402-C9A5-CFE5-824E-4BAD9832D633}"/>
          </ac:spMkLst>
        </pc:spChg>
        <pc:spChg chg="add">
          <ac:chgData name="Terrill, Kristin I [G COL]" userId="76f536b6-7af4-4a62-b661-6c2db954c442" providerId="ADAL" clId="{C30CC1AA-73F4-44FD-A38F-43D4F74E21CE}" dt="2025-09-24T19:17:56.544" v="85" actId="26606"/>
          <ac:spMkLst>
            <pc:docMk/>
            <pc:sldMk cId="3286529401" sldId="263"/>
            <ac:spMk id="10" creationId="{2928117C-9446-4E7F-AE62-95E0F6DB5B27}"/>
          </ac:spMkLst>
        </pc:spChg>
        <pc:spChg chg="add">
          <ac:chgData name="Terrill, Kristin I [G COL]" userId="76f536b6-7af4-4a62-b661-6c2db954c442" providerId="ADAL" clId="{C30CC1AA-73F4-44FD-A38F-43D4F74E21CE}" dt="2025-09-24T19:17:56.544" v="85" actId="26606"/>
          <ac:spMkLst>
            <pc:docMk/>
            <pc:sldMk cId="3286529401" sldId="263"/>
            <ac:spMk id="12" creationId="{84D30AFB-4D71-48B0-AA00-28EE92363A5F}"/>
          </ac:spMkLst>
        </pc:spChg>
        <pc:spChg chg="add">
          <ac:chgData name="Terrill, Kristin I [G COL]" userId="76f536b6-7af4-4a62-b661-6c2db954c442" providerId="ADAL" clId="{C30CC1AA-73F4-44FD-A38F-43D4F74E21CE}" dt="2025-09-24T19:17:56.544" v="85" actId="26606"/>
          <ac:spMkLst>
            <pc:docMk/>
            <pc:sldMk cId="3286529401" sldId="263"/>
            <ac:spMk id="14" creationId="{96A0B76F-8010-4C62-B4B6-C5FC438C059E}"/>
          </ac:spMkLst>
        </pc:spChg>
        <pc:spChg chg="add">
          <ac:chgData name="Terrill, Kristin I [G COL]" userId="76f536b6-7af4-4a62-b661-6c2db954c442" providerId="ADAL" clId="{C30CC1AA-73F4-44FD-A38F-43D4F74E21CE}" dt="2025-09-24T19:17:56.544" v="85" actId="26606"/>
          <ac:spMkLst>
            <pc:docMk/>
            <pc:sldMk cId="3286529401" sldId="263"/>
            <ac:spMk id="16" creationId="{9FC936C0-4624-438D-BDD0-6B296BD6409D}"/>
          </ac:spMkLst>
        </pc:spChg>
        <pc:spChg chg="add">
          <ac:chgData name="Terrill, Kristin I [G COL]" userId="76f536b6-7af4-4a62-b661-6c2db954c442" providerId="ADAL" clId="{C30CC1AA-73F4-44FD-A38F-43D4F74E21CE}" dt="2025-09-24T19:17:56.544" v="85" actId="26606"/>
          <ac:spMkLst>
            <pc:docMk/>
            <pc:sldMk cId="3286529401" sldId="263"/>
            <ac:spMk id="18" creationId="{E08D4B6A-8113-4DFB-B82E-B60CAC8E0A50}"/>
          </ac:spMkLst>
        </pc:spChg>
        <pc:spChg chg="add">
          <ac:chgData name="Terrill, Kristin I [G COL]" userId="76f536b6-7af4-4a62-b661-6c2db954c442" providerId="ADAL" clId="{C30CC1AA-73F4-44FD-A38F-43D4F74E21CE}" dt="2025-09-24T19:17:56.544" v="85" actId="26606"/>
          <ac:spMkLst>
            <pc:docMk/>
            <pc:sldMk cId="3286529401" sldId="263"/>
            <ac:spMk id="20" creationId="{9822E561-F97C-4CBB-A9A6-A6BF6317BC84}"/>
          </ac:spMkLst>
        </pc:spChg>
        <pc:spChg chg="add">
          <ac:chgData name="Terrill, Kristin I [G COL]" userId="76f536b6-7af4-4a62-b661-6c2db954c442" providerId="ADAL" clId="{C30CC1AA-73F4-44FD-A38F-43D4F74E21CE}" dt="2025-09-24T19:17:56.544" v="85" actId="26606"/>
          <ac:spMkLst>
            <pc:docMk/>
            <pc:sldMk cId="3286529401" sldId="263"/>
            <ac:spMk id="22" creationId="{B01B0E58-A5C8-4CDA-A2E0-35DF94E59857}"/>
          </ac:spMkLst>
        </pc:spChg>
        <pc:picChg chg="add mod">
          <ac:chgData name="Terrill, Kristin I [G COL]" userId="76f536b6-7af4-4a62-b661-6c2db954c442" providerId="ADAL" clId="{C30CC1AA-73F4-44FD-A38F-43D4F74E21CE}" dt="2025-09-24T19:17:56.544" v="85" actId="26606"/>
          <ac:picMkLst>
            <pc:docMk/>
            <pc:sldMk cId="3286529401" sldId="263"/>
            <ac:picMk id="5" creationId="{20210BA2-941E-6B55-81D3-0DCE2671EA22}"/>
          </ac:picMkLst>
        </pc:picChg>
      </pc:sldChg>
      <pc:sldChg chg="del">
        <pc:chgData name="Terrill, Kristin I [G COL]" userId="76f536b6-7af4-4a62-b661-6c2db954c442" providerId="ADAL" clId="{C30CC1AA-73F4-44FD-A38F-43D4F74E21CE}" dt="2025-09-24T19:16:22.500" v="35" actId="47"/>
        <pc:sldMkLst>
          <pc:docMk/>
          <pc:sldMk cId="872522904" sldId="264"/>
        </pc:sldMkLst>
      </pc:sldChg>
      <pc:sldChg chg="del">
        <pc:chgData name="Terrill, Kristin I [G COL]" userId="76f536b6-7af4-4a62-b661-6c2db954c442" providerId="ADAL" clId="{C30CC1AA-73F4-44FD-A38F-43D4F74E21CE}" dt="2025-09-24T19:16:02.408" v="26" actId="47"/>
        <pc:sldMkLst>
          <pc:docMk/>
          <pc:sldMk cId="2412967211" sldId="2563"/>
        </pc:sldMkLst>
      </pc:sldChg>
      <pc:sldChg chg="del">
        <pc:chgData name="Terrill, Kristin I [G COL]" userId="76f536b6-7af4-4a62-b661-6c2db954c442" providerId="ADAL" clId="{C30CC1AA-73F4-44FD-A38F-43D4F74E21CE}" dt="2025-09-24T19:16:05.681" v="28" actId="47"/>
        <pc:sldMkLst>
          <pc:docMk/>
          <pc:sldMk cId="652746605" sldId="2564"/>
        </pc:sldMkLst>
      </pc:sldChg>
      <pc:sldChg chg="del">
        <pc:chgData name="Terrill, Kristin I [G COL]" userId="76f536b6-7af4-4a62-b661-6c2db954c442" providerId="ADAL" clId="{C30CC1AA-73F4-44FD-A38F-43D4F74E21CE}" dt="2025-09-24T19:16:07.204" v="29" actId="47"/>
        <pc:sldMkLst>
          <pc:docMk/>
          <pc:sldMk cId="3328625373" sldId="2565"/>
        </pc:sldMkLst>
      </pc:sldChg>
      <pc:sldChg chg="del">
        <pc:chgData name="Terrill, Kristin I [G COL]" userId="76f536b6-7af4-4a62-b661-6c2db954c442" providerId="ADAL" clId="{C30CC1AA-73F4-44FD-A38F-43D4F74E21CE}" dt="2025-09-24T19:16:11.715" v="31" actId="47"/>
        <pc:sldMkLst>
          <pc:docMk/>
          <pc:sldMk cId="73518025" sldId="2566"/>
        </pc:sldMkLst>
      </pc:sldChg>
      <pc:sldChg chg="del">
        <pc:chgData name="Terrill, Kristin I [G COL]" userId="76f536b6-7af4-4a62-b661-6c2db954c442" providerId="ADAL" clId="{C30CC1AA-73F4-44FD-A38F-43D4F74E21CE}" dt="2025-09-24T19:16:12.679" v="32" actId="47"/>
        <pc:sldMkLst>
          <pc:docMk/>
          <pc:sldMk cId="3463366168" sldId="2567"/>
        </pc:sldMkLst>
      </pc:sldChg>
      <pc:sldChg chg="del">
        <pc:chgData name="Terrill, Kristin I [G COL]" userId="76f536b6-7af4-4a62-b661-6c2db954c442" providerId="ADAL" clId="{C30CC1AA-73F4-44FD-A38F-43D4F74E21CE}" dt="2025-09-24T19:16:13.645" v="33" actId="47"/>
        <pc:sldMkLst>
          <pc:docMk/>
          <pc:sldMk cId="2112946543" sldId="2568"/>
        </pc:sldMkLst>
      </pc:sldChg>
      <pc:sldChg chg="del">
        <pc:chgData name="Terrill, Kristin I [G COL]" userId="76f536b6-7af4-4a62-b661-6c2db954c442" providerId="ADAL" clId="{C30CC1AA-73F4-44FD-A38F-43D4F74E21CE}" dt="2025-09-24T19:16:14.678" v="34" actId="47"/>
        <pc:sldMkLst>
          <pc:docMk/>
          <pc:sldMk cId="3336460521" sldId="2569"/>
        </pc:sldMkLst>
      </pc:sldChg>
      <pc:sldMasterChg chg="delSldLayout">
        <pc:chgData name="Terrill, Kristin I [G COL]" userId="76f536b6-7af4-4a62-b661-6c2db954c442" providerId="ADAL" clId="{C30CC1AA-73F4-44FD-A38F-43D4F74E21CE}" dt="2025-09-24T19:16:14.678" v="34" actId="47"/>
        <pc:sldMasterMkLst>
          <pc:docMk/>
          <pc:sldMasterMk cId="1494707271" sldId="2147483684"/>
        </pc:sldMasterMkLst>
        <pc:sldLayoutChg chg="del">
          <pc:chgData name="Terrill, Kristin I [G COL]" userId="76f536b6-7af4-4a62-b661-6c2db954c442" providerId="ADAL" clId="{C30CC1AA-73F4-44FD-A38F-43D4F74E21CE}" dt="2025-09-24T19:16:12.679" v="32" actId="47"/>
          <pc:sldLayoutMkLst>
            <pc:docMk/>
            <pc:sldMasterMk cId="1494707271" sldId="2147483684"/>
            <pc:sldLayoutMk cId="1521451930" sldId="2147483696"/>
          </pc:sldLayoutMkLst>
        </pc:sldLayoutChg>
        <pc:sldLayoutChg chg="del">
          <pc:chgData name="Terrill, Kristin I [G COL]" userId="76f536b6-7af4-4a62-b661-6c2db954c442" providerId="ADAL" clId="{C30CC1AA-73F4-44FD-A38F-43D4F74E21CE}" dt="2025-09-24T19:16:13.645" v="33" actId="47"/>
          <pc:sldLayoutMkLst>
            <pc:docMk/>
            <pc:sldMasterMk cId="1494707271" sldId="2147483684"/>
            <pc:sldLayoutMk cId="1181919748" sldId="2147483697"/>
          </pc:sldLayoutMkLst>
        </pc:sldLayoutChg>
        <pc:sldLayoutChg chg="del">
          <pc:chgData name="Terrill, Kristin I [G COL]" userId="76f536b6-7af4-4a62-b661-6c2db954c442" providerId="ADAL" clId="{C30CC1AA-73F4-44FD-A38F-43D4F74E21CE}" dt="2025-09-24T19:16:14.678" v="34" actId="47"/>
          <pc:sldLayoutMkLst>
            <pc:docMk/>
            <pc:sldMasterMk cId="1494707271" sldId="2147483684"/>
            <pc:sldLayoutMk cId="2519412371" sldId="21474836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FEECC-C68C-4477-B5D8-5545F3BDD81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75CE5-CE24-4113-9D5E-94CD16FA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2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7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0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9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0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3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9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1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4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990F0BB-A6D4-4F56-8227-B1974C225C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B934D23-7693-4D77-BD9C-777B9EFDFC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470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718BF-EB5A-82B1-01E1-764DF6C4A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404" y="1577340"/>
            <a:ext cx="6228950" cy="37033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chemeClr val="tx2"/>
                </a:solidFill>
              </a:rPr>
              <a:t>Level Up! Grant Writing as Academic Professionalization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A96A9-22FB-659A-97CA-A8C3DF086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864" y="1577340"/>
            <a:ext cx="2717172" cy="3703320"/>
          </a:xfrm>
          <a:ln w="57150">
            <a:noFill/>
          </a:ln>
        </p:spPr>
        <p:txBody>
          <a:bodyPr anchor="ctr">
            <a:normAutofit lnSpcReduction="10000"/>
          </a:bodyPr>
          <a:lstStyle/>
          <a:p>
            <a:r>
              <a:rPr lang="en-US" sz="2600" dirty="0"/>
              <a:t>September 26, 2025</a:t>
            </a:r>
          </a:p>
          <a:p>
            <a:r>
              <a:rPr lang="en-US" sz="2600" dirty="0"/>
              <a:t>Kristin Terrill &amp; Ruth Lu</a:t>
            </a:r>
          </a:p>
          <a:p>
            <a:r>
              <a:rPr lang="en-US" sz="2600" dirty="0"/>
              <a:t>For USETDA Community Engagement Group Flash Talks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red and blue text on a white oval&#10;&#10;Description automatically generated">
            <a:extLst>
              <a:ext uri="{FF2B5EF4-FFF2-40B4-BE49-F238E27FC236}">
                <a16:creationId xmlns:a16="http://schemas.microsoft.com/office/drawing/2014/main" id="{F0A8D320-5109-A5D6-C003-E635A1609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04" y="1577340"/>
            <a:ext cx="1866072" cy="754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926EA-60C4-BFB8-ED9F-9DFAFB563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493" y="1682948"/>
            <a:ext cx="2954074" cy="5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1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0247-0FE0-EAE7-1D70-E66C2A15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CE459-85EE-4402-90E8-8AF549483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funding</a:t>
            </a:r>
          </a:p>
          <a:p>
            <a:r>
              <a:rPr lang="en-US" dirty="0"/>
              <a:t>Applying for funding</a:t>
            </a:r>
          </a:p>
          <a:p>
            <a:r>
              <a:rPr lang="en-US" dirty="0"/>
              <a:t>Managing funding</a:t>
            </a:r>
          </a:p>
        </p:txBody>
      </p:sp>
    </p:spTree>
    <p:extLst>
      <p:ext uri="{BB962C8B-B14F-4D97-AF65-F5344CB8AC3E}">
        <p14:creationId xmlns:p14="http://schemas.microsoft.com/office/powerpoint/2010/main" val="14959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46DF-6E6B-F03F-EF36-50EF0400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E2B48-1CDF-80E0-4836-B99030D7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Where to look</a:t>
            </a:r>
          </a:p>
          <a:p>
            <a:pPr lvl="1"/>
            <a:r>
              <a:rPr lang="en-US" dirty="0"/>
              <a:t>Databases: Pivot, Grant Finder, </a:t>
            </a:r>
            <a:r>
              <a:rPr lang="en-US" dirty="0" err="1"/>
              <a:t>Fastweb</a:t>
            </a:r>
            <a:endParaRPr lang="en-US" dirty="0"/>
          </a:p>
          <a:p>
            <a:pPr lvl="1"/>
            <a:r>
              <a:rPr lang="en-US" dirty="0"/>
              <a:t>Professional societies</a:t>
            </a:r>
          </a:p>
          <a:p>
            <a:pPr lvl="2"/>
            <a:r>
              <a:rPr lang="en-US" dirty="0"/>
              <a:t>USETDA</a:t>
            </a:r>
          </a:p>
          <a:p>
            <a:pPr lvl="2"/>
            <a:r>
              <a:rPr lang="en-US" dirty="0"/>
              <a:t>Teach Access</a:t>
            </a:r>
          </a:p>
          <a:p>
            <a:pPr lvl="2"/>
            <a:r>
              <a:rPr lang="en-US" dirty="0"/>
              <a:t>Council of Graduate Schools</a:t>
            </a:r>
          </a:p>
          <a:p>
            <a:pPr lvl="1"/>
            <a:r>
              <a:rPr lang="en-US" dirty="0"/>
              <a:t>Your own institution</a:t>
            </a:r>
          </a:p>
          <a:p>
            <a:pPr lvl="2"/>
            <a:r>
              <a:rPr lang="en-US" dirty="0"/>
              <a:t>Staff council/union</a:t>
            </a:r>
          </a:p>
          <a:p>
            <a:pPr lvl="2"/>
            <a:r>
              <a:rPr lang="en-US" dirty="0"/>
              <a:t>University library</a:t>
            </a:r>
          </a:p>
          <a:p>
            <a:pPr lvl="2"/>
            <a:r>
              <a:rPr lang="en-US" dirty="0"/>
              <a:t>Provost</a:t>
            </a:r>
          </a:p>
          <a:p>
            <a:pPr lvl="2"/>
            <a:r>
              <a:rPr lang="en-US" dirty="0"/>
              <a:t>Center for Excellence</a:t>
            </a:r>
          </a:p>
          <a:p>
            <a:pPr lvl="2"/>
            <a:r>
              <a:rPr lang="en-US" dirty="0"/>
              <a:t>Discipline-specific groups</a:t>
            </a:r>
          </a:p>
        </p:txBody>
      </p:sp>
    </p:spTree>
    <p:extLst>
      <p:ext uri="{BB962C8B-B14F-4D97-AF65-F5344CB8AC3E}">
        <p14:creationId xmlns:p14="http://schemas.microsoft.com/office/powerpoint/2010/main" val="212640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428E-5F48-D953-210C-E80D56C4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821F7-8F02-5027-CC06-F7C62AA8D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a solicitation (a.k.a. Call for Proposals, Request for Proposals)</a:t>
            </a:r>
          </a:p>
          <a:p>
            <a:pPr lvl="1"/>
            <a:r>
              <a:rPr lang="en-US" dirty="0"/>
              <a:t>Eligibility criteria</a:t>
            </a:r>
          </a:p>
          <a:p>
            <a:pPr lvl="1"/>
            <a:r>
              <a:rPr lang="en-US" dirty="0"/>
              <a:t>Competitiveness criteria</a:t>
            </a:r>
          </a:p>
          <a:p>
            <a:pPr lvl="1"/>
            <a:r>
              <a:rPr lang="en-US" dirty="0"/>
              <a:t>Scope of fundable projects</a:t>
            </a:r>
          </a:p>
          <a:p>
            <a:pPr lvl="1"/>
            <a:r>
              <a:rPr lang="en-US" dirty="0"/>
              <a:t>Application details</a:t>
            </a:r>
          </a:p>
          <a:p>
            <a:pPr lvl="2"/>
            <a:r>
              <a:rPr lang="en-US" dirty="0"/>
              <a:t>Components</a:t>
            </a:r>
          </a:p>
          <a:p>
            <a:pPr lvl="2"/>
            <a:r>
              <a:rPr lang="en-US" dirty="0"/>
              <a:t>Format</a:t>
            </a:r>
          </a:p>
          <a:p>
            <a:pPr lvl="2"/>
            <a:r>
              <a:rPr lang="en-US" dirty="0"/>
              <a:t>Deadlines</a:t>
            </a:r>
          </a:p>
          <a:p>
            <a:pPr lvl="1"/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94307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D9B4-D204-6854-093A-014390FC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DAA1-F20E-A77A-29D9-715E0AB54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a proposed budget</a:t>
            </a:r>
          </a:p>
          <a:p>
            <a:r>
              <a:rPr lang="en-US" dirty="0"/>
              <a:t>Work with institutional accounting and purchasing coordinators</a:t>
            </a:r>
          </a:p>
          <a:p>
            <a:r>
              <a:rPr lang="en-US" dirty="0"/>
              <a:t>Track all expenses </a:t>
            </a:r>
            <a:r>
              <a:rPr lang="en-US" b="1" dirty="0"/>
              <a:t>as you go</a:t>
            </a:r>
          </a:p>
          <a:p>
            <a:r>
              <a:rPr lang="en-US" dirty="0"/>
              <a:t>Keep track of deliverables quantitatively</a:t>
            </a:r>
          </a:p>
          <a:p>
            <a:pPr lvl="1"/>
            <a:r>
              <a:rPr lang="en-US" dirty="0"/>
              <a:t>Students served</a:t>
            </a:r>
          </a:p>
          <a:p>
            <a:pPr lvl="1"/>
            <a:r>
              <a:rPr lang="en-US" dirty="0"/>
              <a:t>Event attendees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Report can follow the outline of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409646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7FB5B-9E6E-A50D-3D45-444F3B5E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Thank you, and Good Luck with Your Grants!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Seated person at wood table, holding pencil and writing on lined paper page in open notebook">
            <a:extLst>
              <a:ext uri="{FF2B5EF4-FFF2-40B4-BE49-F238E27FC236}">
                <a16:creationId xmlns:a16="http://schemas.microsoft.com/office/drawing/2014/main" id="{20210BA2-941E-6B55-81D3-0DCE2671E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r="11318" b="1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94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37</TotalTime>
  <Words>152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Gill Sans MT</vt:lpstr>
      <vt:lpstr>Wingdings 2</vt:lpstr>
      <vt:lpstr>Dividend</vt:lpstr>
      <vt:lpstr>Level Up! Grant Writing as Academic Professionalization</vt:lpstr>
      <vt:lpstr>Agenda</vt:lpstr>
      <vt:lpstr>Finding Funding</vt:lpstr>
      <vt:lpstr>Applying for Funding</vt:lpstr>
      <vt:lpstr>Managing Funding</vt:lpstr>
      <vt:lpstr>Thank you, and Good Luck with Your Grants!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Terrill, Kristin I [G COL]</dc:creator>
  <cp:lastModifiedBy>Terrill, Kristin I [G COL]</cp:lastModifiedBy>
  <cp:revision>2</cp:revision>
  <dcterms:created xsi:type="dcterms:W3CDTF">2025-08-27T17:05:58Z</dcterms:created>
  <dcterms:modified xsi:type="dcterms:W3CDTF">2025-09-24T19:17:58Z</dcterms:modified>
</cp:coreProperties>
</file>