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4.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7.xml" ContentType="application/vnd.openxmlformats-officedocument.theme+xml"/>
  <Override PartName="/ppt/tags/tag5.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77" r:id="rId4"/>
    <p:sldMasterId id="2147483885" r:id="rId5"/>
    <p:sldMasterId id="2147483655" r:id="rId6"/>
    <p:sldMasterId id="2147484640" r:id="rId7"/>
    <p:sldMasterId id="2147484803" r:id="rId8"/>
    <p:sldMasterId id="2147484832" r:id="rId9"/>
    <p:sldMasterId id="2147484963" r:id="rId10"/>
  </p:sldMasterIdLst>
  <p:notesMasterIdLst>
    <p:notesMasterId r:id="rId26"/>
  </p:notesMasterIdLst>
  <p:handoutMasterIdLst>
    <p:handoutMasterId r:id="rId27"/>
  </p:handoutMasterIdLst>
  <p:sldIdLst>
    <p:sldId id="2147472914" r:id="rId11"/>
    <p:sldId id="670" r:id="rId12"/>
    <p:sldId id="2147472887" r:id="rId13"/>
    <p:sldId id="2147472885" r:id="rId14"/>
    <p:sldId id="2147482270" r:id="rId15"/>
    <p:sldId id="2147480776" r:id="rId16"/>
    <p:sldId id="2147472902" r:id="rId17"/>
    <p:sldId id="2147472735" r:id="rId18"/>
    <p:sldId id="2147472849" r:id="rId19"/>
    <p:sldId id="427" r:id="rId20"/>
    <p:sldId id="2147482481" r:id="rId21"/>
    <p:sldId id="782" r:id="rId22"/>
    <p:sldId id="781" r:id="rId23"/>
    <p:sldId id="780" r:id="rId24"/>
    <p:sldId id="2147482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D3420D-71C5-AFD7-EF52-D9B4D0B86403}" name="Kathleen McLellan" initials="KM" userId="S::kathleen.mclellan@clarivate.com::cdf60b98-3a7a-444e-afab-e5fab048fc15" providerId="AD"/>
  <p188:author id="{B37F2923-1FEF-3172-625E-5B546E1A476A}" name="Kate Walker" initials="KW" userId="S::kate@futurepresent.agency::25eb6372-8fe7-47d8-b66d-2d1f314a12df" providerId="AD"/>
  <p188:author id="{27A4143B-B3A5-B09F-4237-F620E8ED95AD}" name="April Dawn" initials="AD" userId="S::april.dawn@clarivate.com::0da28850-b509-4b2b-8006-8ccf868021b8" providerId="AD"/>
  <p188:author id="{EEFDA143-7479-EF2A-EE8A-E7C717D9B434}" name="Kristen Faeth" initials="KF" userId="S::kristen.faeth@Clarivate.com::49f1217d-373e-4d25-b703-14d60da1da4c" providerId="AD"/>
  <p188:author id="{F1BA4F44-7A31-6648-D788-C3EDA2BAFA0C}" name="Jo Donnelly" initials="JD" userId="S::jo.donnelly@clarivate.com::03808bbd-17e3-4c7b-aaaf-885eee687660" providerId="AD"/>
  <p188:author id="{ED180061-2B09-6F0B-3CAD-74871DA87E58}" name="Mark Dill" initials="MD" userId="S::mark.dill@clarivate.com::fe0fe673-ec6e-4d6c-a200-6b834c958f0d" providerId="AD"/>
  <p188:author id="{E8421E64-65E5-46C1-001F-0AD0A0CFD396}" name="Meinhard Kettler" initials="MK" userId="S::meinhard.kettler@clarivate.com::429f6bca-a620-45f5-b93a-943a3a3240c5" providerId="AD"/>
  <p188:author id="{F8276B91-F105-E96A-8401-3CCFEE919819}" name="Rob Mayfield" initials="RM" userId="S::rob.m@futurepresent.agency::7d2e40a3-64fe-4ed7-8632-ff280d8c4506" providerId="AD"/>
  <p188:author id="{671D7E9A-0B6C-0821-C644-5D404F4EFDFD}" name="Andy Neale" initials="AN" userId="S::andy.neale@clarivate.com::fe840867-f724-47c8-8a64-d1111588641e" providerId="AD"/>
  <p188:author id="{BB9889EB-DA89-9DE1-EED6-CE21591FA4B9}" name="April Ellsey" initials="AE" userId="S::april.ellsey@clarivate.com::0da28850-b509-4b2b-8006-8ccf868021b8" providerId="AD"/>
  <p188:author id="{7BE166F6-FF72-7B22-3597-A6D405617609}" name="Austin McLean" initials="AM" userId="S::austin.mclean@clarivate.com::79422288-ba4c-48ec-a382-d1fae61faf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pril Ellsey" initials="AE" lastIdx="6" clrIdx="0">
    <p:extLst>
      <p:ext uri="{19B8F6BF-5375-455C-9EA6-DF929625EA0E}">
        <p15:presenceInfo xmlns:p15="http://schemas.microsoft.com/office/powerpoint/2012/main" userId="S::april.ellsey@clarivate.com::0da28850-b509-4b2b-8006-8ccf868021b8" providerId="AD"/>
      </p:ext>
    </p:extLst>
  </p:cmAuthor>
  <p:cmAuthor id="2" name="Andy Neale" initials="AN" lastIdx="2" clrIdx="1">
    <p:extLst>
      <p:ext uri="{19B8F6BF-5375-455C-9EA6-DF929625EA0E}">
        <p15:presenceInfo xmlns:p15="http://schemas.microsoft.com/office/powerpoint/2012/main" userId="S::andy.neale@clarivate.com::fe840867-f724-47c8-8a64-d111158864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368"/>
    <a:srgbClr val="006B7B"/>
    <a:srgbClr val="16AB03"/>
    <a:srgbClr val="ED5564"/>
    <a:srgbClr val="319AF0"/>
    <a:srgbClr val="FAF5FF"/>
    <a:srgbClr val="18A381"/>
    <a:srgbClr val="003F51"/>
    <a:srgbClr val="00DFC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autoAdjust="0"/>
    <p:restoredTop sz="84414" autoAdjust="0"/>
  </p:normalViewPr>
  <p:slideViewPr>
    <p:cSldViewPr snapToGrid="0">
      <p:cViewPr varScale="1">
        <p:scale>
          <a:sx n="93" d="100"/>
          <a:sy n="93" d="100"/>
        </p:scale>
        <p:origin x="1254" y="90"/>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3CDE5-2FD7-4B19-8C4C-BA4FF7EF1E11}" type="doc">
      <dgm:prSet loTypeId="urn:microsoft.com/office/officeart/2005/8/layout/process1" loCatId="process" qsTypeId="urn:microsoft.com/office/officeart/2005/8/quickstyle/simple1" qsCatId="simple" csTypeId="urn:microsoft.com/office/officeart/2005/8/colors/accent5_4" csCatId="accent5" phldr="1"/>
      <dgm:spPr/>
    </dgm:pt>
    <dgm:pt modelId="{DB026D0B-0ED5-4285-8BF3-5918FDD1D52D}">
      <dgm:prSet phldrT="[Text]"/>
      <dgm:spPr/>
      <dgm:t>
        <a:bodyPr/>
        <a:lstStyle/>
        <a:p>
          <a:r>
            <a:rPr lang="en-US"/>
            <a:t>Author Submission</a:t>
          </a:r>
        </a:p>
      </dgm:t>
    </dgm:pt>
    <dgm:pt modelId="{F36F908A-6CF0-433C-8045-85F91CB92F35}" type="parTrans" cxnId="{2D71748C-AEE4-40D6-AD98-540B20530D91}">
      <dgm:prSet/>
      <dgm:spPr/>
      <dgm:t>
        <a:bodyPr/>
        <a:lstStyle/>
        <a:p>
          <a:endParaRPr lang="en-US"/>
        </a:p>
      </dgm:t>
    </dgm:pt>
    <dgm:pt modelId="{0F10F2BB-3A60-4ACF-85B1-72CF1602E394}" type="sibTrans" cxnId="{2D71748C-AEE4-40D6-AD98-540B20530D91}">
      <dgm:prSet/>
      <dgm:spPr/>
      <dgm:t>
        <a:bodyPr/>
        <a:lstStyle/>
        <a:p>
          <a:endParaRPr lang="en-US"/>
        </a:p>
      </dgm:t>
    </dgm:pt>
    <dgm:pt modelId="{24571333-2B2C-4DC3-877B-0E1B68CE80A6}">
      <dgm:prSet phldrT="[Text]"/>
      <dgm:spPr/>
      <dgm:t>
        <a:bodyPr/>
        <a:lstStyle/>
        <a:p>
          <a:r>
            <a:rPr lang="en-US"/>
            <a:t>Format Review</a:t>
          </a:r>
        </a:p>
      </dgm:t>
    </dgm:pt>
    <dgm:pt modelId="{70C650BA-C610-4C82-9ECD-6E736E00BA22}" type="parTrans" cxnId="{E13595EF-0827-440B-AFBD-386DE3C2E7FF}">
      <dgm:prSet/>
      <dgm:spPr/>
      <dgm:t>
        <a:bodyPr/>
        <a:lstStyle/>
        <a:p>
          <a:endParaRPr lang="en-US"/>
        </a:p>
      </dgm:t>
    </dgm:pt>
    <dgm:pt modelId="{DC7F4FB5-8ACF-43AE-AD6A-3D8B6C88F98F}" type="sibTrans" cxnId="{E13595EF-0827-440B-AFBD-386DE3C2E7FF}">
      <dgm:prSet/>
      <dgm:spPr/>
      <dgm:t>
        <a:bodyPr/>
        <a:lstStyle/>
        <a:p>
          <a:endParaRPr lang="en-US"/>
        </a:p>
      </dgm:t>
    </dgm:pt>
    <dgm:pt modelId="{315585DB-B7EF-46B7-A762-936A2C1DA00F}">
      <dgm:prSet phldrT="[Text]"/>
      <dgm:spPr>
        <a:ln w="38100">
          <a:solidFill>
            <a:schemeClr val="tx1"/>
          </a:solidFill>
          <a:prstDash val="lgDash"/>
        </a:ln>
      </dgm:spPr>
      <dgm:t>
        <a:bodyPr/>
        <a:lstStyle/>
        <a:p>
          <a:r>
            <a:rPr lang="en-US"/>
            <a:t>Committee Review</a:t>
          </a:r>
        </a:p>
      </dgm:t>
    </dgm:pt>
    <dgm:pt modelId="{5868C03B-7733-436C-9E60-09F6B156963E}" type="parTrans" cxnId="{4E580383-75F7-4EB2-8E04-1E90A98113DA}">
      <dgm:prSet/>
      <dgm:spPr/>
      <dgm:t>
        <a:bodyPr/>
        <a:lstStyle/>
        <a:p>
          <a:endParaRPr lang="en-US"/>
        </a:p>
      </dgm:t>
    </dgm:pt>
    <dgm:pt modelId="{8029856F-325F-4BC5-A3CF-A1B97CF14405}" type="sibTrans" cxnId="{4E580383-75F7-4EB2-8E04-1E90A98113DA}">
      <dgm:prSet/>
      <dgm:spPr/>
      <dgm:t>
        <a:bodyPr/>
        <a:lstStyle/>
        <a:p>
          <a:endParaRPr lang="en-US"/>
        </a:p>
      </dgm:t>
    </dgm:pt>
    <dgm:pt modelId="{556D7A35-391A-4D3B-9990-95E25DD48810}">
      <dgm:prSet phldrT="[Text]"/>
      <dgm:spPr/>
      <dgm:t>
        <a:bodyPr/>
        <a:lstStyle/>
        <a:p>
          <a:r>
            <a:rPr lang="en-US"/>
            <a:t>Delivery to IR</a:t>
          </a:r>
        </a:p>
      </dgm:t>
    </dgm:pt>
    <dgm:pt modelId="{800C0F1A-7CFF-4D6F-B3E0-9E8607C4B4D2}" type="parTrans" cxnId="{F0E26B9E-9A6F-45B7-890F-3B632A3662F7}">
      <dgm:prSet/>
      <dgm:spPr/>
      <dgm:t>
        <a:bodyPr/>
        <a:lstStyle/>
        <a:p>
          <a:endParaRPr lang="en-US"/>
        </a:p>
      </dgm:t>
    </dgm:pt>
    <dgm:pt modelId="{E5129CF0-DAAC-4AB2-BDC3-09A51BEB0250}" type="sibTrans" cxnId="{F0E26B9E-9A6F-45B7-890F-3B632A3662F7}">
      <dgm:prSet/>
      <dgm:spPr/>
      <dgm:t>
        <a:bodyPr/>
        <a:lstStyle/>
        <a:p>
          <a:endParaRPr lang="en-US"/>
        </a:p>
      </dgm:t>
    </dgm:pt>
    <dgm:pt modelId="{31EE1A9A-8607-4A37-ADB6-697F89708EC1}">
      <dgm:prSet phldrT="[Text]"/>
      <dgm:spPr/>
      <dgm:t>
        <a:bodyPr/>
        <a:lstStyle/>
        <a:p>
          <a:r>
            <a:rPr lang="en-US"/>
            <a:t>Delivery to PQDT</a:t>
          </a:r>
        </a:p>
      </dgm:t>
    </dgm:pt>
    <dgm:pt modelId="{70D2B03B-3F88-45CB-BCB7-D22ED2C4B4D4}" type="parTrans" cxnId="{BFB3D658-ACC1-4C46-A7A8-73C7796C548F}">
      <dgm:prSet/>
      <dgm:spPr/>
      <dgm:t>
        <a:bodyPr/>
        <a:lstStyle/>
        <a:p>
          <a:endParaRPr lang="en-US"/>
        </a:p>
      </dgm:t>
    </dgm:pt>
    <dgm:pt modelId="{743B6987-3B64-44A8-BC48-374DA45CDC16}" type="sibTrans" cxnId="{BFB3D658-ACC1-4C46-A7A8-73C7796C548F}">
      <dgm:prSet/>
      <dgm:spPr/>
      <dgm:t>
        <a:bodyPr/>
        <a:lstStyle/>
        <a:p>
          <a:endParaRPr lang="en-US"/>
        </a:p>
      </dgm:t>
    </dgm:pt>
    <dgm:pt modelId="{1D619636-F2FA-4EE4-96D2-7391A408F689}" type="pres">
      <dgm:prSet presAssocID="{B233CDE5-2FD7-4B19-8C4C-BA4FF7EF1E11}" presName="Name0" presStyleCnt="0">
        <dgm:presLayoutVars>
          <dgm:dir/>
          <dgm:resizeHandles val="exact"/>
        </dgm:presLayoutVars>
      </dgm:prSet>
      <dgm:spPr/>
    </dgm:pt>
    <dgm:pt modelId="{9C54A2E8-C058-4B24-8B26-E8CA094F6560}" type="pres">
      <dgm:prSet presAssocID="{DB026D0B-0ED5-4285-8BF3-5918FDD1D52D}" presName="node" presStyleLbl="node1" presStyleIdx="0" presStyleCnt="5">
        <dgm:presLayoutVars>
          <dgm:bulletEnabled val="1"/>
        </dgm:presLayoutVars>
      </dgm:prSet>
      <dgm:spPr/>
    </dgm:pt>
    <dgm:pt modelId="{E714587E-5485-4A47-835D-BBE831763782}" type="pres">
      <dgm:prSet presAssocID="{0F10F2BB-3A60-4ACF-85B1-72CF1602E394}" presName="sibTrans" presStyleLbl="sibTrans2D1" presStyleIdx="0" presStyleCnt="4"/>
      <dgm:spPr/>
    </dgm:pt>
    <dgm:pt modelId="{208C1222-F28B-41E5-AAA9-4D04A867A42A}" type="pres">
      <dgm:prSet presAssocID="{0F10F2BB-3A60-4ACF-85B1-72CF1602E394}" presName="connectorText" presStyleLbl="sibTrans2D1" presStyleIdx="0" presStyleCnt="4"/>
      <dgm:spPr/>
    </dgm:pt>
    <dgm:pt modelId="{CACAE4BD-CFB5-46F2-946A-5451C6E42A4F}" type="pres">
      <dgm:prSet presAssocID="{24571333-2B2C-4DC3-877B-0E1B68CE80A6}" presName="node" presStyleLbl="node1" presStyleIdx="1" presStyleCnt="5">
        <dgm:presLayoutVars>
          <dgm:bulletEnabled val="1"/>
        </dgm:presLayoutVars>
      </dgm:prSet>
      <dgm:spPr/>
    </dgm:pt>
    <dgm:pt modelId="{0768B200-3F63-4D0B-89CD-61F85BBD54E2}" type="pres">
      <dgm:prSet presAssocID="{DC7F4FB5-8ACF-43AE-AD6A-3D8B6C88F98F}" presName="sibTrans" presStyleLbl="sibTrans2D1" presStyleIdx="1" presStyleCnt="4"/>
      <dgm:spPr/>
    </dgm:pt>
    <dgm:pt modelId="{108EAC0E-F4DD-4766-9410-7AB35BDEF8E8}" type="pres">
      <dgm:prSet presAssocID="{DC7F4FB5-8ACF-43AE-AD6A-3D8B6C88F98F}" presName="connectorText" presStyleLbl="sibTrans2D1" presStyleIdx="1" presStyleCnt="4"/>
      <dgm:spPr/>
    </dgm:pt>
    <dgm:pt modelId="{FDEEDE53-429F-4B88-85D9-1B4B15EECECA}" type="pres">
      <dgm:prSet presAssocID="{315585DB-B7EF-46B7-A762-936A2C1DA00F}" presName="node" presStyleLbl="node1" presStyleIdx="2" presStyleCnt="5">
        <dgm:presLayoutVars>
          <dgm:bulletEnabled val="1"/>
        </dgm:presLayoutVars>
      </dgm:prSet>
      <dgm:spPr/>
    </dgm:pt>
    <dgm:pt modelId="{3EA4A650-248F-484D-A209-D10F709C1413}" type="pres">
      <dgm:prSet presAssocID="{8029856F-325F-4BC5-A3CF-A1B97CF14405}" presName="sibTrans" presStyleLbl="sibTrans2D1" presStyleIdx="2" presStyleCnt="4" custLinFactNeighborX="33778" custLinFactNeighborY="13092"/>
      <dgm:spPr/>
    </dgm:pt>
    <dgm:pt modelId="{C6FC7EFE-831D-4D61-973F-7E7BD399AE11}" type="pres">
      <dgm:prSet presAssocID="{8029856F-325F-4BC5-A3CF-A1B97CF14405}" presName="connectorText" presStyleLbl="sibTrans2D1" presStyleIdx="2" presStyleCnt="4"/>
      <dgm:spPr/>
    </dgm:pt>
    <dgm:pt modelId="{F30A6123-12F8-4BE4-AB40-17B0BA64A563}" type="pres">
      <dgm:prSet presAssocID="{556D7A35-391A-4D3B-9990-95E25DD48810}" presName="node" presStyleLbl="node1" presStyleIdx="3" presStyleCnt="5" custLinFactX="40065" custLinFactNeighborX="100000" custLinFactNeighborY="-89030">
        <dgm:presLayoutVars>
          <dgm:bulletEnabled val="1"/>
        </dgm:presLayoutVars>
      </dgm:prSet>
      <dgm:spPr/>
    </dgm:pt>
    <dgm:pt modelId="{1FA2BBE3-C878-429E-9E93-5F89E1EEA463}" type="pres">
      <dgm:prSet presAssocID="{E5129CF0-DAAC-4AB2-BDC3-09A51BEB0250}" presName="sibTrans" presStyleLbl="sibTrans2D1" presStyleIdx="3" presStyleCnt="4" custAng="17775981" custScaleX="275854" custScaleY="93797" custLinFactX="-186931" custLinFactY="60189" custLinFactNeighborX="-200000" custLinFactNeighborY="100000"/>
      <dgm:spPr/>
    </dgm:pt>
    <dgm:pt modelId="{51A65ECB-1166-40F3-9405-0E12A821A404}" type="pres">
      <dgm:prSet presAssocID="{E5129CF0-DAAC-4AB2-BDC3-09A51BEB0250}" presName="connectorText" presStyleLbl="sibTrans2D1" presStyleIdx="3" presStyleCnt="4"/>
      <dgm:spPr/>
    </dgm:pt>
    <dgm:pt modelId="{F6514247-DA43-4AE4-A9AE-7D2580418C05}" type="pres">
      <dgm:prSet presAssocID="{31EE1A9A-8607-4A37-ADB6-697F89708EC1}" presName="node" presStyleLbl="node1" presStyleIdx="4" presStyleCnt="5" custLinFactX="-67094" custLinFactNeighborX="-100000" custLinFactNeighborY="78513">
        <dgm:presLayoutVars>
          <dgm:bulletEnabled val="1"/>
        </dgm:presLayoutVars>
      </dgm:prSet>
      <dgm:spPr/>
    </dgm:pt>
  </dgm:ptLst>
  <dgm:cxnLst>
    <dgm:cxn modelId="{575EA602-7A1D-4729-9F4A-33669176B0F0}" type="presOf" srcId="{556D7A35-391A-4D3B-9990-95E25DD48810}" destId="{F30A6123-12F8-4BE4-AB40-17B0BA64A563}" srcOrd="0" destOrd="0" presId="urn:microsoft.com/office/officeart/2005/8/layout/process1"/>
    <dgm:cxn modelId="{AD1A432F-6CDD-4160-8402-CF1BD9EB98AA}" type="presOf" srcId="{E5129CF0-DAAC-4AB2-BDC3-09A51BEB0250}" destId="{51A65ECB-1166-40F3-9405-0E12A821A404}" srcOrd="1" destOrd="0" presId="urn:microsoft.com/office/officeart/2005/8/layout/process1"/>
    <dgm:cxn modelId="{77676334-EA83-404F-92C8-327562A264BC}" type="presOf" srcId="{B233CDE5-2FD7-4B19-8C4C-BA4FF7EF1E11}" destId="{1D619636-F2FA-4EE4-96D2-7391A408F689}" srcOrd="0" destOrd="0" presId="urn:microsoft.com/office/officeart/2005/8/layout/process1"/>
    <dgm:cxn modelId="{4046AA3E-0715-45DC-BFE7-49F6580DA8A3}" type="presOf" srcId="{8029856F-325F-4BC5-A3CF-A1B97CF14405}" destId="{C6FC7EFE-831D-4D61-973F-7E7BD399AE11}" srcOrd="1" destOrd="0" presId="urn:microsoft.com/office/officeart/2005/8/layout/process1"/>
    <dgm:cxn modelId="{E911183F-3C23-492B-BC4C-EAE8BDBD5621}" type="presOf" srcId="{E5129CF0-DAAC-4AB2-BDC3-09A51BEB0250}" destId="{1FA2BBE3-C878-429E-9E93-5F89E1EEA463}" srcOrd="0" destOrd="0" presId="urn:microsoft.com/office/officeart/2005/8/layout/process1"/>
    <dgm:cxn modelId="{25C03E5F-E22B-4CB3-843E-4BD8C5EFEDAF}" type="presOf" srcId="{0F10F2BB-3A60-4ACF-85B1-72CF1602E394}" destId="{208C1222-F28B-41E5-AAA9-4D04A867A42A}" srcOrd="1" destOrd="0" presId="urn:microsoft.com/office/officeart/2005/8/layout/process1"/>
    <dgm:cxn modelId="{BFB3D658-ACC1-4C46-A7A8-73C7796C548F}" srcId="{B233CDE5-2FD7-4B19-8C4C-BA4FF7EF1E11}" destId="{31EE1A9A-8607-4A37-ADB6-697F89708EC1}" srcOrd="4" destOrd="0" parTransId="{70D2B03B-3F88-45CB-BCB7-D22ED2C4B4D4}" sibTransId="{743B6987-3B64-44A8-BC48-374DA45CDC16}"/>
    <dgm:cxn modelId="{0B3A9079-26C2-4524-85F8-D78E0CF6BB8D}" type="presOf" srcId="{DC7F4FB5-8ACF-43AE-AD6A-3D8B6C88F98F}" destId="{108EAC0E-F4DD-4766-9410-7AB35BDEF8E8}" srcOrd="1" destOrd="0" presId="urn:microsoft.com/office/officeart/2005/8/layout/process1"/>
    <dgm:cxn modelId="{6BEFAE7E-92CC-4AEE-99B6-BFA9FEAD18AC}" type="presOf" srcId="{31EE1A9A-8607-4A37-ADB6-697F89708EC1}" destId="{F6514247-DA43-4AE4-A9AE-7D2580418C05}" srcOrd="0" destOrd="0" presId="urn:microsoft.com/office/officeart/2005/8/layout/process1"/>
    <dgm:cxn modelId="{00504082-AF39-45CC-B06B-2A97B8637048}" type="presOf" srcId="{0F10F2BB-3A60-4ACF-85B1-72CF1602E394}" destId="{E714587E-5485-4A47-835D-BBE831763782}" srcOrd="0" destOrd="0" presId="urn:microsoft.com/office/officeart/2005/8/layout/process1"/>
    <dgm:cxn modelId="{4E580383-75F7-4EB2-8E04-1E90A98113DA}" srcId="{B233CDE5-2FD7-4B19-8C4C-BA4FF7EF1E11}" destId="{315585DB-B7EF-46B7-A762-936A2C1DA00F}" srcOrd="2" destOrd="0" parTransId="{5868C03B-7733-436C-9E60-09F6B156963E}" sibTransId="{8029856F-325F-4BC5-A3CF-A1B97CF14405}"/>
    <dgm:cxn modelId="{F8FC6186-98F1-46C6-B504-3B56B983B449}" type="presOf" srcId="{315585DB-B7EF-46B7-A762-936A2C1DA00F}" destId="{FDEEDE53-429F-4B88-85D9-1B4B15EECECA}" srcOrd="0" destOrd="0" presId="urn:microsoft.com/office/officeart/2005/8/layout/process1"/>
    <dgm:cxn modelId="{2D71748C-AEE4-40D6-AD98-540B20530D91}" srcId="{B233CDE5-2FD7-4B19-8C4C-BA4FF7EF1E11}" destId="{DB026D0B-0ED5-4285-8BF3-5918FDD1D52D}" srcOrd="0" destOrd="0" parTransId="{F36F908A-6CF0-433C-8045-85F91CB92F35}" sibTransId="{0F10F2BB-3A60-4ACF-85B1-72CF1602E394}"/>
    <dgm:cxn modelId="{F0E26B9E-9A6F-45B7-890F-3B632A3662F7}" srcId="{B233CDE5-2FD7-4B19-8C4C-BA4FF7EF1E11}" destId="{556D7A35-391A-4D3B-9990-95E25DD48810}" srcOrd="3" destOrd="0" parTransId="{800C0F1A-7CFF-4D6F-B3E0-9E8607C4B4D2}" sibTransId="{E5129CF0-DAAC-4AB2-BDC3-09A51BEB0250}"/>
    <dgm:cxn modelId="{0599589E-87AD-4176-959C-D340FD719C3D}" type="presOf" srcId="{DB026D0B-0ED5-4285-8BF3-5918FDD1D52D}" destId="{9C54A2E8-C058-4B24-8B26-E8CA094F6560}" srcOrd="0" destOrd="0" presId="urn:microsoft.com/office/officeart/2005/8/layout/process1"/>
    <dgm:cxn modelId="{54A8E9B0-D476-4B77-B45C-33FC80C77A61}" type="presOf" srcId="{DC7F4FB5-8ACF-43AE-AD6A-3D8B6C88F98F}" destId="{0768B200-3F63-4D0B-89CD-61F85BBD54E2}" srcOrd="0" destOrd="0" presId="urn:microsoft.com/office/officeart/2005/8/layout/process1"/>
    <dgm:cxn modelId="{41A479BD-B130-4F3D-87C6-5C9E75C2FB48}" type="presOf" srcId="{8029856F-325F-4BC5-A3CF-A1B97CF14405}" destId="{3EA4A650-248F-484D-A209-D10F709C1413}" srcOrd="0" destOrd="0" presId="urn:microsoft.com/office/officeart/2005/8/layout/process1"/>
    <dgm:cxn modelId="{7F98B8ED-1D56-466C-9EAB-1174892AA999}" type="presOf" srcId="{24571333-2B2C-4DC3-877B-0E1B68CE80A6}" destId="{CACAE4BD-CFB5-46F2-946A-5451C6E42A4F}" srcOrd="0" destOrd="0" presId="urn:microsoft.com/office/officeart/2005/8/layout/process1"/>
    <dgm:cxn modelId="{E13595EF-0827-440B-AFBD-386DE3C2E7FF}" srcId="{B233CDE5-2FD7-4B19-8C4C-BA4FF7EF1E11}" destId="{24571333-2B2C-4DC3-877B-0E1B68CE80A6}" srcOrd="1" destOrd="0" parTransId="{70C650BA-C610-4C82-9ECD-6E736E00BA22}" sibTransId="{DC7F4FB5-8ACF-43AE-AD6A-3D8B6C88F98F}"/>
    <dgm:cxn modelId="{D427F064-21D3-44D7-968B-8D11B5056AB2}" type="presParOf" srcId="{1D619636-F2FA-4EE4-96D2-7391A408F689}" destId="{9C54A2E8-C058-4B24-8B26-E8CA094F6560}" srcOrd="0" destOrd="0" presId="urn:microsoft.com/office/officeart/2005/8/layout/process1"/>
    <dgm:cxn modelId="{3C01071F-4038-41C8-94C1-F20C1200955E}" type="presParOf" srcId="{1D619636-F2FA-4EE4-96D2-7391A408F689}" destId="{E714587E-5485-4A47-835D-BBE831763782}" srcOrd="1" destOrd="0" presId="urn:microsoft.com/office/officeart/2005/8/layout/process1"/>
    <dgm:cxn modelId="{1927DBA3-738F-41AB-A052-036682230617}" type="presParOf" srcId="{E714587E-5485-4A47-835D-BBE831763782}" destId="{208C1222-F28B-41E5-AAA9-4D04A867A42A}" srcOrd="0" destOrd="0" presId="urn:microsoft.com/office/officeart/2005/8/layout/process1"/>
    <dgm:cxn modelId="{660D8104-E06A-419B-95A8-4CC0F38E15C0}" type="presParOf" srcId="{1D619636-F2FA-4EE4-96D2-7391A408F689}" destId="{CACAE4BD-CFB5-46F2-946A-5451C6E42A4F}" srcOrd="2" destOrd="0" presId="urn:microsoft.com/office/officeart/2005/8/layout/process1"/>
    <dgm:cxn modelId="{92BD4DB6-18A5-4585-9EE2-F3C23E965385}" type="presParOf" srcId="{1D619636-F2FA-4EE4-96D2-7391A408F689}" destId="{0768B200-3F63-4D0B-89CD-61F85BBD54E2}" srcOrd="3" destOrd="0" presId="urn:microsoft.com/office/officeart/2005/8/layout/process1"/>
    <dgm:cxn modelId="{DBA4F26E-674E-4B22-975A-0FECE2A8AA95}" type="presParOf" srcId="{0768B200-3F63-4D0B-89CD-61F85BBD54E2}" destId="{108EAC0E-F4DD-4766-9410-7AB35BDEF8E8}" srcOrd="0" destOrd="0" presId="urn:microsoft.com/office/officeart/2005/8/layout/process1"/>
    <dgm:cxn modelId="{96BE97CC-FA1A-4946-AFF4-F26E169FFE3F}" type="presParOf" srcId="{1D619636-F2FA-4EE4-96D2-7391A408F689}" destId="{FDEEDE53-429F-4B88-85D9-1B4B15EECECA}" srcOrd="4" destOrd="0" presId="urn:microsoft.com/office/officeart/2005/8/layout/process1"/>
    <dgm:cxn modelId="{C3DC51A0-CC31-44D6-8F64-4DF6E69DD3C8}" type="presParOf" srcId="{1D619636-F2FA-4EE4-96D2-7391A408F689}" destId="{3EA4A650-248F-484D-A209-D10F709C1413}" srcOrd="5" destOrd="0" presId="urn:microsoft.com/office/officeart/2005/8/layout/process1"/>
    <dgm:cxn modelId="{8D399A69-6090-4548-91D0-04A744D427D1}" type="presParOf" srcId="{3EA4A650-248F-484D-A209-D10F709C1413}" destId="{C6FC7EFE-831D-4D61-973F-7E7BD399AE11}" srcOrd="0" destOrd="0" presId="urn:microsoft.com/office/officeart/2005/8/layout/process1"/>
    <dgm:cxn modelId="{104720F5-56BD-4221-8DBA-1B2C682577F9}" type="presParOf" srcId="{1D619636-F2FA-4EE4-96D2-7391A408F689}" destId="{F30A6123-12F8-4BE4-AB40-17B0BA64A563}" srcOrd="6" destOrd="0" presId="urn:microsoft.com/office/officeart/2005/8/layout/process1"/>
    <dgm:cxn modelId="{C1C4C962-D1D9-4B6D-80FC-BF35F9699151}" type="presParOf" srcId="{1D619636-F2FA-4EE4-96D2-7391A408F689}" destId="{1FA2BBE3-C878-429E-9E93-5F89E1EEA463}" srcOrd="7" destOrd="0" presId="urn:microsoft.com/office/officeart/2005/8/layout/process1"/>
    <dgm:cxn modelId="{756AA615-946A-4658-B0E2-1CE13541A09B}" type="presParOf" srcId="{1FA2BBE3-C878-429E-9E93-5F89E1EEA463}" destId="{51A65ECB-1166-40F3-9405-0E12A821A404}" srcOrd="0" destOrd="0" presId="urn:microsoft.com/office/officeart/2005/8/layout/process1"/>
    <dgm:cxn modelId="{E9060518-92BF-4245-8DD6-74BE8E2285D7}" type="presParOf" srcId="{1D619636-F2FA-4EE4-96D2-7391A408F689}" destId="{F6514247-DA43-4AE4-A9AE-7D2580418C05}"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4A2E8-C058-4B24-8B26-E8CA094F6560}">
      <dsp:nvSpPr>
        <dsp:cNvPr id="0" name=""/>
        <dsp:cNvSpPr/>
      </dsp:nvSpPr>
      <dsp:spPr>
        <a:xfrm>
          <a:off x="3968" y="2340239"/>
          <a:ext cx="1230312" cy="738187"/>
        </a:xfrm>
        <a:prstGeom prst="roundRect">
          <a:avLst>
            <a:gd name="adj" fmla="val 1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Author Submission</a:t>
          </a:r>
        </a:p>
      </dsp:txBody>
      <dsp:txXfrm>
        <a:off x="25589" y="2361860"/>
        <a:ext cx="1187070" cy="694945"/>
      </dsp:txXfrm>
    </dsp:sp>
    <dsp:sp modelId="{E714587E-5485-4A47-835D-BBE831763782}">
      <dsp:nvSpPr>
        <dsp:cNvPr id="0" name=""/>
        <dsp:cNvSpPr/>
      </dsp:nvSpPr>
      <dsp:spPr>
        <a:xfrm>
          <a:off x="1357312" y="2556774"/>
          <a:ext cx="260826" cy="305117"/>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57312" y="2617797"/>
        <a:ext cx="182578" cy="183071"/>
      </dsp:txXfrm>
    </dsp:sp>
    <dsp:sp modelId="{CACAE4BD-CFB5-46F2-946A-5451C6E42A4F}">
      <dsp:nvSpPr>
        <dsp:cNvPr id="0" name=""/>
        <dsp:cNvSpPr/>
      </dsp:nvSpPr>
      <dsp:spPr>
        <a:xfrm>
          <a:off x="1726406" y="2340239"/>
          <a:ext cx="1230312" cy="738187"/>
        </a:xfrm>
        <a:prstGeom prst="roundRect">
          <a:avLst>
            <a:gd name="adj" fmla="val 10000"/>
          </a:avLst>
        </a:prstGeom>
        <a:solidFill>
          <a:schemeClr val="accent5">
            <a:shade val="50000"/>
            <a:hueOff val="-203687"/>
            <a:satOff val="-20817"/>
            <a:lumOff val="202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Format Review</a:t>
          </a:r>
        </a:p>
      </dsp:txBody>
      <dsp:txXfrm>
        <a:off x="1748027" y="2361860"/>
        <a:ext cx="1187070" cy="694945"/>
      </dsp:txXfrm>
    </dsp:sp>
    <dsp:sp modelId="{0768B200-3F63-4D0B-89CD-61F85BBD54E2}">
      <dsp:nvSpPr>
        <dsp:cNvPr id="0" name=""/>
        <dsp:cNvSpPr/>
      </dsp:nvSpPr>
      <dsp:spPr>
        <a:xfrm>
          <a:off x="3079750" y="2556774"/>
          <a:ext cx="260826" cy="305117"/>
        </a:xfrm>
        <a:prstGeom prst="rightArrow">
          <a:avLst>
            <a:gd name="adj1" fmla="val 60000"/>
            <a:gd name="adj2" fmla="val 50000"/>
          </a:avLst>
        </a:prstGeom>
        <a:solidFill>
          <a:schemeClr val="accent5">
            <a:shade val="90000"/>
            <a:hueOff val="-261514"/>
            <a:satOff val="-24604"/>
            <a:lumOff val="221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079750" y="2617797"/>
        <a:ext cx="182578" cy="183071"/>
      </dsp:txXfrm>
    </dsp:sp>
    <dsp:sp modelId="{FDEEDE53-429F-4B88-85D9-1B4B15EECECA}">
      <dsp:nvSpPr>
        <dsp:cNvPr id="0" name=""/>
        <dsp:cNvSpPr/>
      </dsp:nvSpPr>
      <dsp:spPr>
        <a:xfrm>
          <a:off x="3448843" y="2340239"/>
          <a:ext cx="1230312" cy="738187"/>
        </a:xfrm>
        <a:prstGeom prst="roundRect">
          <a:avLst>
            <a:gd name="adj" fmla="val 10000"/>
          </a:avLst>
        </a:prstGeom>
        <a:solidFill>
          <a:schemeClr val="accent5">
            <a:shade val="50000"/>
            <a:hueOff val="-407375"/>
            <a:satOff val="-41634"/>
            <a:lumOff val="40422"/>
            <a:alphaOff val="0"/>
          </a:schemeClr>
        </a:solidFill>
        <a:ln w="38100" cap="flat" cmpd="sng" algn="ctr">
          <a:solidFill>
            <a:schemeClr val="tx1"/>
          </a:solidFill>
          <a:prstDash val="lg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Committee Review</a:t>
          </a:r>
        </a:p>
      </dsp:txBody>
      <dsp:txXfrm>
        <a:off x="3470464" y="2361860"/>
        <a:ext cx="1187070" cy="694945"/>
      </dsp:txXfrm>
    </dsp:sp>
    <dsp:sp modelId="{3EA4A650-248F-484D-A209-D10F709C1413}">
      <dsp:nvSpPr>
        <dsp:cNvPr id="0" name=""/>
        <dsp:cNvSpPr/>
      </dsp:nvSpPr>
      <dsp:spPr>
        <a:xfrm rot="20678862">
          <a:off x="5174602" y="2263325"/>
          <a:ext cx="639446" cy="305117"/>
        </a:xfrm>
        <a:prstGeom prst="rightArrow">
          <a:avLst>
            <a:gd name="adj1" fmla="val 60000"/>
            <a:gd name="adj2" fmla="val 50000"/>
          </a:avLst>
        </a:prstGeom>
        <a:solidFill>
          <a:schemeClr val="accent5">
            <a:shade val="90000"/>
            <a:hueOff val="-523029"/>
            <a:satOff val="-49208"/>
            <a:lumOff val="443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176235" y="2336465"/>
        <a:ext cx="547911" cy="183071"/>
      </dsp:txXfrm>
    </dsp:sp>
    <dsp:sp modelId="{F30A6123-12F8-4BE4-AB40-17B0BA64A563}">
      <dsp:nvSpPr>
        <dsp:cNvPr id="0" name=""/>
        <dsp:cNvSpPr/>
      </dsp:nvSpPr>
      <dsp:spPr>
        <a:xfrm>
          <a:off x="5842606" y="1683031"/>
          <a:ext cx="1230312" cy="738187"/>
        </a:xfrm>
        <a:prstGeom prst="roundRect">
          <a:avLst>
            <a:gd name="adj" fmla="val 10000"/>
          </a:avLst>
        </a:prstGeom>
        <a:solidFill>
          <a:schemeClr val="accent5">
            <a:shade val="50000"/>
            <a:hueOff val="-407375"/>
            <a:satOff val="-41634"/>
            <a:lumOff val="404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Delivery to IR</a:t>
          </a:r>
        </a:p>
      </dsp:txBody>
      <dsp:txXfrm>
        <a:off x="5864227" y="1704652"/>
        <a:ext cx="1187070" cy="694945"/>
      </dsp:txXfrm>
    </dsp:sp>
    <dsp:sp modelId="{1FA2BBE3-C878-429E-9E93-5F89E1EEA463}">
      <dsp:nvSpPr>
        <dsp:cNvPr id="0" name=""/>
        <dsp:cNvSpPr/>
      </dsp:nvSpPr>
      <dsp:spPr>
        <a:xfrm rot="1444721">
          <a:off x="5093697" y="3023663"/>
          <a:ext cx="729489" cy="286191"/>
        </a:xfrm>
        <a:prstGeom prst="rightArrow">
          <a:avLst>
            <a:gd name="adj1" fmla="val 60000"/>
            <a:gd name="adj2" fmla="val 50000"/>
          </a:avLst>
        </a:prstGeom>
        <a:solidFill>
          <a:schemeClr val="accent5">
            <a:shade val="90000"/>
            <a:hueOff val="-261514"/>
            <a:satOff val="-24604"/>
            <a:lumOff val="221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097432" y="3063387"/>
        <a:ext cx="643632" cy="171715"/>
      </dsp:txXfrm>
    </dsp:sp>
    <dsp:sp modelId="{F6514247-DA43-4AE4-A9AE-7D2580418C05}">
      <dsp:nvSpPr>
        <dsp:cNvPr id="0" name=""/>
        <dsp:cNvSpPr/>
      </dsp:nvSpPr>
      <dsp:spPr>
        <a:xfrm>
          <a:off x="5889852" y="2919812"/>
          <a:ext cx="1230312" cy="738187"/>
        </a:xfrm>
        <a:prstGeom prst="roundRect">
          <a:avLst>
            <a:gd name="adj" fmla="val 10000"/>
          </a:avLst>
        </a:prstGeom>
        <a:solidFill>
          <a:schemeClr val="accent5">
            <a:shade val="50000"/>
            <a:hueOff val="-203687"/>
            <a:satOff val="-20817"/>
            <a:lumOff val="202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Delivery to PQDT</a:t>
          </a:r>
        </a:p>
      </dsp:txBody>
      <dsp:txXfrm>
        <a:off x="5911473" y="2941433"/>
        <a:ext cx="1187070" cy="6949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18/09/2025</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18/09/2025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 everyone! Thank you so much for being here today—it's a real pleasure to connect with you.</a:t>
            </a:r>
            <a:endParaRPr lang="en-US"/>
          </a:p>
          <a:p>
            <a:r>
              <a:rPr lang="en-GB"/>
              <a:t>Before we dive in, I’d love to start with a quick round of introductions. If you could each briefly share your name, your role, and your connection to Oxford’s graduate research or repository, that would be great.</a:t>
            </a:r>
          </a:p>
          <a:p>
            <a:r>
              <a:rPr lang="en-GB" b="1" i="1" dirty="0"/>
              <a:t>(Pause for introductions)</a:t>
            </a:r>
            <a:endParaRPr lang="en-GB" b="1" dirty="0"/>
          </a:p>
          <a:p>
            <a:r>
              <a:rPr lang="en-GB" dirty="0"/>
              <a:t>Thank you all—it's wonderful to have such a knowledgeable group here.</a:t>
            </a:r>
            <a:endParaRPr lang="en-GB" dirty="0">
              <a:ea typeface="Calibri"/>
              <a:cs typeface="Calibri"/>
            </a:endParaRPr>
          </a:p>
          <a:p>
            <a:r>
              <a:rPr lang="en-GB" dirty="0"/>
              <a:t>Today, I’m excited to share how Oxford can </a:t>
            </a:r>
            <a:r>
              <a:rPr lang="en-GB" b="1" dirty="0"/>
              <a:t>enhance the visibility and impact</a:t>
            </a:r>
            <a:r>
              <a:rPr lang="en-GB" dirty="0"/>
              <a:t> of its graduate research through an exciting new initiative at Clarivate: the </a:t>
            </a:r>
            <a:r>
              <a:rPr lang="en-GB" b="1" dirty="0"/>
              <a:t>Institutional Repository Thesis Discovery Service</a:t>
            </a:r>
            <a:r>
              <a:rPr lang="en-GB" dirty="0"/>
              <a:t>, or </a:t>
            </a:r>
            <a:r>
              <a:rPr lang="en-GB" b="1" dirty="0"/>
              <a:t>IRTDS</a:t>
            </a:r>
            <a:r>
              <a:rPr lang="en-GB" dirty="0"/>
              <a:t>.</a:t>
            </a:r>
            <a:endParaRPr lang="en-GB" dirty="0">
              <a:ea typeface="Calibri"/>
              <a:cs typeface="Calibri"/>
            </a:endParaRPr>
          </a:p>
          <a:p>
            <a:endParaRPr lang="en-GB" dirty="0">
              <a:ea typeface="Calibri"/>
              <a:cs typeface="Calibri"/>
            </a:endParaRPr>
          </a:p>
          <a:p>
            <a:r>
              <a:rPr lang="en-GB" dirty="0">
                <a:ea typeface="Calibri"/>
                <a:cs typeface="Calibri"/>
              </a:rPr>
              <a:t>Andy – Partnerships Manager</a:t>
            </a:r>
          </a:p>
          <a:p>
            <a:r>
              <a:rPr lang="en-GB" dirty="0">
                <a:ea typeface="Calibri"/>
                <a:cs typeface="Calibri"/>
              </a:rPr>
              <a:t>Austin Mclean – Senior Director – Partnerships</a:t>
            </a:r>
          </a:p>
          <a:p>
            <a:r>
              <a:rPr lang="en-GB" dirty="0">
                <a:ea typeface="Calibri"/>
                <a:cs typeface="Calibri"/>
              </a:rPr>
              <a:t>April Dawn - </a:t>
            </a:r>
            <a:r>
              <a:rPr lang="en-GB" dirty="0"/>
              <a:t>Senior Director, Product Management Academia &amp; Government</a:t>
            </a:r>
            <a:endParaRPr lang="en-GB" dirty="0">
              <a:ea typeface="Calibri"/>
              <a:cs typeface="Calibri"/>
            </a:endParaRPr>
          </a:p>
          <a:p>
            <a:r>
              <a:rPr lang="en-GB" dirty="0">
                <a:ea typeface="Calibri"/>
                <a:cs typeface="Calibri"/>
              </a:rPr>
              <a:t>Emma Dennis – AM </a:t>
            </a:r>
          </a:p>
          <a:p>
            <a:r>
              <a:rPr lang="en-GB" dirty="0">
                <a:ea typeface="Calibri"/>
                <a:cs typeface="Calibri"/>
              </a:rPr>
              <a:t>James Dodd – Librarian Collections</a:t>
            </a:r>
          </a:p>
          <a:p>
            <a:r>
              <a:rPr lang="en-GB" dirty="0">
                <a:ea typeface="Calibri"/>
                <a:cs typeface="Calibri"/>
              </a:rPr>
              <a:t>Jason Partridge – Open Access Services Development Lead</a:t>
            </a:r>
          </a:p>
          <a:p>
            <a:r>
              <a:rPr lang="en-GB" dirty="0">
                <a:ea typeface="Calibri"/>
                <a:cs typeface="Calibri"/>
              </a:rPr>
              <a:t>Ruth Mallalieu - </a:t>
            </a:r>
            <a:r>
              <a:rPr lang="en-GB" dirty="0">
                <a:solidFill>
                  <a:srgbClr val="444444"/>
                </a:solidFill>
              </a:rPr>
              <a:t>Head of Open Scholarship Support -  academic librarian and legal information specialist</a:t>
            </a:r>
            <a:endParaRPr lang="en-GB" dirty="0">
              <a:solidFill>
                <a:srgbClr val="444444"/>
              </a:solidFill>
              <a:ea typeface="Calibri"/>
              <a:cs typeface="Calibri"/>
            </a:endParaRPr>
          </a:p>
          <a:p>
            <a:r>
              <a:rPr lang="en-GB" dirty="0">
                <a:ea typeface="Calibri"/>
                <a:cs typeface="Calibri"/>
              </a:rPr>
              <a:t>Andrew Bonnie - </a:t>
            </a:r>
            <a:r>
              <a:rPr lang="en-GB" dirty="0"/>
              <a:t> </a:t>
            </a:r>
            <a:r>
              <a:rPr lang="en-GB" u="sng" dirty="0"/>
              <a:t>‘Chief of Digital Operations’</a:t>
            </a:r>
            <a:r>
              <a:rPr lang="en-GB" dirty="0"/>
              <a:t>, at the Bodleian Library</a:t>
            </a:r>
            <a:endParaRPr lang="en-GB" dirty="0">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4862A9C7-AF8E-4C09-BB00-1E1EA1EE3490}" type="slidenum">
              <a:rPr lang="en-GB" smtClean="0"/>
              <a:pPr/>
              <a:t>1</a:t>
            </a:fld>
            <a:endParaRPr lang="en-GB"/>
          </a:p>
        </p:txBody>
      </p:sp>
    </p:spTree>
    <p:extLst>
      <p:ext uri="{BB962C8B-B14F-4D97-AF65-F5344CB8AC3E}">
        <p14:creationId xmlns:p14="http://schemas.microsoft.com/office/powerpoint/2010/main" val="2447174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(Only include for Smaller schools that don’t have an IR or don’t have the funds for a subscription.)</a:t>
            </a:r>
          </a:p>
          <a:p>
            <a:endParaRPr lang="en-US"/>
          </a:p>
        </p:txBody>
      </p:sp>
      <p:sp>
        <p:nvSpPr>
          <p:cNvPr id="4" name="Slide Number Placeholder 3"/>
          <p:cNvSpPr>
            <a:spLocks noGrp="1"/>
          </p:cNvSpPr>
          <p:nvPr>
            <p:ph type="sldNum" sz="quarter" idx="5"/>
          </p:nvPr>
        </p:nvSpPr>
        <p:spPr/>
        <p:txBody>
          <a:bodyPr/>
          <a:lstStyle/>
          <a:p>
            <a:fld id="{4862A9C7-AF8E-4C09-BB00-1E1EA1EE3490}" type="slidenum">
              <a:rPr lang="en-GB" smtClean="0"/>
              <a:t>10</a:t>
            </a:fld>
            <a:endParaRPr lang="en-GB"/>
          </a:p>
        </p:txBody>
      </p:sp>
    </p:spTree>
    <p:extLst>
      <p:ext uri="{BB962C8B-B14F-4D97-AF65-F5344CB8AC3E}">
        <p14:creationId xmlns:p14="http://schemas.microsoft.com/office/powerpoint/2010/main" val="1792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DE741-2F20-DC3A-D9AC-A6628C9DA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4BD1B-7CC1-95AA-96AB-C2A76D8F3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6A375-6AA0-1C58-6CD9-438A9A3BBD74}"/>
              </a:ext>
            </a:extLst>
          </p:cNvPr>
          <p:cNvSpPr>
            <a:spLocks noGrp="1"/>
          </p:cNvSpPr>
          <p:nvPr>
            <p:ph type="body" idx="1"/>
          </p:nvPr>
        </p:nvSpPr>
        <p:spPr/>
        <p:txBody>
          <a:bodyPr/>
          <a:lstStyle/>
          <a:p>
            <a:r>
              <a:rPr lang="en-GB"/>
              <a:t>Hi everyone! Thank you so much for being here today—it's a real pleasure to connect with you.</a:t>
            </a:r>
            <a:endParaRPr lang="en-US"/>
          </a:p>
          <a:p>
            <a:r>
              <a:rPr lang="en-GB"/>
              <a:t>Before we dive in, I’d love to start with a quick round of introductions. If you could each briefly share your name, your role, and your connection to Oxford’s graduate research or repository, that would be great.</a:t>
            </a:r>
          </a:p>
          <a:p>
            <a:r>
              <a:rPr lang="en-GB" b="1" i="1" dirty="0"/>
              <a:t>(Pause for introductions)</a:t>
            </a:r>
            <a:endParaRPr lang="en-GB" b="1" dirty="0"/>
          </a:p>
          <a:p>
            <a:r>
              <a:rPr lang="en-GB" dirty="0"/>
              <a:t>Thank you all—it's wonderful to have such a knowledgeable group here.</a:t>
            </a:r>
            <a:endParaRPr lang="en-GB" dirty="0">
              <a:ea typeface="Calibri"/>
              <a:cs typeface="Calibri"/>
            </a:endParaRPr>
          </a:p>
          <a:p>
            <a:r>
              <a:rPr lang="en-GB" dirty="0"/>
              <a:t>Today, I’m excited to share how Oxford can </a:t>
            </a:r>
            <a:r>
              <a:rPr lang="en-GB" b="1" dirty="0"/>
              <a:t>enhance the visibility and impact</a:t>
            </a:r>
            <a:r>
              <a:rPr lang="en-GB" dirty="0"/>
              <a:t> of its graduate research through an exciting new initiative at Clarivate: the </a:t>
            </a:r>
            <a:r>
              <a:rPr lang="en-GB" b="1" dirty="0"/>
              <a:t>Institutional Repository Thesis Discovery Service</a:t>
            </a:r>
            <a:r>
              <a:rPr lang="en-GB" dirty="0"/>
              <a:t>, or </a:t>
            </a:r>
            <a:r>
              <a:rPr lang="en-GB" b="1" dirty="0"/>
              <a:t>IRTDS</a:t>
            </a:r>
            <a:r>
              <a:rPr lang="en-GB" dirty="0"/>
              <a:t>.</a:t>
            </a:r>
            <a:endParaRPr lang="en-GB" dirty="0">
              <a:ea typeface="Calibri"/>
              <a:cs typeface="Calibri"/>
            </a:endParaRPr>
          </a:p>
          <a:p>
            <a:endParaRPr lang="en-GB" dirty="0">
              <a:ea typeface="Calibri"/>
              <a:cs typeface="Calibri"/>
            </a:endParaRPr>
          </a:p>
          <a:p>
            <a:r>
              <a:rPr lang="en-GB" dirty="0">
                <a:ea typeface="Calibri"/>
                <a:cs typeface="Calibri"/>
              </a:rPr>
              <a:t>Andy – Partnerships Manager</a:t>
            </a:r>
          </a:p>
          <a:p>
            <a:r>
              <a:rPr lang="en-GB" dirty="0">
                <a:ea typeface="Calibri"/>
                <a:cs typeface="Calibri"/>
              </a:rPr>
              <a:t>Austin Mclean – Senior Director – Partnerships</a:t>
            </a:r>
          </a:p>
          <a:p>
            <a:r>
              <a:rPr lang="en-GB" dirty="0">
                <a:ea typeface="Calibri"/>
                <a:cs typeface="Calibri"/>
              </a:rPr>
              <a:t>April Dawn - </a:t>
            </a:r>
            <a:r>
              <a:rPr lang="en-GB" dirty="0"/>
              <a:t>Senior Director, Product Management Academia &amp; Government</a:t>
            </a:r>
            <a:endParaRPr lang="en-GB" dirty="0">
              <a:ea typeface="Calibri"/>
              <a:cs typeface="Calibri"/>
            </a:endParaRPr>
          </a:p>
          <a:p>
            <a:r>
              <a:rPr lang="en-GB" dirty="0">
                <a:ea typeface="Calibri"/>
                <a:cs typeface="Calibri"/>
              </a:rPr>
              <a:t>Emma Dennis – AM </a:t>
            </a:r>
          </a:p>
          <a:p>
            <a:r>
              <a:rPr lang="en-GB" dirty="0">
                <a:ea typeface="Calibri"/>
                <a:cs typeface="Calibri"/>
              </a:rPr>
              <a:t>James Dodd – Librarian Collections</a:t>
            </a:r>
          </a:p>
          <a:p>
            <a:r>
              <a:rPr lang="en-GB" dirty="0">
                <a:ea typeface="Calibri"/>
                <a:cs typeface="Calibri"/>
              </a:rPr>
              <a:t>Jason Partridge – Open Access Services Development Lead</a:t>
            </a:r>
          </a:p>
          <a:p>
            <a:r>
              <a:rPr lang="en-GB" dirty="0">
                <a:ea typeface="Calibri"/>
                <a:cs typeface="Calibri"/>
              </a:rPr>
              <a:t>Ruth Mallalieu - </a:t>
            </a:r>
            <a:r>
              <a:rPr lang="en-GB" dirty="0">
                <a:solidFill>
                  <a:srgbClr val="444444"/>
                </a:solidFill>
              </a:rPr>
              <a:t>Head of Open Scholarship Support -  academic librarian and legal information specialist</a:t>
            </a:r>
            <a:endParaRPr lang="en-GB" dirty="0">
              <a:solidFill>
                <a:srgbClr val="444444"/>
              </a:solidFill>
              <a:ea typeface="Calibri"/>
              <a:cs typeface="Calibri"/>
            </a:endParaRPr>
          </a:p>
          <a:p>
            <a:r>
              <a:rPr lang="en-GB" dirty="0">
                <a:ea typeface="Calibri"/>
                <a:cs typeface="Calibri"/>
              </a:rPr>
              <a:t>Andrew Bonnie - </a:t>
            </a:r>
            <a:r>
              <a:rPr lang="en-GB" dirty="0"/>
              <a:t> </a:t>
            </a:r>
            <a:r>
              <a:rPr lang="en-GB" u="sng" dirty="0"/>
              <a:t>‘Chief of Digital Operations’</a:t>
            </a:r>
            <a:r>
              <a:rPr lang="en-GB" dirty="0"/>
              <a:t>, at the Bodleian Library</a:t>
            </a:r>
            <a:endParaRPr lang="en-GB" dirty="0">
              <a:ea typeface="Calibri"/>
              <a:cs typeface="Calibri"/>
            </a:endParaRPr>
          </a:p>
          <a:p>
            <a:endParaRPr lang="en-GB">
              <a:ea typeface="Calibri"/>
              <a:cs typeface="Calibri"/>
            </a:endParaRPr>
          </a:p>
        </p:txBody>
      </p:sp>
      <p:sp>
        <p:nvSpPr>
          <p:cNvPr id="4" name="Slide Number Placeholder 3">
            <a:extLst>
              <a:ext uri="{FF2B5EF4-FFF2-40B4-BE49-F238E27FC236}">
                <a16:creationId xmlns:a16="http://schemas.microsoft.com/office/drawing/2014/main" id="{B9708D57-3FD7-D764-AEC6-29B650D73C1E}"/>
              </a:ext>
            </a:extLst>
          </p:cNvPr>
          <p:cNvSpPr>
            <a:spLocks noGrp="1"/>
          </p:cNvSpPr>
          <p:nvPr>
            <p:ph type="sldNum" sz="quarter" idx="5"/>
          </p:nvPr>
        </p:nvSpPr>
        <p:spPr/>
        <p:txBody>
          <a:bodyPr/>
          <a:lstStyle/>
          <a:p>
            <a:fld id="{4862A9C7-AF8E-4C09-BB00-1E1EA1EE3490}" type="slidenum">
              <a:rPr lang="en-GB" smtClean="0"/>
              <a:pPr/>
              <a:t>11</a:t>
            </a:fld>
            <a:endParaRPr lang="en-GB"/>
          </a:p>
        </p:txBody>
      </p:sp>
    </p:spTree>
    <p:extLst>
      <p:ext uri="{BB962C8B-B14F-4D97-AF65-F5344CB8AC3E}">
        <p14:creationId xmlns:p14="http://schemas.microsoft.com/office/powerpoint/2010/main" val="59408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C00000"/>
              </a:buClr>
            </a:pPr>
            <a:r>
              <a:rPr lang="en-US" altLang="en-US" b="0">
                <a:solidFill>
                  <a:schemeClr val="bg1"/>
                </a:solidFill>
                <a:ea typeface="ＭＳ Ｐゴシック" panose="020B0600070205080204" pitchFamily="34" charset="-128"/>
                <a:cs typeface="Arial" panose="020B0604020202020204" pitchFamily="34" charset="0"/>
              </a:rPr>
              <a:t>The ProQuest ETD Administrator is a no-fee web based submission and management system.  </a:t>
            </a:r>
          </a:p>
          <a:p>
            <a:pPr>
              <a:buClr>
                <a:srgbClr val="C00000"/>
              </a:buClr>
            </a:pPr>
            <a:r>
              <a:rPr lang="en-US" altLang="en-US" b="0">
                <a:solidFill>
                  <a:schemeClr val="bg1"/>
                </a:solidFill>
                <a:ea typeface="ＭＳ Ｐゴシック" panose="020B0600070205080204" pitchFamily="34" charset="-128"/>
                <a:cs typeface="Arial" panose="020B0604020202020204" pitchFamily="34" charset="0"/>
              </a:rPr>
              <a:t>Each ETD Administrator site is configured specifically for the university  </a:t>
            </a:r>
          </a:p>
          <a:p>
            <a:pPr>
              <a:buClr>
                <a:srgbClr val="C00000"/>
              </a:buClr>
            </a:pPr>
            <a:r>
              <a:rPr lang="en-US" altLang="en-US" b="0">
                <a:solidFill>
                  <a:schemeClr val="bg1"/>
                </a:solidFill>
                <a:ea typeface="ＭＳ Ｐゴシック" panose="020B0600070205080204" pitchFamily="34" charset="-128"/>
                <a:cs typeface="Arial" panose="020B0604020202020204" pitchFamily="34" charset="0"/>
              </a:rPr>
              <a:t>Populates the Institutional Repository and is Hosted and supported by ProQuest</a:t>
            </a:r>
          </a:p>
          <a:p>
            <a:endParaRPr lang="en-US"/>
          </a:p>
        </p:txBody>
      </p:sp>
      <p:sp>
        <p:nvSpPr>
          <p:cNvPr id="4" name="Slide Number Placeholder 3"/>
          <p:cNvSpPr>
            <a:spLocks noGrp="1"/>
          </p:cNvSpPr>
          <p:nvPr>
            <p:ph type="sldNum" sz="quarter" idx="5"/>
          </p:nvPr>
        </p:nvSpPr>
        <p:spPr/>
        <p:txBody>
          <a:bodyPr/>
          <a:lstStyle/>
          <a:p>
            <a:fld id="{4862A9C7-AF8E-4C09-BB00-1E1EA1EE3490}" type="slidenum">
              <a:rPr lang="en-GB" smtClean="0"/>
              <a:t>12</a:t>
            </a:fld>
            <a:endParaRPr lang="en-GB"/>
          </a:p>
        </p:txBody>
      </p:sp>
    </p:spTree>
    <p:extLst>
      <p:ext uri="{BB962C8B-B14F-4D97-AF65-F5344CB8AC3E}">
        <p14:creationId xmlns:p14="http://schemas.microsoft.com/office/powerpoint/2010/main" val="195141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Dissertations and theses represent your institution’s most valuable intellectual assets. </a:t>
            </a:r>
            <a:r>
              <a:rPr lang="en-US" sz="1200" kern="1200">
                <a:solidFill>
                  <a:schemeClr val="tx1"/>
                </a:solidFill>
                <a:effectLst/>
                <a:latin typeface="+mn-lt"/>
                <a:ea typeface="+mn-ea"/>
                <a:cs typeface="+mn-cs"/>
              </a:rPr>
              <a:t>Promote and protect them with ProQuest Dissertations and Theses. ProQuest has been disseminating and archiving dissertations and theses since 1938 and have the technology in place to guard your authors’ work through restrictions, usage tracking, and royalty payments. </a:t>
            </a:r>
          </a:p>
          <a:p>
            <a:endParaRPr lang="en-US"/>
          </a:p>
        </p:txBody>
      </p:sp>
      <p:sp>
        <p:nvSpPr>
          <p:cNvPr id="4" name="Slide Number Placeholder 3"/>
          <p:cNvSpPr>
            <a:spLocks noGrp="1"/>
          </p:cNvSpPr>
          <p:nvPr>
            <p:ph type="sldNum" sz="quarter" idx="5"/>
          </p:nvPr>
        </p:nvSpPr>
        <p:spPr/>
        <p:txBody>
          <a:bodyPr/>
          <a:lstStyle/>
          <a:p>
            <a:fld id="{4862A9C7-AF8E-4C09-BB00-1E1EA1EE3490}" type="slidenum">
              <a:rPr lang="en-GB" smtClean="0"/>
              <a:t>14</a:t>
            </a:fld>
            <a:endParaRPr lang="en-GB"/>
          </a:p>
        </p:txBody>
      </p:sp>
    </p:spTree>
    <p:extLst>
      <p:ext uri="{BB962C8B-B14F-4D97-AF65-F5344CB8AC3E}">
        <p14:creationId xmlns:p14="http://schemas.microsoft.com/office/powerpoint/2010/main" val="90282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862A9C7-AF8E-4C09-BB00-1E1EA1EE3490}" type="slidenum">
              <a:rPr lang="en-GB" smtClean="0"/>
              <a:t>15</a:t>
            </a:fld>
            <a:endParaRPr lang="en-GB"/>
          </a:p>
        </p:txBody>
      </p:sp>
    </p:spTree>
    <p:extLst>
      <p:ext uri="{BB962C8B-B14F-4D97-AF65-F5344CB8AC3E}">
        <p14:creationId xmlns:p14="http://schemas.microsoft.com/office/powerpoint/2010/main" val="245274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ProQuest, part of Clarivate has been working in the area of dissertations for over 80 years. As you can see, we started as far back as 1939 with the technology of Microfilm and the paper index, and we have moved through the decades innovating and making university’s graduate research – PHD’s and their Master’s works more accessible. Our most recent development, which we are very excited to announce is that the Dissertations and theses through ProQuest which is now part of Clarivate will appear in the Web of Science. This is a major milestone for us and researchers around the world in terms of broadening the reach and impact of graduate research.</a:t>
            </a:r>
          </a:p>
          <a:p>
            <a:endParaRPr lang="en-US"/>
          </a:p>
          <a:p>
            <a:endParaRPr lang="en-GB"/>
          </a:p>
        </p:txBody>
      </p:sp>
      <p:sp>
        <p:nvSpPr>
          <p:cNvPr id="4" name="Slide Number Placeholder 3"/>
          <p:cNvSpPr>
            <a:spLocks noGrp="1"/>
          </p:cNvSpPr>
          <p:nvPr>
            <p:ph type="sldNum" sz="quarter" idx="5"/>
          </p:nvPr>
        </p:nvSpPr>
        <p:spPr/>
        <p:txBody>
          <a:bodyPr/>
          <a:lstStyle/>
          <a:p>
            <a:fld id="{4862A9C7-AF8E-4C09-BB00-1E1EA1EE3490}" type="slidenum">
              <a:rPr lang="en-GB" smtClean="0"/>
              <a:t>2</a:t>
            </a:fld>
            <a:endParaRPr lang="en-GB"/>
          </a:p>
        </p:txBody>
      </p:sp>
    </p:spTree>
    <p:extLst>
      <p:ext uri="{BB962C8B-B14F-4D97-AF65-F5344CB8AC3E}">
        <p14:creationId xmlns:p14="http://schemas.microsoft.com/office/powerpoint/2010/main" val="831203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7B9E1-5ADC-7045-9E1F-8D1CF0861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453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7B9E1-5ADC-7045-9E1F-8D1CF0861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18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Where Innovation Begins</a:t>
            </a:r>
          </a:p>
          <a:p>
            <a:r>
              <a:rPr lang="en-US"/>
              <a:t>The future of innovation starts with doctoral research—and PQDT is where you’ll find the innovators of tomorrow.</a:t>
            </a:r>
          </a:p>
          <a:p>
            <a:r>
              <a:rPr lang="en-US" b="1"/>
              <a:t>Real-World Impact</a:t>
            </a:r>
          </a:p>
          <a:p>
            <a:r>
              <a:rPr lang="en-US" dirty="0"/>
              <a:t>Take the 2024 Nobel Laureates as an example. Each one was previously named a </a:t>
            </a:r>
            <a:r>
              <a:rPr lang="en-US" i="1" dirty="0"/>
              <a:t>Clarivate Citation Laureate</a:t>
            </a:r>
            <a:r>
              <a:rPr lang="en-US" dirty="0"/>
              <a:t>—recognized not by the Nobel Committee initially, but by the measurable influence of their research.</a:t>
            </a:r>
            <a:endParaRPr lang="en-US" dirty="0">
              <a:ea typeface="Calibri"/>
              <a:cs typeface="Calibri"/>
            </a:endParaRPr>
          </a:p>
          <a:p>
            <a:r>
              <a:rPr lang="en-US" dirty="0"/>
              <a:t>These individuals were identified years in advance as “Nobel-class” researchers, based on their exceptional contributions to science and society.</a:t>
            </a:r>
            <a:endParaRPr lang="en-US" dirty="0">
              <a:ea typeface="Calibri"/>
              <a:cs typeface="Calibri"/>
            </a:endParaRPr>
          </a:p>
          <a:p>
            <a:r>
              <a:rPr lang="en-US" b="1" dirty="0"/>
              <a:t>The Role of PQDT</a:t>
            </a:r>
            <a:endParaRPr lang="en-US" b="1" dirty="0">
              <a:ea typeface="Calibri"/>
              <a:cs typeface="Calibri"/>
            </a:endParaRPr>
          </a:p>
          <a:p>
            <a:r>
              <a:rPr lang="en-US" dirty="0"/>
              <a:t>What’s notable is that all of these Nobel Laureates had their early scholarly work—often their dissertations—published in PQDT. This highlights the critical role PQDT plays in showcasing emerging talent and fostering recognition for groundbreaking research from the very start of a scholar’s career.</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b="1"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2A9C7-AF8E-4C09-BB00-1E1EA1EE3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35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F805-DA9D-E9EC-B042-C29C1F710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3477D-20D5-C7FD-AC21-A47AA585D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C5B55-1B38-E8F6-D478-6660373A3C27}"/>
              </a:ext>
            </a:extLst>
          </p:cNvPr>
          <p:cNvSpPr>
            <a:spLocks noGrp="1"/>
          </p:cNvSpPr>
          <p:nvPr>
            <p:ph type="body" idx="1"/>
          </p:nvPr>
        </p:nvSpPr>
        <p:spPr/>
        <p:txBody>
          <a:bodyPr/>
          <a:lstStyle/>
          <a:p>
            <a:pPr>
              <a:defRPr/>
            </a:pPr>
            <a:r>
              <a:rPr lang="en-US" b="1" dirty="0"/>
              <a:t>A Major Milestone in the Dissertation Journey</a:t>
            </a:r>
            <a:endParaRPr lang="en-US" dirty="0"/>
          </a:p>
          <a:p>
            <a:pPr>
              <a:defRPr/>
            </a:pPr>
            <a:r>
              <a:rPr lang="en-US" dirty="0"/>
              <a:t>Earlier, I mentioned a major step forward in the evolution of how dissertations are discovered. That milestone came in 2023, when ProQuest Dissertations &amp; Theses Global was integrated into the Web of Science platform.</a:t>
            </a:r>
          </a:p>
          <a:p>
            <a:pPr>
              <a:defRPr/>
            </a:pPr>
            <a:r>
              <a:rPr lang="en-US" b="1" dirty="0"/>
              <a:t>What Does This Mean for Researchers?</a:t>
            </a:r>
            <a:endParaRPr lang="en-US" dirty="0"/>
          </a:p>
          <a:p>
            <a:pPr>
              <a:defRPr/>
            </a:pPr>
            <a:r>
              <a:rPr lang="en-US" dirty="0"/>
              <a:t>Now, millions</a:t>
            </a:r>
            <a:r>
              <a:rPr lang="en-US" dirty="0">
                <a:effectLst/>
              </a:rPr>
              <a:t> of </a:t>
            </a:r>
            <a:r>
              <a:rPr lang="en-US" dirty="0"/>
              <a:t>graduate </a:t>
            </a:r>
            <a:r>
              <a:rPr lang="en-US" dirty="0">
                <a:effectLst/>
              </a:rPr>
              <a:t>works</a:t>
            </a:r>
            <a:r>
              <a:rPr lang="en-US" dirty="0"/>
              <a:t>—PhDs and Master’s theses—are discoverable directly within Web of Science. They appear</a:t>
            </a:r>
            <a:r>
              <a:rPr lang="en-US" dirty="0">
                <a:effectLst/>
              </a:rPr>
              <a:t> alongside journal articles, conference papers, </a:t>
            </a:r>
            <a:r>
              <a:rPr lang="en-US" dirty="0"/>
              <a:t>patents, </a:t>
            </a:r>
            <a:r>
              <a:rPr lang="en-US" dirty="0">
                <a:effectLst/>
              </a:rPr>
              <a:t>preprints, and books.</a:t>
            </a:r>
            <a:endParaRPr lang="en-US" dirty="0"/>
          </a:p>
          <a:p>
            <a:pPr>
              <a:defRPr/>
            </a:pPr>
            <a:r>
              <a:rPr lang="en-US" b="1" dirty="0"/>
              <a:t>Why It Matters</a:t>
            </a:r>
            <a:endParaRPr lang="en-US" dirty="0"/>
          </a:p>
          <a:p>
            <a:pPr>
              <a:defRPr/>
            </a:pPr>
            <a:r>
              <a:rPr lang="en-US" dirty="0"/>
              <a:t>This integration significantly improves</a:t>
            </a:r>
            <a:r>
              <a:rPr lang="en-US" dirty="0">
                <a:effectLst/>
              </a:rPr>
              <a:t> the research </a:t>
            </a:r>
            <a:r>
              <a:rPr lang="en-US" dirty="0"/>
              <a:t>experience. Instead of switching between databases</a:t>
            </a:r>
            <a:r>
              <a:rPr lang="en-US" dirty="0">
                <a:effectLst/>
              </a:rPr>
              <a:t>, </a:t>
            </a:r>
            <a:r>
              <a:rPr lang="en-US" dirty="0"/>
              <a:t>users can find all relevant content in one place</a:t>
            </a:r>
            <a:r>
              <a:rPr lang="en-US" dirty="0">
                <a:effectLst/>
              </a:rPr>
              <a:t>. </a:t>
            </a:r>
            <a:r>
              <a:rPr lang="en-US" dirty="0"/>
              <a:t>It saves time, simplifies workflows, and ensures that graduate research is part of the core academic conversation—right where researchers already look.</a:t>
            </a:r>
          </a:p>
          <a:p>
            <a:pPr>
              <a:defRPr/>
            </a:pPr>
            <a:endParaRPr lang="en-US" dirty="0"/>
          </a:p>
          <a:p>
            <a:pPr>
              <a:defRPr/>
            </a:pPr>
            <a:r>
              <a:rPr lang="en-US" dirty="0"/>
              <a:t>TAKE A PAUSE</a:t>
            </a:r>
          </a:p>
          <a:p>
            <a:pPr>
              <a:defRPr/>
            </a:pPr>
            <a:endParaRPr lang="en-US" dirty="0">
              <a:ea typeface="Calibri"/>
              <a:cs typeface="Calibri"/>
            </a:endParaRPr>
          </a:p>
          <a:p>
            <a:pPr marL="0" marR="0" lvl="0" indent="0" algn="l" defTabSz="914400">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a:extLst>
              <a:ext uri="{FF2B5EF4-FFF2-40B4-BE49-F238E27FC236}">
                <a16:creationId xmlns:a16="http://schemas.microsoft.com/office/drawing/2014/main" id="{E85C06E4-5DAA-E38D-0C5A-0845B472A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2A9C7-AF8E-4C09-BB00-1E1EA1EE3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700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Deepening Discovery: Integration with Web of Science</a:t>
            </a:r>
            <a:endParaRPr lang="en-US"/>
          </a:p>
          <a:p>
            <a:r>
              <a:rPr lang="en-US" dirty="0"/>
              <a:t>Let’s take this one step further by looking at how </a:t>
            </a:r>
            <a:r>
              <a:rPr lang="en-US" b="1" dirty="0"/>
              <a:t>Web of Science</a:t>
            </a:r>
            <a:r>
              <a:rPr lang="en-US" dirty="0"/>
              <a:t> strengthens the impact of your graduate research.</a:t>
            </a:r>
            <a:endParaRPr lang="en-US" dirty="0">
              <a:ea typeface="Calibri"/>
              <a:cs typeface="Calibri"/>
            </a:endParaRPr>
          </a:p>
          <a:p>
            <a:r>
              <a:rPr lang="en-US" dirty="0"/>
              <a:t>Through integration with the </a:t>
            </a:r>
            <a:r>
              <a:rPr lang="en-US" b="1" dirty="0"/>
              <a:t>Web of Science Citation Network</a:t>
            </a:r>
            <a:r>
              <a:rPr lang="en-US" dirty="0"/>
              <a:t>, your postgraduate works are more deeply connected to the broader body of scholarly literature—enhancing their visibility, value, and scholarly relevance.</a:t>
            </a:r>
            <a:endParaRPr lang="en-US" dirty="0">
              <a:ea typeface="Calibri"/>
              <a:cs typeface="Calibri"/>
            </a:endParaRPr>
          </a:p>
          <a:p>
            <a:r>
              <a:rPr lang="en-US" b="1" dirty="0"/>
              <a:t>Why This Matters: Key Benefits of Enhanced Metadata</a:t>
            </a:r>
            <a:endParaRPr lang="en-US" dirty="0"/>
          </a:p>
          <a:p>
            <a:pPr marL="171450" indent="-171450">
              <a:buFont typeface="Arial"/>
              <a:buChar char="•"/>
            </a:pPr>
            <a:r>
              <a:rPr lang="en-US" b="1" dirty="0"/>
              <a:t>Boost Discoverability</a:t>
            </a:r>
            <a:br>
              <a:rPr lang="en-US" b="1" dirty="0">
                <a:cs typeface="+mn-lt"/>
              </a:rPr>
            </a:br>
            <a:r>
              <a:rPr lang="en-US" b="1" dirty="0"/>
              <a:t> – Makes theses more visible and easier to find across major academic platforms.</a:t>
            </a:r>
            <a:endParaRPr lang="en-US" b="1" dirty="0">
              <a:ea typeface="Calibri"/>
              <a:cs typeface="Calibri"/>
            </a:endParaRPr>
          </a:p>
          <a:p>
            <a:pPr marL="171450" indent="-171450">
              <a:buFont typeface="Arial"/>
              <a:buChar char="•"/>
            </a:pPr>
            <a:r>
              <a:rPr lang="en-US" b="1" dirty="0"/>
              <a:t>Improve User Experience</a:t>
            </a:r>
            <a:br>
              <a:rPr lang="en-US" b="1" dirty="0">
                <a:cs typeface="+mn-lt"/>
              </a:rPr>
            </a:br>
            <a:r>
              <a:rPr lang="en-US" b="1" dirty="0"/>
              <a:t> – Enables smooth navigation from a thesis to related, foundational research—helping users explore more deeply and efficiently.</a:t>
            </a:r>
            <a:endParaRPr lang="en-US" dirty="0"/>
          </a:p>
          <a:p>
            <a:pPr marL="171450" indent="-171450">
              <a:buFont typeface="Arial"/>
              <a:buChar char="•"/>
            </a:pPr>
            <a:r>
              <a:rPr lang="en-US" b="1" dirty="0"/>
              <a:t>Enable Citation Tracking</a:t>
            </a:r>
            <a:br>
              <a:rPr lang="en-US" b="1" dirty="0">
                <a:cs typeface="+mn-lt"/>
              </a:rPr>
            </a:br>
            <a:r>
              <a:rPr lang="en-US" b="1" dirty="0"/>
              <a:t> – Supports citation analysis and helps demonstrate the research impact of your graduate work within Web of Science.</a:t>
            </a:r>
            <a:endParaRPr lang="en-US" b="1" dirty="0">
              <a:ea typeface="Calibri"/>
              <a:cs typeface="Calibri"/>
            </a:endParaRPr>
          </a:p>
          <a:p>
            <a:pPr marL="171450" indent="-171450">
              <a:buFont typeface="Arial"/>
              <a:buChar char="•"/>
            </a:pPr>
            <a:r>
              <a:rPr lang="en-US" b="1" dirty="0"/>
              <a:t>Foster Cross-Disciplinary Connections</a:t>
            </a:r>
            <a:br>
              <a:rPr lang="en-US" b="1" dirty="0">
                <a:cs typeface="+mn-lt"/>
              </a:rPr>
            </a:br>
            <a:r>
              <a:rPr lang="en-US" b="1" dirty="0"/>
              <a:t> – Highlights research linkages across departments, subjects, and countries—encouraging collaboration and innovation.</a:t>
            </a:r>
            <a:endParaRPr lang="en-US" dirty="0"/>
          </a:p>
          <a:p>
            <a:pPr marL="171450" indent="-171450">
              <a:buFont typeface="Arial"/>
              <a:buChar char="•"/>
            </a:pPr>
            <a:r>
              <a:rPr lang="en-US" b="1" dirty="0"/>
              <a:t>Enrich Metadata, Free of Charge</a:t>
            </a:r>
            <a:br>
              <a:rPr lang="en-US" b="1" dirty="0">
                <a:cs typeface="+mn-lt"/>
              </a:rPr>
            </a:br>
            <a:r>
              <a:rPr lang="en-US" b="1" dirty="0"/>
              <a:t> – ProQuest extracts and reviews cited references as part of the editorial process, enhancing discoverability without additional cost.</a:t>
            </a:r>
            <a:endParaRPr lang="en-US" b="1" dirty="0">
              <a:ea typeface="Calibri"/>
              <a:cs typeface="Calibri"/>
            </a:endParaRPr>
          </a:p>
          <a:p>
            <a:pPr marL="171450" indent="-171450">
              <a:buFont typeface="Arial"/>
              <a:buChar char="•"/>
            </a:pPr>
            <a:r>
              <a:rPr lang="en-US" b="1" dirty="0"/>
              <a:t>Strengthen Global Research Integration</a:t>
            </a:r>
            <a:br>
              <a:rPr lang="en-US" b="1" dirty="0">
                <a:cs typeface="+mn-lt"/>
              </a:rPr>
            </a:br>
            <a:r>
              <a:rPr lang="en-US" b="1" dirty="0"/>
              <a:t> – Embeds your institution’s work within the global scholarly network, showcasing Oxford’s research at the heart of international academia.</a:t>
            </a:r>
            <a:endParaRPr lang="en-US" b="1"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862A9C7-AF8E-4C09-BB00-1E1EA1EE3490}" type="slidenum">
              <a:rPr lang="en-GB" smtClean="0"/>
              <a:t>7</a:t>
            </a:fld>
            <a:endParaRPr lang="en-GB"/>
          </a:p>
        </p:txBody>
      </p:sp>
    </p:spTree>
    <p:extLst>
      <p:ext uri="{BB962C8B-B14F-4D97-AF65-F5344CB8AC3E}">
        <p14:creationId xmlns:p14="http://schemas.microsoft.com/office/powerpoint/2010/main" val="232691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62A9C7-AF8E-4C09-BB00-1E1EA1EE3490}" type="slidenum">
              <a:rPr lang="en-GB" smtClean="0"/>
              <a:t>8</a:t>
            </a:fld>
            <a:endParaRPr lang="en-GB"/>
          </a:p>
        </p:txBody>
      </p:sp>
    </p:spTree>
    <p:extLst>
      <p:ext uri="{BB962C8B-B14F-4D97-AF65-F5344CB8AC3E}">
        <p14:creationId xmlns:p14="http://schemas.microsoft.com/office/powerpoint/2010/main" val="382805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a:solidFill>
                  <a:schemeClr val="tx1"/>
                </a:solidFill>
              </a:rPr>
              <a:t>All of ProQuest’s submission partners gain FREE access to the ETD Dashboard.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a:solidFill>
                  <a:schemeClr val="tx1"/>
                </a:solidFill>
              </a:rPr>
              <a:t>The ETD Dashboard provides a visual summary of </a:t>
            </a:r>
            <a:r>
              <a:rPr lang="en-US" sz="1200" b="1">
                <a:solidFill>
                  <a:schemeClr val="tx1"/>
                </a:solidFill>
              </a:rPr>
              <a:t>your institution’s electronic theses and dissertations</a:t>
            </a:r>
            <a:r>
              <a:rPr lang="en-US" sz="1200">
                <a:solidFill>
                  <a:schemeClr val="tx1"/>
                </a:solidFill>
              </a:rPr>
              <a:t> usage insights from subscribers to PQDT all around the world – those 3200+ institutions,  so you can measure and validate the success and impact of opening your research to the world.</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a:ea typeface="+mn-lt"/>
              <a:cs typeface="+mn-lt"/>
            </a:endParaRPr>
          </a:p>
          <a:p>
            <a:pPr marL="0" indent="0">
              <a:buFont typeface="Arial"/>
              <a:buNone/>
            </a:pPr>
            <a:r>
              <a:rPr lang="en-US" sz="1200">
                <a:ea typeface="+mn-lt"/>
                <a:cs typeface="+mn-lt"/>
              </a:rPr>
              <a:t>The Dashboard allows you to benchmark against other institutions, measure subject-area performance, identify popular authors/titles, and discover collaboration opportunities with other universities. </a:t>
            </a:r>
          </a:p>
          <a:p>
            <a:pPr marL="0" indent="0">
              <a:buFont typeface="Arial"/>
              <a:buNone/>
            </a:pPr>
            <a:endParaRPr lang="en-US" sz="1200">
              <a:ea typeface="+mn-lt"/>
              <a:cs typeface="+mn-lt"/>
            </a:endParaRPr>
          </a:p>
          <a:p>
            <a:pPr marL="0" indent="0">
              <a:buFont typeface="Arial"/>
              <a:buNone/>
            </a:pPr>
            <a:r>
              <a:rPr lang="en-US" sz="1200">
                <a:solidFill>
                  <a:schemeClr val="tx1"/>
                </a:solidFill>
                <a:ea typeface="+mn-lt"/>
                <a:cs typeface="+mn-lt"/>
              </a:rPr>
              <a:t>This can really compliment the usage insights from your ORBI and build up a complete picture of usage and downloads of your scholarly output.</a:t>
            </a:r>
            <a:endParaRPr lang="en-US" sz="1200">
              <a:ea typeface="+mn-lt"/>
              <a:cs typeface="+mn-lt"/>
            </a:endParaRPr>
          </a:p>
          <a:p>
            <a:pPr marL="0" indent="0">
              <a:buFont typeface="Arial"/>
              <a:buNone/>
            </a:pPr>
            <a:endParaRPr lang="en-US" sz="1200">
              <a:ea typeface="+mn-lt"/>
              <a:cs typeface="+mn-lt"/>
            </a:endParaRPr>
          </a:p>
        </p:txBody>
      </p:sp>
      <p:sp>
        <p:nvSpPr>
          <p:cNvPr id="4" name="Slide Number Placeholder 3"/>
          <p:cNvSpPr>
            <a:spLocks noGrp="1"/>
          </p:cNvSpPr>
          <p:nvPr>
            <p:ph type="sldNum" sz="quarter" idx="5"/>
          </p:nvPr>
        </p:nvSpPr>
        <p:spPr/>
        <p:txBody>
          <a:bodyPr/>
          <a:lstStyle/>
          <a:p>
            <a:fld id="{4862A9C7-AF8E-4C09-BB00-1E1EA1EE3490}" type="slidenum">
              <a:rPr lang="en-GB" smtClean="0"/>
              <a:t>9</a:t>
            </a:fld>
            <a:endParaRPr lang="en-GB"/>
          </a:p>
        </p:txBody>
      </p:sp>
    </p:spTree>
    <p:extLst>
      <p:ext uri="{BB962C8B-B14F-4D97-AF65-F5344CB8AC3E}">
        <p14:creationId xmlns:p14="http://schemas.microsoft.com/office/powerpoint/2010/main" val="117071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1.sv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0.emf"/><Relationship Id="rId4" Type="http://schemas.openxmlformats.org/officeDocument/2006/relationships/oleObject" Target="../embeddings/oleObject3.bin"/></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1.sv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4" cy="443198"/>
          </a:xfrm>
        </p:spPr>
        <p:txBody>
          <a:bodyPr>
            <a:spAutoFit/>
          </a:bodyPr>
          <a:lstStyle>
            <a:lvl1pPr>
              <a:defRPr>
                <a:solidFill>
                  <a:schemeClr val="accent2"/>
                </a:solidFill>
              </a:defRPr>
            </a:lvl1pPr>
          </a:lstStyle>
          <a:p>
            <a:r>
              <a:rPr lang="en-US"/>
              <a:t>Header avenir demi 32pt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131847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US"/>
              <a:t>click or drag </a:t>
            </a:r>
            <a:br>
              <a:rPr lang="en-US"/>
            </a:br>
            <a:r>
              <a:rPr lang="en-US"/>
              <a:t>to insert pictogram</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US"/>
              <a:t>click or drag </a:t>
            </a:r>
            <a:br>
              <a:rPr lang="en-US"/>
            </a:br>
            <a:r>
              <a:rPr lang="en-US"/>
              <a:t>to insert pictogram</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US"/>
              <a:t>click or drag </a:t>
            </a:r>
            <a:br>
              <a:rPr lang="en-US"/>
            </a:br>
            <a:r>
              <a:rPr lang="en-US"/>
              <a:t>to insert pictogram</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US"/>
              <a:t>click or drag </a:t>
            </a:r>
            <a:br>
              <a:rPr lang="en-US"/>
            </a:br>
            <a:r>
              <a:rPr lang="en-US"/>
              <a:t>toinsert pictogram</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850616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465474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7544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411988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Lst>
          </p:cNvPr>
          <p:cNvSpPr/>
          <p:nvPr userDrawn="1"/>
        </p:nvSpPr>
        <p:spPr>
          <a:xfrm rot="10800000">
            <a:off x="8040687"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481893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92AC438-4963-3E86-AF1D-907809837B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85942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867752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54496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815431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a:p>
            <a:pPr lvl="3"/>
            <a:endParaRPr lang="en-GB"/>
          </a:p>
        </p:txBody>
      </p:sp>
    </p:spTree>
    <p:extLst>
      <p:ext uri="{BB962C8B-B14F-4D97-AF65-F5344CB8AC3E}">
        <p14:creationId xmlns:p14="http://schemas.microsoft.com/office/powerpoint/2010/main" val="10851972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EA90A8E-21EE-B1AB-3E54-90DA5E7A3E20}"/>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0620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34381476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DCDF42-4795-B9BB-A09E-30C7785EE34D}"/>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F2E5A3-55A9-35F4-3B8B-B4FDDD908EF8}"/>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229420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amp; 2x Light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EB4482-ADD8-A5AC-E88D-E80B1F5288A7}"/>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E521FEA4-99B7-D7D2-C66A-489E89D4E18C}"/>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933462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amp; 2x Dark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FE163-4C99-A5A6-EBA5-2406214B10A1}"/>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9FEFCD9E-E41F-4430-9898-406F2EA0E269}"/>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tx1">
              <a:lumMod val="65000"/>
              <a:lumOff val="35000"/>
            </a:schemeClr>
          </a:solidFill>
          <a:ln>
            <a:noFill/>
          </a:ln>
        </p:spPr>
        <p:txBody>
          <a:bodyPr tIns="108000" anchor="t" anchorCtr="0"/>
          <a:lstStyle>
            <a:lvl1pPr marL="0" indent="0" algn="ctr">
              <a:buNone/>
              <a:defRPr sz="1000">
                <a:solidFill>
                  <a:schemeClr val="accent1"/>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28015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10C57F1D-C950-AFEA-188D-505320175FD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554614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8BA68AC2-1837-231B-AFE1-BE116D250A39}"/>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737089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5659636-78CF-6EFF-68F5-52F1AB620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horizontally as required”.</a:t>
            </a:r>
            <a:endParaRPr lang="en-GB"/>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31411512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E7B1683A-D886-9B6C-2690-189E65E5E8DC}"/>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a:t>
            </a:r>
            <a:r>
              <a:rPr lang="en-US" err="1"/>
              <a:t>recolour</a:t>
            </a:r>
            <a:r>
              <a:rPr lang="en-US"/>
              <a:t> text as required”.</a:t>
            </a:r>
            <a:endParaRPr lang="en-GB"/>
          </a:p>
        </p:txBody>
      </p:sp>
    </p:spTree>
    <p:extLst>
      <p:ext uri="{BB962C8B-B14F-4D97-AF65-F5344CB8AC3E}">
        <p14:creationId xmlns:p14="http://schemas.microsoft.com/office/powerpoint/2010/main" val="31618663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3" y="1720850"/>
            <a:ext cx="3202897"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4295560" y="1720850"/>
            <a:ext cx="3202898"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8040168" y="1720850"/>
            <a:ext cx="3204519"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703491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3359151"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6167438"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Lst>
          </p:cNvPr>
          <p:cNvSpPr>
            <a:spLocks noGrp="1"/>
          </p:cNvSpPr>
          <p:nvPr>
            <p:ph type="body" sz="quarter" idx="42" hasCustomPrompt="1"/>
          </p:nvPr>
        </p:nvSpPr>
        <p:spPr>
          <a:xfrm>
            <a:off x="897572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525743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6" name="Picture Placeholder 15">
            <a:extLst>
              <a:ext uri="{FF2B5EF4-FFF2-40B4-BE49-F238E27FC236}">
                <a16:creationId xmlns:a16="http://schemas.microsoft.com/office/drawing/2014/main" id="{DA05801B-112D-E8CC-61BD-A4834B349AA6}"/>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7" name="Picture Placeholder 15">
            <a:extLst>
              <a:ext uri="{FF2B5EF4-FFF2-40B4-BE49-F238E27FC236}">
                <a16:creationId xmlns:a16="http://schemas.microsoft.com/office/drawing/2014/main" id="{C124DB5D-11D5-E18C-B3C8-AF86AD1E4C5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75719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6095997" y="0"/>
            <a:ext cx="6096003"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
        <p:nvSpPr>
          <p:cNvPr id="6" name="Title 1">
            <a:extLst>
              <a:ext uri="{FF2B5EF4-FFF2-40B4-BE49-F238E27FC236}">
                <a16:creationId xmlns:a16="http://schemas.microsoft.com/office/drawing/2014/main" id="{72173C6D-32FE-71CF-2FBB-512DB6CF2C3F}"/>
              </a:ext>
            </a:extLst>
          </p:cNvPr>
          <p:cNvSpPr>
            <a:spLocks noGrp="1"/>
          </p:cNvSpPr>
          <p:nvPr>
            <p:ph type="title" hasCustomPrompt="1"/>
          </p:nvPr>
        </p:nvSpPr>
        <p:spPr>
          <a:xfrm>
            <a:off x="550865" y="368828"/>
            <a:ext cx="5075998" cy="443198"/>
          </a:xfrm>
        </p:spPr>
        <p:txBody>
          <a:bodyPr/>
          <a:lstStyle>
            <a:lvl1pPr>
              <a:defRPr/>
            </a:lvl1pPr>
          </a:lstStyle>
          <a:p>
            <a:r>
              <a:rPr lang="en-US"/>
              <a:t>Header avenir demi 24pt</a:t>
            </a:r>
          </a:p>
        </p:txBody>
      </p:sp>
      <p:sp>
        <p:nvSpPr>
          <p:cNvPr id="7" name="Text Placeholder 9">
            <a:extLst>
              <a:ext uri="{FF2B5EF4-FFF2-40B4-BE49-F238E27FC236}">
                <a16:creationId xmlns:a16="http://schemas.microsoft.com/office/drawing/2014/main" id="{838C0768-BEC5-3152-F12C-35785BA74A8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2" name="Text Placeholder 12">
            <a:extLst>
              <a:ext uri="{FF2B5EF4-FFF2-40B4-BE49-F238E27FC236}">
                <a16:creationId xmlns:a16="http://schemas.microsoft.com/office/drawing/2014/main" id="{8105A449-5BAE-DF74-F24B-A818099BCEBA}"/>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05C8FA5B-C103-3A91-5742-FA5FB511C8D8}"/>
              </a:ext>
            </a:extLst>
          </p:cNvPr>
          <p:cNvSpPr>
            <a:spLocks noGrp="1"/>
          </p:cNvSpPr>
          <p:nvPr>
            <p:ph type="body" sz="quarter" idx="15"/>
          </p:nvPr>
        </p:nvSpPr>
        <p:spPr>
          <a:xfrm>
            <a:off x="6636906" y="1808163"/>
            <a:ext cx="4606531"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18277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 name="Picture Placeholder 15">
            <a:extLst>
              <a:ext uri="{FF2B5EF4-FFF2-40B4-BE49-F238E27FC236}">
                <a16:creationId xmlns:a16="http://schemas.microsoft.com/office/drawing/2014/main" id="{579F519F-FF28-E95A-90FD-8ED476302122}"/>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2" name="Picture Placeholder 15">
            <a:extLst>
              <a:ext uri="{FF2B5EF4-FFF2-40B4-BE49-F238E27FC236}">
                <a16:creationId xmlns:a16="http://schemas.microsoft.com/office/drawing/2014/main" id="{A16AFFED-3679-EC6F-38E4-BB141B3DC4A0}"/>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1" name="Picture Placeholder 15">
            <a:extLst>
              <a:ext uri="{FF2B5EF4-FFF2-40B4-BE49-F238E27FC236}">
                <a16:creationId xmlns:a16="http://schemas.microsoft.com/office/drawing/2014/main" id="{40DA321B-E9DB-5413-41F7-007CC6996CC5}"/>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4" name="Picture Placeholder 15">
            <a:extLst>
              <a:ext uri="{FF2B5EF4-FFF2-40B4-BE49-F238E27FC236}">
                <a16:creationId xmlns:a16="http://schemas.microsoft.com/office/drawing/2014/main" id="{D7DCA51C-09C7-C83C-64D8-CE36012B9682}"/>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41298092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4" cy="332399"/>
          </a:xfrm>
        </p:spPr>
        <p:txBody>
          <a:bodyPr>
            <a:spAutoFit/>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8474994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ext / Chart / Table_Ligh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6027966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1CBF-5BAB-BD37-F03E-B9C5235700C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F985454-8962-055C-99F3-2644585EBB77}"/>
              </a:ext>
            </a:extLst>
          </p:cNvPr>
          <p:cNvSpPr>
            <a:spLocks noGrp="1"/>
          </p:cNvSpPr>
          <p:nvPr>
            <p:ph type="sldNum" sz="quarter" idx="10"/>
          </p:nvPr>
        </p:nvSpPr>
        <p:spPr>
          <a:xfrm>
            <a:off x="11192400" y="6541200"/>
            <a:ext cx="366016" cy="162000"/>
          </a:xfrm>
          <a:prstGeom prst="rect">
            <a:avLst/>
          </a:prstGeom>
        </p:spPr>
        <p:txBody>
          <a:bodyPr/>
          <a:lstStyle>
            <a:lvl1pPr>
              <a:defRPr>
                <a:solidFill>
                  <a:schemeClr val="tx1"/>
                </a:solidFill>
              </a:defRPr>
            </a:lvl1pPr>
          </a:lstStyle>
          <a:p>
            <a:pPr defTabSz="914377">
              <a:defRPr/>
            </a:pPr>
            <a:fld id="{F18EFF25-22D3-7349-97D6-73D11F9E5B0D}" type="slidenum">
              <a:rPr lang="en-GB" smtClean="0"/>
              <a:pPr defTabSz="914377">
                <a:defRPr/>
              </a:pPr>
              <a:t>‹#›</a:t>
            </a:fld>
            <a:endParaRPr lang="en-GB"/>
          </a:p>
        </p:txBody>
      </p:sp>
      <p:sp>
        <p:nvSpPr>
          <p:cNvPr id="5" name="Content Placeholder 4">
            <a:extLst>
              <a:ext uri="{FF2B5EF4-FFF2-40B4-BE49-F238E27FC236}">
                <a16:creationId xmlns:a16="http://schemas.microsoft.com/office/drawing/2014/main" id="{01D2E189-4BD2-0B0D-CD4E-8E3120ACCC6C}"/>
              </a:ext>
            </a:extLst>
          </p:cNvPr>
          <p:cNvSpPr>
            <a:spLocks noGrp="1"/>
          </p:cNvSpPr>
          <p:nvPr>
            <p:ph sz="quarter" idx="11"/>
          </p:nvPr>
        </p:nvSpPr>
        <p:spPr>
          <a:xfrm>
            <a:off x="658984" y="1573212"/>
            <a:ext cx="105334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A84D349-509F-D9E6-8495-1218F136EADD}"/>
              </a:ext>
              <a:ext uri="{C183D7F6-B498-43B3-948B-1728B52AA6E4}">
                <adec:decorative xmlns:adec="http://schemas.microsoft.com/office/drawing/2017/decorative" val="1"/>
              </a:ext>
            </a:extLst>
          </p:cNvPr>
          <p:cNvSpPr/>
          <p:nvPr userDrawn="1"/>
        </p:nvSpPr>
        <p:spPr>
          <a:xfrm>
            <a:off x="12337200" y="0"/>
            <a:ext cx="288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6982064-DE82-507B-3ED9-33E04F921245}"/>
              </a:ext>
              <a:ext uri="{C183D7F6-B498-43B3-948B-1728B52AA6E4}">
                <adec:decorative xmlns:adec="http://schemas.microsoft.com/office/drawing/2017/decorative" val="1"/>
              </a:ext>
            </a:extLst>
          </p:cNvPr>
          <p:cNvSpPr/>
          <p:nvPr userDrawn="1"/>
        </p:nvSpPr>
        <p:spPr>
          <a:xfrm>
            <a:off x="12337200" y="432000"/>
            <a:ext cx="288000"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6A4854-DAC6-9FD4-B3C8-E8654B25E557}"/>
              </a:ext>
              <a:ext uri="{C183D7F6-B498-43B3-948B-1728B52AA6E4}">
                <adec:decorative xmlns:adec="http://schemas.microsoft.com/office/drawing/2017/decorative" val="1"/>
              </a:ext>
            </a:extLst>
          </p:cNvPr>
          <p:cNvSpPr/>
          <p:nvPr userDrawn="1"/>
        </p:nvSpPr>
        <p:spPr>
          <a:xfrm>
            <a:off x="12337200" y="864000"/>
            <a:ext cx="288000"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59AAE04-0F42-5402-FF13-F5CAF083FAE5}"/>
              </a:ext>
              <a:ext uri="{C183D7F6-B498-43B3-948B-1728B52AA6E4}">
                <adec:decorative xmlns:adec="http://schemas.microsoft.com/office/drawing/2017/decorative" val="1"/>
              </a:ext>
            </a:extLst>
          </p:cNvPr>
          <p:cNvSpPr/>
          <p:nvPr userDrawn="1"/>
        </p:nvSpPr>
        <p:spPr>
          <a:xfrm>
            <a:off x="12337200" y="1296000"/>
            <a:ext cx="288000"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DD94311-5BBD-C464-A668-582D7C91421F}"/>
              </a:ext>
              <a:ext uri="{C183D7F6-B498-43B3-948B-1728B52AA6E4}">
                <adec:decorative xmlns:adec="http://schemas.microsoft.com/office/drawing/2017/decorative" val="1"/>
              </a:ext>
            </a:extLst>
          </p:cNvPr>
          <p:cNvSpPr/>
          <p:nvPr userDrawn="1"/>
        </p:nvSpPr>
        <p:spPr>
          <a:xfrm>
            <a:off x="12337200" y="1728000"/>
            <a:ext cx="288000"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D52FE6-6557-E36F-467D-D0D3A68462A9}"/>
              </a:ext>
              <a:ext uri="{C183D7F6-B498-43B3-948B-1728B52AA6E4}">
                <adec:decorative xmlns:adec="http://schemas.microsoft.com/office/drawing/2017/decorative" val="1"/>
              </a:ext>
            </a:extLst>
          </p:cNvPr>
          <p:cNvSpPr/>
          <p:nvPr userDrawn="1"/>
        </p:nvSpPr>
        <p:spPr>
          <a:xfrm>
            <a:off x="12337200" y="2160000"/>
            <a:ext cx="288000" cy="2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9115600-1841-CEC3-F85F-675F7023F752}"/>
              </a:ext>
              <a:ext uri="{C183D7F6-B498-43B3-948B-1728B52AA6E4}">
                <adec:decorative xmlns:adec="http://schemas.microsoft.com/office/drawing/2017/decorative" val="1"/>
              </a:ext>
            </a:extLst>
          </p:cNvPr>
          <p:cNvSpPr/>
          <p:nvPr userDrawn="1"/>
        </p:nvSpPr>
        <p:spPr>
          <a:xfrm>
            <a:off x="12337200" y="2592000"/>
            <a:ext cx="288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857AD26-7FAE-60A8-E828-009112C5E15A}"/>
              </a:ext>
              <a:ext uri="{C183D7F6-B498-43B3-948B-1728B52AA6E4}">
                <adec:decorative xmlns:adec="http://schemas.microsoft.com/office/drawing/2017/decorative" val="1"/>
              </a:ext>
            </a:extLst>
          </p:cNvPr>
          <p:cNvSpPr/>
          <p:nvPr userDrawn="1"/>
        </p:nvSpPr>
        <p:spPr>
          <a:xfrm>
            <a:off x="12337200" y="3024000"/>
            <a:ext cx="288000" cy="28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092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ingle image - 1 line only">
    <p:bg>
      <p:bgPr>
        <a:solidFill>
          <a:schemeClr val="tx1"/>
        </a:solidFill>
        <a:effectLst/>
      </p:bgPr>
    </p:bg>
    <p:spTree>
      <p:nvGrpSpPr>
        <p:cNvPr id="1" name=""/>
        <p:cNvGrpSpPr/>
        <p:nvPr/>
      </p:nvGrpSpPr>
      <p:grpSpPr>
        <a:xfrm>
          <a:off x="0" y="0"/>
          <a:ext cx="0" cy="0"/>
          <a:chOff x="0" y="0"/>
          <a:chExt cx="0" cy="0"/>
        </a:xfrm>
      </p:grpSpPr>
      <p:sp>
        <p:nvSpPr>
          <p:cNvPr id="3" name="Picture Placeholder 37">
            <a:extLst>
              <a:ext uri="{FF2B5EF4-FFF2-40B4-BE49-F238E27FC236}">
                <a16:creationId xmlns:a16="http://schemas.microsoft.com/office/drawing/2014/main" id="{36A2A871-5455-F714-7485-AD2E8F04DB91}"/>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noProof="0"/>
              <a:t>Drag picture file to insert light background image</a:t>
            </a:r>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tx1"/>
                </a:solidFill>
                <a:latin typeface="+mj-lt"/>
              </a:defRPr>
            </a:lvl1pPr>
          </a:lstStyle>
          <a:p>
            <a:pPr lvl="0"/>
            <a:r>
              <a:rPr lang="en-US"/>
              <a:t>One line title here</a:t>
            </a:r>
          </a:p>
        </p:txBody>
      </p:sp>
      <p:sp>
        <p:nvSpPr>
          <p:cNvPr id="5" name="Text Placeholder 9">
            <a:extLst>
              <a:ext uri="{FF2B5EF4-FFF2-40B4-BE49-F238E27FC236}">
                <a16:creationId xmlns:a16="http://schemas.microsoft.com/office/drawing/2014/main" id="{86DAEE13-2318-F370-87B8-2A80E68FCC4C}"/>
              </a:ext>
            </a:extLst>
          </p:cNvPr>
          <p:cNvSpPr>
            <a:spLocks noGrp="1"/>
          </p:cNvSpPr>
          <p:nvPr>
            <p:ph type="body" sz="quarter" idx="17" hasCustomPrompt="1"/>
          </p:nvPr>
        </p:nvSpPr>
        <p:spPr>
          <a:xfrm>
            <a:off x="1343026"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tx1"/>
                </a:solidFill>
                <a:latin typeface="+mn-lt"/>
              </a:defRPr>
            </a:lvl1pPr>
          </a:lstStyle>
          <a:p>
            <a:pPr lvl="0"/>
            <a:r>
              <a:rPr lang="en-US"/>
              <a:t>Presentation subtitle here</a:t>
            </a:r>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tx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21460166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ingle image - 2 or 3 lines">
    <p:bg>
      <p:bgPr>
        <a:solidFill>
          <a:schemeClr val="tx1"/>
        </a:solidFill>
        <a:effectLst/>
      </p:bgPr>
    </p:bg>
    <p:spTree>
      <p:nvGrpSpPr>
        <p:cNvPr id="1" name=""/>
        <p:cNvGrpSpPr/>
        <p:nvPr/>
      </p:nvGrpSpPr>
      <p:grpSpPr>
        <a:xfrm>
          <a:off x="0" y="0"/>
          <a:ext cx="0" cy="0"/>
          <a:chOff x="0" y="0"/>
          <a:chExt cx="0" cy="0"/>
        </a:xfrm>
      </p:grpSpPr>
      <p:sp>
        <p:nvSpPr>
          <p:cNvPr id="4" name="Picture Placeholder 37">
            <a:extLst>
              <a:ext uri="{FF2B5EF4-FFF2-40B4-BE49-F238E27FC236}">
                <a16:creationId xmlns:a16="http://schemas.microsoft.com/office/drawing/2014/main" id="{F3B1BE6F-00D1-2A98-45AB-DD4A07B4682E}"/>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noProof="0"/>
              <a:t>Drag picture file to insert light background image</a:t>
            </a:r>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tx1"/>
                </a:solidFill>
                <a:latin typeface="+mj-lt"/>
              </a:defRPr>
            </a:lvl1pPr>
          </a:lstStyle>
          <a:p>
            <a:pPr lvl="0"/>
            <a:r>
              <a:rPr lang="en-US"/>
              <a:t>Two or three</a:t>
            </a:r>
            <a:br>
              <a:rPr lang="en-US"/>
            </a:br>
            <a:r>
              <a:rPr lang="en-US"/>
              <a:t>line title here</a:t>
            </a:r>
            <a:br>
              <a:rPr lang="en-US"/>
            </a:br>
            <a:r>
              <a:rPr lang="en-US"/>
              <a:t>lorem ipsum dolor</a:t>
            </a:r>
          </a:p>
        </p:txBody>
      </p:sp>
      <p:sp>
        <p:nvSpPr>
          <p:cNvPr id="5" name="Text Placeholder 9">
            <a:extLst>
              <a:ext uri="{FF2B5EF4-FFF2-40B4-BE49-F238E27FC236}">
                <a16:creationId xmlns:a16="http://schemas.microsoft.com/office/drawing/2014/main" id="{86DAEE13-2318-F370-87B8-2A80E68FCC4C}"/>
              </a:ext>
            </a:extLst>
          </p:cNvPr>
          <p:cNvSpPr>
            <a:spLocks noGrp="1"/>
          </p:cNvSpPr>
          <p:nvPr>
            <p:ph type="body" sz="quarter" idx="17" hasCustomPrompt="1"/>
          </p:nvPr>
        </p:nvSpPr>
        <p:spPr>
          <a:xfrm>
            <a:off x="1343026"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tx1"/>
                </a:solidFill>
                <a:latin typeface="+mn-lt"/>
              </a:defRPr>
            </a:lvl1pPr>
          </a:lstStyle>
          <a:p>
            <a:pPr lvl="0"/>
            <a:r>
              <a:rPr lang="en-US"/>
              <a:t>Presentation subtitle here</a:t>
            </a:r>
          </a:p>
        </p:txBody>
      </p:sp>
      <p:sp>
        <p:nvSpPr>
          <p:cNvPr id="3" name="Text Placeholder 9">
            <a:extLst>
              <a:ext uri="{FF2B5EF4-FFF2-40B4-BE49-F238E27FC236}">
                <a16:creationId xmlns:a16="http://schemas.microsoft.com/office/drawing/2014/main" id="{902B0758-B4CA-9757-CB8C-7EFB8F6D8A18}"/>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tx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7954343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0:50 - 1 line only">
    <p:bg>
      <p:bgPr>
        <a:solidFill>
          <a:srgbClr val="FAF5FF"/>
        </a:solidFill>
        <a:effectLst/>
      </p:bgPr>
    </p:bg>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2"/>
                </a:solidFill>
                <a:latin typeface="+mj-lt"/>
              </a:defRPr>
            </a:lvl1pPr>
          </a:lstStyle>
          <a:p>
            <a:pPr lvl="0"/>
            <a:r>
              <a:rPr lang="en-US"/>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36000" rIns="0" bIns="0" anchor="b" anchorCtr="0">
            <a:noAutofit/>
          </a:bodyPr>
          <a:lstStyle>
            <a:lvl1pPr marL="0" indent="0" algn="l">
              <a:lnSpc>
                <a:spcPct val="85000"/>
              </a:lnSpc>
              <a:buNone/>
              <a:defRPr sz="2400">
                <a:solidFill>
                  <a:schemeClr val="tx1"/>
                </a:solidFill>
                <a:latin typeface="+mn-lt"/>
              </a:defRPr>
            </a:lvl1pPr>
          </a:lstStyle>
          <a:p>
            <a:pPr lvl="0"/>
            <a:r>
              <a:rPr lang="en-US"/>
              <a:t>Presentation subtitle here</a:t>
            </a:r>
          </a:p>
        </p:txBody>
      </p:sp>
    </p:spTree>
    <p:extLst>
      <p:ext uri="{BB962C8B-B14F-4D97-AF65-F5344CB8AC3E}">
        <p14:creationId xmlns:p14="http://schemas.microsoft.com/office/powerpoint/2010/main" val="4288836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0:50 - 2 or 3 lines">
    <p:bg>
      <p:bgPr>
        <a:solidFill>
          <a:srgbClr val="FAF5FF"/>
        </a:solidFill>
        <a:effectLst/>
      </p:bgPr>
    </p:bg>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2"/>
                </a:solidFill>
                <a:latin typeface="+mj-lt"/>
              </a:defRPr>
            </a:lvl1pPr>
          </a:lstStyle>
          <a:p>
            <a:pPr lvl="0"/>
            <a:r>
              <a:rPr lang="en-US"/>
              <a:t>Simple cover two or three line title</a:t>
            </a:r>
            <a:br>
              <a:rPr lang="en-US"/>
            </a:br>
            <a:r>
              <a:rPr lang="en-US"/>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36000" rIns="0" bIns="0" anchor="b" anchorCtr="0">
            <a:noAutofit/>
          </a:bodyPr>
          <a:lstStyle>
            <a:lvl1pPr marL="0" indent="0" algn="l">
              <a:lnSpc>
                <a:spcPct val="85000"/>
              </a:lnSpc>
              <a:buNone/>
              <a:defRPr sz="2400">
                <a:solidFill>
                  <a:schemeClr val="tx1"/>
                </a:solidFill>
                <a:latin typeface="+mn-lt"/>
              </a:defRPr>
            </a:lvl1pPr>
          </a:lstStyle>
          <a:p>
            <a:pPr lvl="0"/>
            <a:r>
              <a:rPr lang="en-US"/>
              <a:t>Presentation subtitle here</a:t>
            </a:r>
          </a:p>
        </p:txBody>
      </p:sp>
    </p:spTree>
    <p:extLst>
      <p:ext uri="{BB962C8B-B14F-4D97-AF65-F5344CB8AC3E}">
        <p14:creationId xmlns:p14="http://schemas.microsoft.com/office/powerpoint/2010/main" val="28778472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27607749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9DA1-3B81-C44D-90B9-FA35C9B220BC}"/>
              </a:ext>
            </a:extLst>
          </p:cNvPr>
          <p:cNvSpPr>
            <a:spLocks noGrp="1"/>
          </p:cNvSpPr>
          <p:nvPr>
            <p:ph type="title"/>
          </p:nvPr>
        </p:nvSpPr>
        <p:spPr>
          <a:xfrm>
            <a:off x="313853" y="266700"/>
            <a:ext cx="11573347" cy="664535"/>
          </a:xfrm>
        </p:spPr>
        <p:txBody>
          <a:bodyPr lIns="0" anchor="t">
            <a:normAutofit/>
          </a:bodyPr>
          <a:lstStyle>
            <a:lvl1pPr>
              <a:defRPr sz="3600" b="1" i="0">
                <a:solidFill>
                  <a:srgbClr val="008094"/>
                </a:solidFill>
                <a:latin typeface="Avenir Next" panose="020B0503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7818350-93C8-CA4C-99A0-1E12D3F809B5}"/>
              </a:ext>
            </a:extLst>
          </p:cNvPr>
          <p:cNvSpPr>
            <a:spLocks noGrp="1"/>
          </p:cNvSpPr>
          <p:nvPr>
            <p:ph type="sldNum" sz="quarter" idx="12"/>
          </p:nvPr>
        </p:nvSpPr>
        <p:spPr>
          <a:xfrm>
            <a:off x="11732868" y="6529544"/>
            <a:ext cx="339865" cy="199294"/>
          </a:xfrm>
        </p:spPr>
        <p:txBody>
          <a:bodyPr/>
          <a:lstStyle>
            <a:lvl1pPr>
              <a:defRPr sz="1000" b="0" i="0">
                <a:solidFill>
                  <a:schemeClr val="tx1">
                    <a:lumMod val="95000"/>
                    <a:lumOff val="5000"/>
                  </a:schemeClr>
                </a:solidFill>
                <a:latin typeface="Avenir Next" panose="020B0503020202020204" pitchFamily="34" charset="0"/>
              </a:defRPr>
            </a:lvl1pPr>
          </a:lstStyle>
          <a:p>
            <a:fld id="{B044159E-D75D-1D4C-AB47-8DAEB39BDE1C}" type="slidenum">
              <a:rPr lang="en-US" smtClean="0"/>
              <a:pPr/>
              <a:t>‹#›</a:t>
            </a:fld>
            <a:endParaRPr lang="en-US"/>
          </a:p>
        </p:txBody>
      </p:sp>
      <p:pic>
        <p:nvPicPr>
          <p:cNvPr id="5" name="Picture 4" descr="Text, logo&#10;&#10;Description automatically generated with medium confidence">
            <a:extLst>
              <a:ext uri="{FF2B5EF4-FFF2-40B4-BE49-F238E27FC236}">
                <a16:creationId xmlns:a16="http://schemas.microsoft.com/office/drawing/2014/main" id="{5B74DBBB-610F-4333-9CD0-6B722F7E36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524" y="6245817"/>
            <a:ext cx="2059943" cy="483021"/>
          </a:xfrm>
          <a:prstGeom prst="rect">
            <a:avLst/>
          </a:prstGeom>
        </p:spPr>
      </p:pic>
    </p:spTree>
    <p:extLst>
      <p:ext uri="{BB962C8B-B14F-4D97-AF65-F5344CB8AC3E}">
        <p14:creationId xmlns:p14="http://schemas.microsoft.com/office/powerpoint/2010/main" val="3100471685"/>
      </p:ext>
    </p:extLst>
  </p:cSld>
  <p:clrMapOvr>
    <a:masterClrMapping/>
  </p:clrMapOvr>
  <p:extLst>
    <p:ext uri="{DCECCB84-F9BA-43D5-87BE-67443E8EF086}">
      <p15:sldGuideLst xmlns:p15="http://schemas.microsoft.com/office/powerpoint/2012/main">
        <p15:guide id="1" orient="horz" pos="168">
          <p15:clr>
            <a:srgbClr val="FBAE40"/>
          </p15:clr>
        </p15:guide>
        <p15:guide id="2" pos="192">
          <p15:clr>
            <a:srgbClr val="FBAE40"/>
          </p15:clr>
        </p15:guide>
        <p15:guide id="3" pos="7488">
          <p15:clr>
            <a:srgbClr val="FBAE40"/>
          </p15:clr>
        </p15:guide>
        <p15:guide id="4" orient="horz" pos="3816">
          <p15:clr>
            <a:srgbClr val="FBAE40"/>
          </p15:clr>
        </p15:guide>
        <p15:guide id="5"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x Columns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886397"/>
          </a:xfrm>
        </p:spPr>
        <p:txBody>
          <a:bodyPr/>
          <a:lstStyle>
            <a:lvl1pPr>
              <a:defRPr>
                <a:solidFill>
                  <a:schemeClr val="bg1"/>
                </a:solidFill>
              </a:defRPr>
            </a:lvl1pPr>
          </a:lstStyle>
          <a:p>
            <a:r>
              <a:rPr lang="en-US"/>
              <a:t>Header avenir demi</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1338"/>
            <a:ext cx="3204000" cy="43211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689299"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C7C1BD0C-1BC2-0403-5041-362D436CBCD9}"/>
              </a:ext>
            </a:extLst>
          </p:cNvPr>
          <p:cNvSpPr>
            <a:spLocks noGrp="1"/>
          </p:cNvSpPr>
          <p:nvPr>
            <p:ph type="body" sz="quarter" idx="18"/>
          </p:nvPr>
        </p:nvSpPr>
        <p:spPr>
          <a:xfrm>
            <a:off x="8437138"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pic>
        <p:nvPicPr>
          <p:cNvPr id="7" name="Graphic 6">
            <a:extLst>
              <a:ext uri="{FF2B5EF4-FFF2-40B4-BE49-F238E27FC236}">
                <a16:creationId xmlns:a16="http://schemas.microsoft.com/office/drawing/2014/main" id="{E6264657-A336-0A19-6E50-F976FF944D6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6336448"/>
            <a:ext cx="1381417" cy="233480"/>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3208142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CA4F2-F1FC-40F4-9E9D-E51D52A51F0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B1F8E16-5538-40FE-AAF4-DB9539EC13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DA9CC8-80B7-461A-95D0-87919231755E}"/>
              </a:ext>
            </a:extLst>
          </p:cNvPr>
          <p:cNvSpPr>
            <a:spLocks noGrp="1"/>
          </p:cNvSpPr>
          <p:nvPr>
            <p:ph type="sldNum" sz="quarter" idx="12"/>
          </p:nvPr>
        </p:nvSpPr>
        <p:spPr/>
        <p:txBody>
          <a:bodyPr/>
          <a:lstStyle/>
          <a:p>
            <a:fld id="{9A0E7209-499F-4AB0-B334-5EF5B32C4D4F}" type="slidenum">
              <a:rPr lang="en-US" smtClean="0"/>
              <a:t>‹#›</a:t>
            </a:fld>
            <a:endParaRPr lang="en-US"/>
          </a:p>
        </p:txBody>
      </p:sp>
    </p:spTree>
    <p:extLst>
      <p:ext uri="{BB962C8B-B14F-4D97-AF65-F5344CB8AC3E}">
        <p14:creationId xmlns:p14="http://schemas.microsoft.com/office/powerpoint/2010/main" val="13507082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Main text 1 column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AB9627D-36D4-F74B-893E-0B2B44A3E5E5}"/>
              </a:ext>
            </a:extLst>
          </p:cNvPr>
          <p:cNvSpPr>
            <a:spLocks noGrp="1"/>
          </p:cNvSpPr>
          <p:nvPr>
            <p:ph type="title" hasCustomPrompt="1"/>
          </p:nvPr>
        </p:nvSpPr>
        <p:spPr>
          <a:xfrm>
            <a:off x="576000" y="816951"/>
            <a:ext cx="7283711"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7">
            <a:extLst>
              <a:ext uri="{FF2B5EF4-FFF2-40B4-BE49-F238E27FC236}">
                <a16:creationId xmlns:a16="http://schemas.microsoft.com/office/drawing/2014/main" id="{D5EDC5DA-66CA-044F-B098-1EAECD84F0D7}"/>
              </a:ext>
            </a:extLst>
          </p:cNvPr>
          <p:cNvSpPr>
            <a:spLocks noGrp="1"/>
          </p:cNvSpPr>
          <p:nvPr>
            <p:ph type="body" sz="quarter" idx="29" hasCustomPrompt="1"/>
          </p:nvPr>
        </p:nvSpPr>
        <p:spPr>
          <a:xfrm>
            <a:off x="576000" y="1193187"/>
            <a:ext cx="7283711"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9" name="Text Placeholder 13">
            <a:extLst>
              <a:ext uri="{FF2B5EF4-FFF2-40B4-BE49-F238E27FC236}">
                <a16:creationId xmlns:a16="http://schemas.microsoft.com/office/drawing/2014/main" id="{C708081B-2A5A-E841-B642-F43CA803E59D}"/>
              </a:ext>
            </a:extLst>
          </p:cNvPr>
          <p:cNvSpPr>
            <a:spLocks noGrp="1"/>
          </p:cNvSpPr>
          <p:nvPr>
            <p:ph type="body" sz="quarter" idx="30" hasCustomPrompt="1"/>
          </p:nvPr>
        </p:nvSpPr>
        <p:spPr>
          <a:xfrm>
            <a:off x="576000" y="1828800"/>
            <a:ext cx="7283713" cy="42660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8D6893CA-DBDC-5540-A26C-AE48C0517D8C}"/>
              </a:ext>
            </a:extLst>
          </p:cNvPr>
          <p:cNvSpPr>
            <a:spLocks noGrp="1"/>
          </p:cNvSpPr>
          <p:nvPr>
            <p:ph type="ftr" sz="quarter" idx="32"/>
          </p:nvPr>
        </p:nvSpPr>
        <p:spPr/>
        <p:txBody>
          <a:bodyPr/>
          <a:lstStyle/>
          <a:p>
            <a:endParaRPr lang="en-GB"/>
          </a:p>
        </p:txBody>
      </p:sp>
      <p:sp>
        <p:nvSpPr>
          <p:cNvPr id="3" name="Slide Number Placeholder 2">
            <a:extLst>
              <a:ext uri="{FF2B5EF4-FFF2-40B4-BE49-F238E27FC236}">
                <a16:creationId xmlns:a16="http://schemas.microsoft.com/office/drawing/2014/main" id="{6CFAE913-424F-5646-A9A0-8E9C42C568CD}"/>
              </a:ext>
            </a:extLst>
          </p:cNvPr>
          <p:cNvSpPr>
            <a:spLocks noGrp="1"/>
          </p:cNvSpPr>
          <p:nvPr>
            <p:ph type="sldNum" sz="quarter" idx="33"/>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5470914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3 light grey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0" y="0"/>
            <a:ext cx="3273425"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3" name="Rectangle 12">
            <a:extLst>
              <a:ext uri="{FF2B5EF4-FFF2-40B4-BE49-F238E27FC236}">
                <a16:creationId xmlns:a16="http://schemas.microsoft.com/office/drawing/2014/main" id="{E1CE2481-2DE2-2B4E-AC32-CE0D16B2B34A}"/>
              </a:ext>
            </a:extLst>
          </p:cNvPr>
          <p:cNvSpPr/>
          <p:nvPr userDrawn="1"/>
        </p:nvSpPr>
        <p:spPr>
          <a:xfrm>
            <a:off x="-2" y="0"/>
            <a:ext cx="4142232"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 Clarivate 2020</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7" y="816951"/>
            <a:ext cx="32678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72780D6F-1723-6A4F-976F-86A3840D5601}"/>
              </a:ext>
            </a:extLst>
          </p:cNvPr>
          <p:cNvSpPr>
            <a:spLocks noGrp="1"/>
          </p:cNvSpPr>
          <p:nvPr>
            <p:ph type="body" sz="quarter" idx="34" hasCustomPrompt="1"/>
          </p:nvPr>
        </p:nvSpPr>
        <p:spPr>
          <a:xfrm>
            <a:off x="4457689" y="1812925"/>
            <a:ext cx="7143441"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0" name="Text Placeholder 9">
            <a:extLst>
              <a:ext uri="{FF2B5EF4-FFF2-40B4-BE49-F238E27FC236}">
                <a16:creationId xmlns:a16="http://schemas.microsoft.com/office/drawing/2014/main" id="{A7A3FCE5-D056-6E4B-8098-DEB1E79A1D5B}"/>
              </a:ext>
            </a:extLst>
          </p:cNvPr>
          <p:cNvSpPr>
            <a:spLocks noGrp="1"/>
          </p:cNvSpPr>
          <p:nvPr>
            <p:ph type="body" sz="quarter" idx="52" hasCustomPrompt="1"/>
          </p:nvPr>
        </p:nvSpPr>
        <p:spPr>
          <a:xfrm>
            <a:off x="573067" y="1812925"/>
            <a:ext cx="3267886" cy="4548188"/>
          </a:xfrm>
        </p:spPr>
        <p:txBody>
          <a:bodyPr>
            <a:normAutofit/>
          </a:bodyPr>
          <a:lstStyle>
            <a:lvl1pPr marL="233363" indent="-233363">
              <a:lnSpc>
                <a:spcPct val="100000"/>
              </a:lnSpc>
              <a:buClr>
                <a:schemeClr val="accent1"/>
              </a:buClr>
              <a:tabLst/>
              <a:defRPr sz="2400">
                <a:solidFill>
                  <a:schemeClr val="tx1"/>
                </a:solidFill>
              </a:defRPr>
            </a:lvl1pPr>
            <a:lvl2pPr marL="466725" indent="-233363">
              <a:lnSpc>
                <a:spcPct val="100000"/>
              </a:lnSpc>
              <a:buClr>
                <a:schemeClr val="accent1"/>
              </a:buClr>
              <a:tabLst/>
              <a:defRPr sz="2400">
                <a:solidFill>
                  <a:schemeClr val="tx1"/>
                </a:solidFill>
              </a:defRPr>
            </a:lvl2pPr>
            <a:lvl3pPr marL="690563" indent="-223838">
              <a:lnSpc>
                <a:spcPct val="100000"/>
              </a:lnSpc>
              <a:buClr>
                <a:schemeClr val="accent1"/>
              </a:buClr>
              <a:tabLst/>
              <a:defRPr sz="1800">
                <a:solidFill>
                  <a:schemeClr val="tx1"/>
                </a:solidFill>
              </a:defRPr>
            </a:lvl3pPr>
            <a:lvl4pPr marL="923925" indent="-23336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endParaRPr lang="en-GB"/>
          </a:p>
        </p:txBody>
      </p:sp>
      <p:pic>
        <p:nvPicPr>
          <p:cNvPr id="21" name="Picture 20" descr="A close up of a flower&#10;&#10;Description automatically generated">
            <a:extLst>
              <a:ext uri="{FF2B5EF4-FFF2-40B4-BE49-F238E27FC236}">
                <a16:creationId xmlns:a16="http://schemas.microsoft.com/office/drawing/2014/main" id="{FA9CDB0A-301C-C84D-BF2C-5C5818CEBD25}"/>
              </a:ext>
            </a:extLst>
          </p:cNvPr>
          <p:cNvPicPr>
            <a:picLocks noChangeAspect="1"/>
          </p:cNvPicPr>
          <p:nvPr userDrawn="1"/>
        </p:nvPicPr>
        <p:blipFill>
          <a:blip r:embed="rId2"/>
          <a:stretch>
            <a:fillRect/>
          </a:stretch>
        </p:blipFill>
        <p:spPr>
          <a:xfrm>
            <a:off x="445619" y="6361114"/>
            <a:ext cx="1629410" cy="487847"/>
          </a:xfrm>
          <a:prstGeom prst="rect">
            <a:avLst/>
          </a:prstGeom>
        </p:spPr>
      </p:pic>
      <p:sp>
        <p:nvSpPr>
          <p:cNvPr id="10" name="Text Placeholder 17">
            <a:extLst>
              <a:ext uri="{FF2B5EF4-FFF2-40B4-BE49-F238E27FC236}">
                <a16:creationId xmlns:a16="http://schemas.microsoft.com/office/drawing/2014/main" id="{21926FF8-C80C-8F46-A259-8EA082F8B855}"/>
              </a:ext>
            </a:extLst>
          </p:cNvPr>
          <p:cNvSpPr>
            <a:spLocks noGrp="1"/>
          </p:cNvSpPr>
          <p:nvPr>
            <p:ph type="body" sz="quarter" idx="29" hasCustomPrompt="1"/>
          </p:nvPr>
        </p:nvSpPr>
        <p:spPr>
          <a:xfrm>
            <a:off x="571824" y="1193187"/>
            <a:ext cx="3267886"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3928214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000665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41718001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 Chart / Table_Ligh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0948644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5106923"/>
            <a:ext cx="12192000" cy="1751076"/>
          </a:xfrm>
          <a:prstGeom prst="rect">
            <a:avLst/>
          </a:prstGeom>
        </p:spPr>
      </p:pic>
      <p:pic>
        <p:nvPicPr>
          <p:cNvPr id="17" name="bg object 17"/>
          <p:cNvPicPr/>
          <p:nvPr/>
        </p:nvPicPr>
        <p:blipFill>
          <a:blip r:embed="rId3" cstate="print"/>
          <a:stretch>
            <a:fillRect/>
          </a:stretch>
        </p:blipFill>
        <p:spPr>
          <a:xfrm>
            <a:off x="477773" y="1110996"/>
            <a:ext cx="7617713" cy="5136629"/>
          </a:xfrm>
          <a:prstGeom prst="rect">
            <a:avLst/>
          </a:prstGeom>
        </p:spPr>
      </p:pic>
      <p:sp>
        <p:nvSpPr>
          <p:cNvPr id="18" name="bg object 18"/>
          <p:cNvSpPr/>
          <p:nvPr/>
        </p:nvSpPr>
        <p:spPr>
          <a:xfrm>
            <a:off x="542544" y="1175765"/>
            <a:ext cx="7488555" cy="5007610"/>
          </a:xfrm>
          <a:custGeom>
            <a:avLst/>
            <a:gdLst/>
            <a:ahLst/>
            <a:cxnLst/>
            <a:rect l="l" t="t" r="r" b="b"/>
            <a:pathLst>
              <a:path w="7488555" h="5007610">
                <a:moveTo>
                  <a:pt x="7488174" y="0"/>
                </a:moveTo>
                <a:lnTo>
                  <a:pt x="0" y="0"/>
                </a:lnTo>
                <a:lnTo>
                  <a:pt x="0" y="5007102"/>
                </a:lnTo>
                <a:lnTo>
                  <a:pt x="7488174" y="5007102"/>
                </a:lnTo>
                <a:lnTo>
                  <a:pt x="7488174" y="0"/>
                </a:lnTo>
                <a:close/>
              </a:path>
            </a:pathLst>
          </a:custGeom>
          <a:solidFill>
            <a:srgbClr val="FFFFFF"/>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567718" y="6343899"/>
            <a:ext cx="210764" cy="226198"/>
          </a:xfrm>
          <a:prstGeom prst="rect">
            <a:avLst/>
          </a:prstGeom>
        </p:spPr>
      </p:pic>
      <p:pic>
        <p:nvPicPr>
          <p:cNvPr id="20" name="bg object 20"/>
          <p:cNvPicPr/>
          <p:nvPr/>
        </p:nvPicPr>
        <p:blipFill>
          <a:blip r:embed="rId5" cstate="print"/>
          <a:stretch>
            <a:fillRect/>
          </a:stretch>
        </p:blipFill>
        <p:spPr>
          <a:xfrm>
            <a:off x="839340" y="6363279"/>
            <a:ext cx="188104" cy="187421"/>
          </a:xfrm>
          <a:prstGeom prst="rect">
            <a:avLst/>
          </a:prstGeom>
        </p:spPr>
      </p:pic>
      <p:sp>
        <p:nvSpPr>
          <p:cNvPr id="21" name="bg object 21"/>
          <p:cNvSpPr/>
          <p:nvPr/>
        </p:nvSpPr>
        <p:spPr>
          <a:xfrm>
            <a:off x="1046568" y="6366408"/>
            <a:ext cx="871219" cy="184785"/>
          </a:xfrm>
          <a:custGeom>
            <a:avLst/>
            <a:gdLst/>
            <a:ahLst/>
            <a:cxnLst/>
            <a:rect l="l" t="t" r="r" b="b"/>
            <a:pathLst>
              <a:path w="871219" h="184784">
                <a:moveTo>
                  <a:pt x="34277" y="0"/>
                </a:moveTo>
                <a:lnTo>
                  <a:pt x="0" y="0"/>
                </a:lnTo>
                <a:lnTo>
                  <a:pt x="0" y="181190"/>
                </a:lnTo>
                <a:lnTo>
                  <a:pt x="34277" y="181190"/>
                </a:lnTo>
                <a:lnTo>
                  <a:pt x="34277" y="0"/>
                </a:lnTo>
                <a:close/>
              </a:path>
              <a:path w="871219" h="184784">
                <a:moveTo>
                  <a:pt x="163931" y="103289"/>
                </a:moveTo>
                <a:lnTo>
                  <a:pt x="160655" y="88265"/>
                </a:lnTo>
                <a:lnTo>
                  <a:pt x="159562" y="83235"/>
                </a:lnTo>
                <a:lnTo>
                  <a:pt x="147866" y="69659"/>
                </a:lnTo>
                <a:lnTo>
                  <a:pt x="130987" y="61963"/>
                </a:lnTo>
                <a:lnTo>
                  <a:pt x="111074" y="59537"/>
                </a:lnTo>
                <a:lnTo>
                  <a:pt x="97396" y="60617"/>
                </a:lnTo>
                <a:lnTo>
                  <a:pt x="84048" y="63436"/>
                </a:lnTo>
                <a:lnTo>
                  <a:pt x="71183" y="67919"/>
                </a:lnTo>
                <a:lnTo>
                  <a:pt x="58991" y="74028"/>
                </a:lnTo>
                <a:lnTo>
                  <a:pt x="72542" y="99402"/>
                </a:lnTo>
                <a:lnTo>
                  <a:pt x="81153" y="95059"/>
                </a:lnTo>
                <a:lnTo>
                  <a:pt x="90208" y="91732"/>
                </a:lnTo>
                <a:lnTo>
                  <a:pt x="99593" y="89458"/>
                </a:lnTo>
                <a:lnTo>
                  <a:pt x="109207" y="88265"/>
                </a:lnTo>
                <a:lnTo>
                  <a:pt x="122491" y="88265"/>
                </a:lnTo>
                <a:lnTo>
                  <a:pt x="129400" y="93700"/>
                </a:lnTo>
                <a:lnTo>
                  <a:pt x="129400" y="107937"/>
                </a:lnTo>
                <a:lnTo>
                  <a:pt x="129400" y="130200"/>
                </a:lnTo>
                <a:lnTo>
                  <a:pt x="105752" y="159715"/>
                </a:lnTo>
                <a:lnTo>
                  <a:pt x="95123" y="159715"/>
                </a:lnTo>
                <a:lnTo>
                  <a:pt x="88480" y="153758"/>
                </a:lnTo>
                <a:lnTo>
                  <a:pt x="88480" y="137439"/>
                </a:lnTo>
                <a:lnTo>
                  <a:pt x="94856" y="132791"/>
                </a:lnTo>
                <a:lnTo>
                  <a:pt x="118770" y="132791"/>
                </a:lnTo>
                <a:lnTo>
                  <a:pt x="122529" y="133261"/>
                </a:lnTo>
                <a:lnTo>
                  <a:pt x="124472" y="132791"/>
                </a:lnTo>
                <a:lnTo>
                  <a:pt x="126314" y="132346"/>
                </a:lnTo>
                <a:lnTo>
                  <a:pt x="129400" y="130200"/>
                </a:lnTo>
                <a:lnTo>
                  <a:pt x="129400" y="107937"/>
                </a:lnTo>
                <a:lnTo>
                  <a:pt x="126746" y="110528"/>
                </a:lnTo>
                <a:lnTo>
                  <a:pt x="96989" y="110528"/>
                </a:lnTo>
                <a:lnTo>
                  <a:pt x="78663" y="113068"/>
                </a:lnTo>
                <a:lnTo>
                  <a:pt x="64770" y="120332"/>
                </a:lnTo>
                <a:lnTo>
                  <a:pt x="55968" y="131826"/>
                </a:lnTo>
                <a:lnTo>
                  <a:pt x="52882" y="147027"/>
                </a:lnTo>
                <a:lnTo>
                  <a:pt x="52946" y="148120"/>
                </a:lnTo>
                <a:lnTo>
                  <a:pt x="57099" y="163004"/>
                </a:lnTo>
                <a:lnTo>
                  <a:pt x="66471" y="174777"/>
                </a:lnTo>
                <a:lnTo>
                  <a:pt x="79692" y="182270"/>
                </a:lnTo>
                <a:lnTo>
                  <a:pt x="95389" y="184302"/>
                </a:lnTo>
                <a:lnTo>
                  <a:pt x="105016" y="183781"/>
                </a:lnTo>
                <a:lnTo>
                  <a:pt x="114134" y="181127"/>
                </a:lnTo>
                <a:lnTo>
                  <a:pt x="122389" y="176504"/>
                </a:lnTo>
                <a:lnTo>
                  <a:pt x="129400" y="170065"/>
                </a:lnTo>
                <a:lnTo>
                  <a:pt x="129400" y="181203"/>
                </a:lnTo>
                <a:lnTo>
                  <a:pt x="163931" y="181203"/>
                </a:lnTo>
                <a:lnTo>
                  <a:pt x="163931" y="170065"/>
                </a:lnTo>
                <a:lnTo>
                  <a:pt x="163931" y="159715"/>
                </a:lnTo>
                <a:lnTo>
                  <a:pt x="163931" y="130200"/>
                </a:lnTo>
                <a:lnTo>
                  <a:pt x="163931" y="103289"/>
                </a:lnTo>
                <a:close/>
              </a:path>
              <a:path w="871219" h="184784">
                <a:moveTo>
                  <a:pt x="259054" y="62128"/>
                </a:moveTo>
                <a:lnTo>
                  <a:pt x="255930" y="61391"/>
                </a:lnTo>
                <a:lnTo>
                  <a:pt x="252717" y="61048"/>
                </a:lnTo>
                <a:lnTo>
                  <a:pt x="249491" y="61087"/>
                </a:lnTo>
                <a:lnTo>
                  <a:pt x="239331" y="62204"/>
                </a:lnTo>
                <a:lnTo>
                  <a:pt x="230238" y="66268"/>
                </a:lnTo>
                <a:lnTo>
                  <a:pt x="222885" y="72847"/>
                </a:lnTo>
                <a:lnTo>
                  <a:pt x="217881" y="81534"/>
                </a:lnTo>
                <a:lnTo>
                  <a:pt x="217881" y="62649"/>
                </a:lnTo>
                <a:lnTo>
                  <a:pt x="184404" y="62649"/>
                </a:lnTo>
                <a:lnTo>
                  <a:pt x="184404" y="181190"/>
                </a:lnTo>
                <a:lnTo>
                  <a:pt x="218948" y="181190"/>
                </a:lnTo>
                <a:lnTo>
                  <a:pt x="218948" y="124510"/>
                </a:lnTo>
                <a:lnTo>
                  <a:pt x="220459" y="111277"/>
                </a:lnTo>
                <a:lnTo>
                  <a:pt x="225120" y="102374"/>
                </a:lnTo>
                <a:lnTo>
                  <a:pt x="233070" y="97358"/>
                </a:lnTo>
                <a:lnTo>
                  <a:pt x="244449" y="95770"/>
                </a:lnTo>
                <a:lnTo>
                  <a:pt x="259054" y="95770"/>
                </a:lnTo>
                <a:lnTo>
                  <a:pt x="259054" y="62128"/>
                </a:lnTo>
                <a:close/>
              </a:path>
              <a:path w="871219" h="184784">
                <a:moveTo>
                  <a:pt x="326809" y="62636"/>
                </a:moveTo>
                <a:lnTo>
                  <a:pt x="275259" y="62636"/>
                </a:lnTo>
                <a:lnTo>
                  <a:pt x="275259" y="91109"/>
                </a:lnTo>
                <a:lnTo>
                  <a:pt x="292277" y="91109"/>
                </a:lnTo>
                <a:lnTo>
                  <a:pt x="292277" y="181190"/>
                </a:lnTo>
                <a:lnTo>
                  <a:pt x="326809" y="181190"/>
                </a:lnTo>
                <a:lnTo>
                  <a:pt x="326809" y="62636"/>
                </a:lnTo>
                <a:close/>
              </a:path>
              <a:path w="871219" h="184784">
                <a:moveTo>
                  <a:pt x="330263" y="21666"/>
                </a:moveTo>
                <a:lnTo>
                  <a:pt x="328498" y="13220"/>
                </a:lnTo>
                <a:lnTo>
                  <a:pt x="323710" y="6337"/>
                </a:lnTo>
                <a:lnTo>
                  <a:pt x="316623" y="1689"/>
                </a:lnTo>
                <a:lnTo>
                  <a:pt x="307949" y="0"/>
                </a:lnTo>
                <a:lnTo>
                  <a:pt x="299326" y="1765"/>
                </a:lnTo>
                <a:lnTo>
                  <a:pt x="292303" y="6438"/>
                </a:lnTo>
                <a:lnTo>
                  <a:pt x="287591" y="13322"/>
                </a:lnTo>
                <a:lnTo>
                  <a:pt x="285889" y="21742"/>
                </a:lnTo>
                <a:lnTo>
                  <a:pt x="287667" y="30086"/>
                </a:lnTo>
                <a:lnTo>
                  <a:pt x="292392" y="36906"/>
                </a:lnTo>
                <a:lnTo>
                  <a:pt x="299389" y="41503"/>
                </a:lnTo>
                <a:lnTo>
                  <a:pt x="307949" y="43230"/>
                </a:lnTo>
                <a:lnTo>
                  <a:pt x="316598" y="41579"/>
                </a:lnTo>
                <a:lnTo>
                  <a:pt x="323672" y="36995"/>
                </a:lnTo>
                <a:lnTo>
                  <a:pt x="328472" y="30149"/>
                </a:lnTo>
                <a:lnTo>
                  <a:pt x="330263" y="21742"/>
                </a:lnTo>
                <a:close/>
              </a:path>
              <a:path w="871219" h="184784">
                <a:moveTo>
                  <a:pt x="468426" y="62636"/>
                </a:moveTo>
                <a:lnTo>
                  <a:pt x="432028" y="62636"/>
                </a:lnTo>
                <a:lnTo>
                  <a:pt x="404393" y="144957"/>
                </a:lnTo>
                <a:lnTo>
                  <a:pt x="378358" y="62636"/>
                </a:lnTo>
                <a:lnTo>
                  <a:pt x="340893" y="62636"/>
                </a:lnTo>
                <a:lnTo>
                  <a:pt x="382346" y="181190"/>
                </a:lnTo>
                <a:lnTo>
                  <a:pt x="425119" y="181190"/>
                </a:lnTo>
                <a:lnTo>
                  <a:pt x="468426" y="62636"/>
                </a:lnTo>
                <a:close/>
              </a:path>
              <a:path w="871219" h="184784">
                <a:moveTo>
                  <a:pt x="581075" y="103289"/>
                </a:moveTo>
                <a:lnTo>
                  <a:pt x="577799" y="88265"/>
                </a:lnTo>
                <a:lnTo>
                  <a:pt x="576707" y="83235"/>
                </a:lnTo>
                <a:lnTo>
                  <a:pt x="565010" y="69659"/>
                </a:lnTo>
                <a:lnTo>
                  <a:pt x="548132" y="61963"/>
                </a:lnTo>
                <a:lnTo>
                  <a:pt x="528205" y="59537"/>
                </a:lnTo>
                <a:lnTo>
                  <a:pt x="514540" y="60617"/>
                </a:lnTo>
                <a:lnTo>
                  <a:pt x="501180" y="63436"/>
                </a:lnTo>
                <a:lnTo>
                  <a:pt x="488327" y="67919"/>
                </a:lnTo>
                <a:lnTo>
                  <a:pt x="476135" y="74028"/>
                </a:lnTo>
                <a:lnTo>
                  <a:pt x="489673" y="99402"/>
                </a:lnTo>
                <a:lnTo>
                  <a:pt x="498297" y="95059"/>
                </a:lnTo>
                <a:lnTo>
                  <a:pt x="507339" y="91732"/>
                </a:lnTo>
                <a:lnTo>
                  <a:pt x="516724" y="89458"/>
                </a:lnTo>
                <a:lnTo>
                  <a:pt x="526351" y="88265"/>
                </a:lnTo>
                <a:lnTo>
                  <a:pt x="539635" y="88265"/>
                </a:lnTo>
                <a:lnTo>
                  <a:pt x="546531" y="93700"/>
                </a:lnTo>
                <a:lnTo>
                  <a:pt x="546531" y="107937"/>
                </a:lnTo>
                <a:lnTo>
                  <a:pt x="546531" y="130200"/>
                </a:lnTo>
                <a:lnTo>
                  <a:pt x="522897" y="159715"/>
                </a:lnTo>
                <a:lnTo>
                  <a:pt x="512267" y="159715"/>
                </a:lnTo>
                <a:lnTo>
                  <a:pt x="505625" y="153758"/>
                </a:lnTo>
                <a:lnTo>
                  <a:pt x="505625" y="137439"/>
                </a:lnTo>
                <a:lnTo>
                  <a:pt x="512000" y="132791"/>
                </a:lnTo>
                <a:lnTo>
                  <a:pt x="535914" y="132791"/>
                </a:lnTo>
                <a:lnTo>
                  <a:pt x="539661" y="133261"/>
                </a:lnTo>
                <a:lnTo>
                  <a:pt x="541616" y="132791"/>
                </a:lnTo>
                <a:lnTo>
                  <a:pt x="543458" y="132346"/>
                </a:lnTo>
                <a:lnTo>
                  <a:pt x="546531" y="130200"/>
                </a:lnTo>
                <a:lnTo>
                  <a:pt x="546531" y="107937"/>
                </a:lnTo>
                <a:lnTo>
                  <a:pt x="543877" y="110528"/>
                </a:lnTo>
                <a:lnTo>
                  <a:pt x="514121" y="110528"/>
                </a:lnTo>
                <a:lnTo>
                  <a:pt x="495795" y="113068"/>
                </a:lnTo>
                <a:lnTo>
                  <a:pt x="481914" y="120332"/>
                </a:lnTo>
                <a:lnTo>
                  <a:pt x="473100" y="131826"/>
                </a:lnTo>
                <a:lnTo>
                  <a:pt x="470027" y="147027"/>
                </a:lnTo>
                <a:lnTo>
                  <a:pt x="470077" y="148120"/>
                </a:lnTo>
                <a:lnTo>
                  <a:pt x="474243" y="163004"/>
                </a:lnTo>
                <a:lnTo>
                  <a:pt x="483616" y="174777"/>
                </a:lnTo>
                <a:lnTo>
                  <a:pt x="496836" y="182257"/>
                </a:lnTo>
                <a:lnTo>
                  <a:pt x="512533" y="184302"/>
                </a:lnTo>
                <a:lnTo>
                  <a:pt x="522160" y="183781"/>
                </a:lnTo>
                <a:lnTo>
                  <a:pt x="531279" y="181127"/>
                </a:lnTo>
                <a:lnTo>
                  <a:pt x="539521" y="176504"/>
                </a:lnTo>
                <a:lnTo>
                  <a:pt x="546531" y="170065"/>
                </a:lnTo>
                <a:lnTo>
                  <a:pt x="546531" y="181190"/>
                </a:lnTo>
                <a:lnTo>
                  <a:pt x="581075" y="181190"/>
                </a:lnTo>
                <a:lnTo>
                  <a:pt x="581075" y="170065"/>
                </a:lnTo>
                <a:lnTo>
                  <a:pt x="581075" y="159715"/>
                </a:lnTo>
                <a:lnTo>
                  <a:pt x="581075" y="130200"/>
                </a:lnTo>
                <a:lnTo>
                  <a:pt x="581075" y="103289"/>
                </a:lnTo>
                <a:close/>
              </a:path>
              <a:path w="871219" h="184784">
                <a:moveTo>
                  <a:pt x="675132" y="152463"/>
                </a:moveTo>
                <a:lnTo>
                  <a:pt x="667956" y="153238"/>
                </a:lnTo>
                <a:lnTo>
                  <a:pt x="653884" y="153238"/>
                </a:lnTo>
                <a:lnTo>
                  <a:pt x="647776" y="152209"/>
                </a:lnTo>
                <a:lnTo>
                  <a:pt x="647776" y="91122"/>
                </a:lnTo>
                <a:lnTo>
                  <a:pt x="674065" y="91122"/>
                </a:lnTo>
                <a:lnTo>
                  <a:pt x="674065" y="62649"/>
                </a:lnTo>
                <a:lnTo>
                  <a:pt x="647776" y="62649"/>
                </a:lnTo>
                <a:lnTo>
                  <a:pt x="647776" y="17602"/>
                </a:lnTo>
                <a:lnTo>
                  <a:pt x="613232" y="17602"/>
                </a:lnTo>
                <a:lnTo>
                  <a:pt x="613232" y="62649"/>
                </a:lnTo>
                <a:lnTo>
                  <a:pt x="594106" y="62649"/>
                </a:lnTo>
                <a:lnTo>
                  <a:pt x="594106" y="91122"/>
                </a:lnTo>
                <a:lnTo>
                  <a:pt x="613232" y="91122"/>
                </a:lnTo>
                <a:lnTo>
                  <a:pt x="613232" y="156083"/>
                </a:lnTo>
                <a:lnTo>
                  <a:pt x="616280" y="170294"/>
                </a:lnTo>
                <a:lnTo>
                  <a:pt x="624293" y="178346"/>
                </a:lnTo>
                <a:lnTo>
                  <a:pt x="635533" y="181927"/>
                </a:lnTo>
                <a:lnTo>
                  <a:pt x="648309" y="182753"/>
                </a:lnTo>
                <a:lnTo>
                  <a:pt x="654405" y="182727"/>
                </a:lnTo>
                <a:lnTo>
                  <a:pt x="659231" y="182549"/>
                </a:lnTo>
                <a:lnTo>
                  <a:pt x="665302" y="182092"/>
                </a:lnTo>
                <a:lnTo>
                  <a:pt x="675132" y="181203"/>
                </a:lnTo>
                <a:lnTo>
                  <a:pt x="675132" y="153238"/>
                </a:lnTo>
                <a:lnTo>
                  <a:pt x="675132" y="152463"/>
                </a:lnTo>
                <a:close/>
              </a:path>
              <a:path w="871219" h="184784">
                <a:moveTo>
                  <a:pt x="811961" y="130467"/>
                </a:moveTo>
                <a:lnTo>
                  <a:pt x="808482" y="109232"/>
                </a:lnTo>
                <a:lnTo>
                  <a:pt x="806704" y="98412"/>
                </a:lnTo>
                <a:lnTo>
                  <a:pt x="799731" y="87490"/>
                </a:lnTo>
                <a:lnTo>
                  <a:pt x="792632" y="76365"/>
                </a:lnTo>
                <a:lnTo>
                  <a:pt x="775030" y="65366"/>
                </a:lnTo>
                <a:lnTo>
                  <a:pt x="775030" y="109232"/>
                </a:lnTo>
                <a:lnTo>
                  <a:pt x="720572" y="109232"/>
                </a:lnTo>
                <a:lnTo>
                  <a:pt x="724001" y="100317"/>
                </a:lnTo>
                <a:lnTo>
                  <a:pt x="730224" y="93345"/>
                </a:lnTo>
                <a:lnTo>
                  <a:pt x="738530" y="88887"/>
                </a:lnTo>
                <a:lnTo>
                  <a:pt x="748207" y="87490"/>
                </a:lnTo>
                <a:lnTo>
                  <a:pt x="757720" y="88938"/>
                </a:lnTo>
                <a:lnTo>
                  <a:pt x="765835" y="93421"/>
                </a:lnTo>
                <a:lnTo>
                  <a:pt x="771855" y="100393"/>
                </a:lnTo>
                <a:lnTo>
                  <a:pt x="775030" y="109232"/>
                </a:lnTo>
                <a:lnTo>
                  <a:pt x="775030" y="65366"/>
                </a:lnTo>
                <a:lnTo>
                  <a:pt x="772287" y="63639"/>
                </a:lnTo>
                <a:lnTo>
                  <a:pt x="748207" y="59537"/>
                </a:lnTo>
                <a:lnTo>
                  <a:pt x="746848" y="59499"/>
                </a:lnTo>
                <a:lnTo>
                  <a:pt x="745490" y="59512"/>
                </a:lnTo>
                <a:lnTo>
                  <a:pt x="701294" y="78803"/>
                </a:lnTo>
                <a:lnTo>
                  <a:pt x="684974" y="121920"/>
                </a:lnTo>
                <a:lnTo>
                  <a:pt x="687920" y="139700"/>
                </a:lnTo>
                <a:lnTo>
                  <a:pt x="695680" y="155676"/>
                </a:lnTo>
                <a:lnTo>
                  <a:pt x="707644" y="168948"/>
                </a:lnTo>
                <a:lnTo>
                  <a:pt x="723239" y="178638"/>
                </a:lnTo>
                <a:lnTo>
                  <a:pt x="748474" y="184315"/>
                </a:lnTo>
                <a:lnTo>
                  <a:pt x="773125" y="180251"/>
                </a:lnTo>
                <a:lnTo>
                  <a:pt x="794423" y="167487"/>
                </a:lnTo>
                <a:lnTo>
                  <a:pt x="803490" y="155244"/>
                </a:lnTo>
                <a:lnTo>
                  <a:pt x="809574" y="147027"/>
                </a:lnTo>
                <a:lnTo>
                  <a:pt x="773709" y="143408"/>
                </a:lnTo>
                <a:lnTo>
                  <a:pt x="769200" y="149771"/>
                </a:lnTo>
                <a:lnTo>
                  <a:pt x="762203" y="154051"/>
                </a:lnTo>
                <a:lnTo>
                  <a:pt x="754367" y="155244"/>
                </a:lnTo>
                <a:lnTo>
                  <a:pt x="742899" y="154736"/>
                </a:lnTo>
                <a:lnTo>
                  <a:pt x="732878" y="150152"/>
                </a:lnTo>
                <a:lnTo>
                  <a:pt x="725347" y="142240"/>
                </a:lnTo>
                <a:lnTo>
                  <a:pt x="721372" y="131749"/>
                </a:lnTo>
                <a:lnTo>
                  <a:pt x="811961" y="131749"/>
                </a:lnTo>
                <a:lnTo>
                  <a:pt x="811961" y="130467"/>
                </a:lnTo>
                <a:close/>
              </a:path>
              <a:path w="871219" h="184784">
                <a:moveTo>
                  <a:pt x="830681" y="165"/>
                </a:moveTo>
                <a:lnTo>
                  <a:pt x="802373" y="165"/>
                </a:lnTo>
                <a:lnTo>
                  <a:pt x="802373" y="8547"/>
                </a:lnTo>
                <a:lnTo>
                  <a:pt x="811682" y="8547"/>
                </a:lnTo>
                <a:lnTo>
                  <a:pt x="811682" y="32397"/>
                </a:lnTo>
                <a:lnTo>
                  <a:pt x="821372" y="32397"/>
                </a:lnTo>
                <a:lnTo>
                  <a:pt x="821372" y="8547"/>
                </a:lnTo>
                <a:lnTo>
                  <a:pt x="830681" y="8547"/>
                </a:lnTo>
                <a:lnTo>
                  <a:pt x="830681" y="165"/>
                </a:lnTo>
                <a:close/>
              </a:path>
              <a:path w="871219" h="184784">
                <a:moveTo>
                  <a:pt x="870800" y="165"/>
                </a:moveTo>
                <a:lnTo>
                  <a:pt x="858786" y="165"/>
                </a:lnTo>
                <a:lnTo>
                  <a:pt x="853617" y="13601"/>
                </a:lnTo>
                <a:lnTo>
                  <a:pt x="848791" y="165"/>
                </a:lnTo>
                <a:lnTo>
                  <a:pt x="836028" y="165"/>
                </a:lnTo>
                <a:lnTo>
                  <a:pt x="836028" y="32385"/>
                </a:lnTo>
                <a:lnTo>
                  <a:pt x="845324" y="32385"/>
                </a:lnTo>
                <a:lnTo>
                  <a:pt x="845324" y="13970"/>
                </a:lnTo>
                <a:lnTo>
                  <a:pt x="849591" y="25488"/>
                </a:lnTo>
                <a:lnTo>
                  <a:pt x="857046" y="25488"/>
                </a:lnTo>
                <a:lnTo>
                  <a:pt x="861314" y="13970"/>
                </a:lnTo>
                <a:lnTo>
                  <a:pt x="861314" y="32385"/>
                </a:lnTo>
                <a:lnTo>
                  <a:pt x="870800" y="32385"/>
                </a:lnTo>
                <a:lnTo>
                  <a:pt x="870800" y="165"/>
                </a:lnTo>
                <a:close/>
              </a:path>
            </a:pathLst>
          </a:custGeom>
          <a:solidFill>
            <a:srgbClr val="FFFFFF"/>
          </a:solidFill>
        </p:spPr>
        <p:txBody>
          <a:bodyPr wrap="square" lIns="0" tIns="0" rIns="0" bIns="0" rtlCol="0"/>
          <a:lstStyle/>
          <a:p>
            <a:endParaRPr/>
          </a:p>
        </p:txBody>
      </p:sp>
      <p:sp>
        <p:nvSpPr>
          <p:cNvPr id="22" name="bg object 22"/>
          <p:cNvSpPr/>
          <p:nvPr/>
        </p:nvSpPr>
        <p:spPr>
          <a:xfrm>
            <a:off x="8120253" y="1176147"/>
            <a:ext cx="3521710" cy="5007610"/>
          </a:xfrm>
          <a:custGeom>
            <a:avLst/>
            <a:gdLst/>
            <a:ahLst/>
            <a:cxnLst/>
            <a:rect l="l" t="t" r="r" b="b"/>
            <a:pathLst>
              <a:path w="3521709" h="5007610">
                <a:moveTo>
                  <a:pt x="3521202" y="0"/>
                </a:moveTo>
                <a:lnTo>
                  <a:pt x="0" y="0"/>
                </a:lnTo>
                <a:lnTo>
                  <a:pt x="0" y="5007102"/>
                </a:lnTo>
                <a:lnTo>
                  <a:pt x="3521202" y="5007102"/>
                </a:lnTo>
                <a:lnTo>
                  <a:pt x="3521202" y="0"/>
                </a:lnTo>
                <a:close/>
              </a:path>
            </a:pathLst>
          </a:custGeom>
          <a:solidFill>
            <a:srgbClr val="FFFFFF"/>
          </a:solidFill>
        </p:spPr>
        <p:txBody>
          <a:bodyPr wrap="square" lIns="0" tIns="0" rIns="0" bIns="0" rtlCol="0"/>
          <a:lstStyle/>
          <a:p>
            <a:endParaRPr/>
          </a:p>
        </p:txBody>
      </p:sp>
      <p:sp>
        <p:nvSpPr>
          <p:cNvPr id="23" name="bg object 23"/>
          <p:cNvSpPr/>
          <p:nvPr/>
        </p:nvSpPr>
        <p:spPr>
          <a:xfrm>
            <a:off x="8120253" y="1176147"/>
            <a:ext cx="3521710" cy="5007610"/>
          </a:xfrm>
          <a:custGeom>
            <a:avLst/>
            <a:gdLst/>
            <a:ahLst/>
            <a:cxnLst/>
            <a:rect l="l" t="t" r="r" b="b"/>
            <a:pathLst>
              <a:path w="3521709" h="5007610">
                <a:moveTo>
                  <a:pt x="0" y="0"/>
                </a:moveTo>
                <a:lnTo>
                  <a:pt x="3521202" y="0"/>
                </a:lnTo>
                <a:lnTo>
                  <a:pt x="3521202" y="5007102"/>
                </a:lnTo>
                <a:lnTo>
                  <a:pt x="0" y="5007102"/>
                </a:lnTo>
                <a:lnTo>
                  <a:pt x="0" y="0"/>
                </a:lnTo>
                <a:close/>
              </a:path>
            </a:pathLst>
          </a:custGeom>
          <a:ln w="9525">
            <a:solidFill>
              <a:srgbClr val="D9D9D9"/>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rgbClr val="B075E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ct val="100000"/>
              </a:lnSpc>
              <a:spcBef>
                <a:spcPts val="65"/>
              </a:spcBef>
            </a:pPr>
            <a:r>
              <a:t>©</a:t>
            </a:r>
            <a:r>
              <a:rPr spc="5"/>
              <a:t> </a:t>
            </a:r>
            <a:r>
              <a:rPr spc="65"/>
              <a:t>2023</a:t>
            </a:r>
            <a:r>
              <a:rPr spc="25"/>
              <a:t> </a:t>
            </a:r>
            <a:r>
              <a:rPr spc="-10"/>
              <a:t>Clarivate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Calibri"/>
                <a:cs typeface="Calibri"/>
              </a:defRPr>
            </a:lvl1pPr>
          </a:lstStyle>
          <a:p>
            <a:pPr marL="38100">
              <a:lnSpc>
                <a:spcPct val="100000"/>
              </a:lnSpc>
              <a:spcBef>
                <a:spcPts val="65"/>
              </a:spcBef>
            </a:pPr>
            <a:fld id="{81D60167-4931-47E6-BA6A-407CBD079E47}" type="slidenum">
              <a:rPr spc="20" dirty="0"/>
              <a:t>‹#›</a:t>
            </a:fld>
            <a:endParaRPr spc="20"/>
          </a:p>
        </p:txBody>
      </p:sp>
    </p:spTree>
    <p:extLst>
      <p:ext uri="{BB962C8B-B14F-4D97-AF65-F5344CB8AC3E}">
        <p14:creationId xmlns:p14="http://schemas.microsoft.com/office/powerpoint/2010/main" val="7524670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1090274" cy="336973"/>
          </a:xfrm>
          <a:prstGeom prst="rect">
            <a:avLst/>
          </a:prstGeom>
        </p:spPr>
        <p:txBody>
          <a:bodyPr lIns="0" tIns="0" rIns="0" bIns="0">
            <a:noAutofit/>
          </a:bodyPr>
          <a:lstStyle>
            <a:lvl1pPr marL="0" indent="0">
              <a:lnSpc>
                <a:spcPct val="10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801724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4" cy="332399"/>
          </a:xfrm>
        </p:spPr>
        <p:txBody>
          <a:bodyPr>
            <a:spAutoFit/>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12448237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_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41169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Columns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886397"/>
          </a:xfrm>
        </p:spPr>
        <p:txBody>
          <a:bodyPr/>
          <a:lstStyle>
            <a:lvl1pPr>
              <a:defRPr>
                <a:solidFill>
                  <a:schemeClr val="bg1"/>
                </a:solidFill>
              </a:defRPr>
            </a:lvl1pPr>
          </a:lstStyle>
          <a:p>
            <a:r>
              <a:rPr lang="en-US"/>
              <a:t>Header avenir demi</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689299"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C7C1BD0C-1BC2-0403-5041-362D436CBCD9}"/>
              </a:ext>
            </a:extLst>
          </p:cNvPr>
          <p:cNvSpPr>
            <a:spLocks noGrp="1"/>
          </p:cNvSpPr>
          <p:nvPr>
            <p:ph type="body" sz="quarter" idx="18"/>
          </p:nvPr>
        </p:nvSpPr>
        <p:spPr>
          <a:xfrm>
            <a:off x="8437138"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pic>
        <p:nvPicPr>
          <p:cNvPr id="7" name="Graphic 6">
            <a:extLst>
              <a:ext uri="{FF2B5EF4-FFF2-40B4-BE49-F238E27FC236}">
                <a16:creationId xmlns:a16="http://schemas.microsoft.com/office/drawing/2014/main" id="{E6264657-A336-0A19-6E50-F976FF944D6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6336448"/>
            <a:ext cx="1381417" cy="233480"/>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0982246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923237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547570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Tree>
    <p:extLst>
      <p:ext uri="{BB962C8B-B14F-4D97-AF65-F5344CB8AC3E}">
        <p14:creationId xmlns:p14="http://schemas.microsoft.com/office/powerpoint/2010/main" val="11208579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Tree>
    <p:extLst>
      <p:ext uri="{BB962C8B-B14F-4D97-AF65-F5344CB8AC3E}">
        <p14:creationId xmlns:p14="http://schemas.microsoft.com/office/powerpoint/2010/main" val="5131739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err="1"/>
              <a:t>toinsert</a:t>
            </a:r>
            <a:r>
              <a:rPr lang="en-GB"/>
              <a:t> pictogram</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Tree>
    <p:extLst>
      <p:ext uri="{BB962C8B-B14F-4D97-AF65-F5344CB8AC3E}">
        <p14:creationId xmlns:p14="http://schemas.microsoft.com/office/powerpoint/2010/main" val="31173996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46299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08163"/>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559123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a:t>“Quote Copy Avenir Demi 24pt”.</a:t>
            </a:r>
            <a:endParaRPr lang="en-GB"/>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Tree>
    <p:extLst>
      <p:ext uri="{BB962C8B-B14F-4D97-AF65-F5344CB8AC3E}">
        <p14:creationId xmlns:p14="http://schemas.microsoft.com/office/powerpoint/2010/main" val="28826827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67510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73638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x Column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886397"/>
          </a:xfrm>
        </p:spPr>
        <p:txBody>
          <a:bodyPr/>
          <a:lstStyle>
            <a:lvl1pPr>
              <a:defRPr>
                <a:solidFill>
                  <a:schemeClr val="bg1"/>
                </a:solidFill>
              </a:defRPr>
            </a:lvl1pPr>
          </a:lstStyle>
          <a:p>
            <a:r>
              <a:rPr lang="en-US"/>
              <a:t>Header avenir demi</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1338"/>
            <a:ext cx="3204000" cy="43211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7" name="Graphic 6">
            <a:extLst>
              <a:ext uri="{FF2B5EF4-FFF2-40B4-BE49-F238E27FC236}">
                <a16:creationId xmlns:a16="http://schemas.microsoft.com/office/drawing/2014/main" id="{E6264657-A336-0A19-6E50-F976FF944D6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6336448"/>
            <a:ext cx="1381417" cy="233480"/>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2830382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801663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Lst>
          </p:cNvPr>
          <p:cNvSpPr/>
          <p:nvPr userDrawn="1"/>
        </p:nvSpPr>
        <p:spPr>
          <a:xfrm rot="10800000">
            <a:off x="8040687"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10435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92AC438-4963-3E86-AF1D-907809837B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38345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87219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3461515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15139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a:p>
            <a:pPr lvl="3"/>
            <a:endParaRPr lang="en-GB"/>
          </a:p>
        </p:txBody>
      </p:sp>
    </p:spTree>
    <p:extLst>
      <p:ext uri="{BB962C8B-B14F-4D97-AF65-F5344CB8AC3E}">
        <p14:creationId xmlns:p14="http://schemas.microsoft.com/office/powerpoint/2010/main" val="41479187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EA90A8E-21EE-B1AB-3E54-90DA5E7A3E20}"/>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781229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DCDF42-4795-B9BB-A09E-30C7785EE34D}"/>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F2E5A3-55A9-35F4-3B8B-B4FDDD908EF8}"/>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2028453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amp; 2x Light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EB4482-ADD8-A5AC-E88D-E80B1F5288A7}"/>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E521FEA4-99B7-D7D2-C66A-489E89D4E18C}"/>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78310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x Columns - Blue / Purple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2926"/>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12926"/>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12926"/>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88693433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amp; 2x Dark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FE163-4C99-A5A6-EBA5-2406214B10A1}"/>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9FEFCD9E-E41F-4430-9898-406F2EA0E269}"/>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tx1">
              <a:lumMod val="65000"/>
              <a:lumOff val="35000"/>
            </a:schemeClr>
          </a:solidFill>
          <a:ln>
            <a:noFill/>
          </a:ln>
        </p:spPr>
        <p:txBody>
          <a:bodyPr tIns="108000" anchor="t" anchorCtr="0"/>
          <a:lstStyle>
            <a:lvl1pPr marL="0" indent="0" algn="ctr">
              <a:buNone/>
              <a:defRPr sz="1000">
                <a:solidFill>
                  <a:schemeClr val="accent1"/>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7192627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10C57F1D-C950-AFEA-188D-505320175FD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318081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8BA68AC2-1837-231B-AFE1-BE116D250A39}"/>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993481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5659636-78CF-6EFF-68F5-52F1AB620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horizontally as required”.</a:t>
            </a:r>
            <a:endParaRPr lang="en-GB"/>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20738889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E7B1683A-D886-9B6C-2690-189E65E5E8DC}"/>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a:t>
            </a:r>
            <a:r>
              <a:rPr lang="en-US" err="1"/>
              <a:t>recolour</a:t>
            </a:r>
            <a:r>
              <a:rPr lang="en-US"/>
              <a:t> text as required”.</a:t>
            </a:r>
            <a:endParaRPr lang="en-GB"/>
          </a:p>
        </p:txBody>
      </p:sp>
    </p:spTree>
    <p:extLst>
      <p:ext uri="{BB962C8B-B14F-4D97-AF65-F5344CB8AC3E}">
        <p14:creationId xmlns:p14="http://schemas.microsoft.com/office/powerpoint/2010/main" val="321859416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3" y="1720850"/>
            <a:ext cx="3202897"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4295560" y="1720850"/>
            <a:ext cx="3202898"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8040168" y="1720850"/>
            <a:ext cx="3204519"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003888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3359151"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6167438"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Lst>
          </p:cNvPr>
          <p:cNvSpPr>
            <a:spLocks noGrp="1"/>
          </p:cNvSpPr>
          <p:nvPr>
            <p:ph type="body" sz="quarter" idx="42" hasCustomPrompt="1"/>
          </p:nvPr>
        </p:nvSpPr>
        <p:spPr>
          <a:xfrm>
            <a:off x="897572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063893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6" name="Picture Placeholder 15">
            <a:extLst>
              <a:ext uri="{FF2B5EF4-FFF2-40B4-BE49-F238E27FC236}">
                <a16:creationId xmlns:a16="http://schemas.microsoft.com/office/drawing/2014/main" id="{DA05801B-112D-E8CC-61BD-A4834B349AA6}"/>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7" name="Picture Placeholder 15">
            <a:extLst>
              <a:ext uri="{FF2B5EF4-FFF2-40B4-BE49-F238E27FC236}">
                <a16:creationId xmlns:a16="http://schemas.microsoft.com/office/drawing/2014/main" id="{C124DB5D-11D5-E18C-B3C8-AF86AD1E4C5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149827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2+4 Teams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16" name="Picture Placeholder 15">
            <a:extLst>
              <a:ext uri="{FF2B5EF4-FFF2-40B4-BE49-F238E27FC236}">
                <a16:creationId xmlns:a16="http://schemas.microsoft.com/office/drawing/2014/main" id="{DA05801B-112D-E8CC-61BD-A4834B349AA6}"/>
              </a:ext>
            </a:extLst>
          </p:cNvPr>
          <p:cNvSpPr>
            <a:spLocks noGrp="1"/>
          </p:cNvSpPr>
          <p:nvPr>
            <p:ph type="pic" sz="quarter" idx="46" hasCustomPrompt="1"/>
          </p:nvPr>
        </p:nvSpPr>
        <p:spPr>
          <a:xfrm>
            <a:off x="1032560" y="1808163"/>
            <a:ext cx="1728419" cy="1728419"/>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4752522"/>
            <a:ext cx="2691814" cy="879022"/>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708913"/>
            <a:ext cx="2691815" cy="270168"/>
          </a:xfrm>
        </p:spPr>
        <p:txBody>
          <a:bodyPr anchor="ctr" anchorCtr="0"/>
          <a:lstStyle>
            <a:lvl1pPr marL="0" indent="0" algn="ctr">
              <a:lnSpc>
                <a:spcPct val="85000"/>
              </a:lnSpc>
              <a:buNone/>
              <a:defRPr sz="20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7" name="Picture Placeholder 15">
            <a:extLst>
              <a:ext uri="{FF2B5EF4-FFF2-40B4-BE49-F238E27FC236}">
                <a16:creationId xmlns:a16="http://schemas.microsoft.com/office/drawing/2014/main" id="{C124DB5D-11D5-E18C-B3C8-AF86AD1E4C51}"/>
              </a:ext>
            </a:extLst>
          </p:cNvPr>
          <p:cNvSpPr>
            <a:spLocks noGrp="1"/>
          </p:cNvSpPr>
          <p:nvPr>
            <p:ph type="pic" sz="quarter" idx="49" hasCustomPrompt="1"/>
          </p:nvPr>
        </p:nvSpPr>
        <p:spPr>
          <a:xfrm>
            <a:off x="3836447" y="1808163"/>
            <a:ext cx="1728419" cy="1728419"/>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708913"/>
            <a:ext cx="2683014" cy="270168"/>
          </a:xfrm>
        </p:spPr>
        <p:txBody>
          <a:bodyPr anchor="ctr" anchorCtr="0"/>
          <a:lstStyle>
            <a:lvl1pPr marL="0" indent="0" algn="ctr">
              <a:lnSpc>
                <a:spcPct val="85000"/>
              </a:lnSpc>
              <a:buNone/>
              <a:defRPr sz="20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4141484"/>
            <a:ext cx="2691815" cy="243704"/>
          </a:xfrm>
        </p:spPr>
        <p:txBody>
          <a:bodyPr anchor="ctr" anchorCtr="0"/>
          <a:lstStyle>
            <a:lvl1pPr marL="0" indent="0" algn="ctr">
              <a:lnSpc>
                <a:spcPct val="85000"/>
              </a:lnSpc>
              <a:buNone/>
              <a:defRPr sz="14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4141484"/>
            <a:ext cx="2683014" cy="243704"/>
          </a:xfrm>
        </p:spPr>
        <p:txBody>
          <a:bodyPr anchor="ctr" anchorCtr="0"/>
          <a:lstStyle>
            <a:lvl1pPr marL="0" indent="0" algn="ctr">
              <a:lnSpc>
                <a:spcPct val="85000"/>
              </a:lnSpc>
              <a:buNone/>
              <a:defRPr sz="14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4752522"/>
            <a:ext cx="2683014" cy="879022"/>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5" name="Picture Placeholder 15">
            <a:extLst>
              <a:ext uri="{FF2B5EF4-FFF2-40B4-BE49-F238E27FC236}">
                <a16:creationId xmlns:a16="http://schemas.microsoft.com/office/drawing/2014/main" id="{424405FB-D161-EEE8-37C9-30D6133A85EF}"/>
              </a:ext>
            </a:extLst>
          </p:cNvPr>
          <p:cNvSpPr>
            <a:spLocks noGrp="1"/>
          </p:cNvSpPr>
          <p:nvPr>
            <p:ph type="pic" sz="quarter" idx="66" hasCustomPrompt="1"/>
          </p:nvPr>
        </p:nvSpPr>
        <p:spPr>
          <a:xfrm>
            <a:off x="6631535" y="1808163"/>
            <a:ext cx="1728419" cy="1728419"/>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Text Placeholder 12">
            <a:extLst>
              <a:ext uri="{FF2B5EF4-FFF2-40B4-BE49-F238E27FC236}">
                <a16:creationId xmlns:a16="http://schemas.microsoft.com/office/drawing/2014/main" id="{5948A730-6743-2620-C76A-D32813DC7B6A}"/>
              </a:ext>
            </a:extLst>
          </p:cNvPr>
          <p:cNvSpPr>
            <a:spLocks noGrp="1"/>
          </p:cNvSpPr>
          <p:nvPr>
            <p:ph type="body" sz="quarter" idx="67"/>
          </p:nvPr>
        </p:nvSpPr>
        <p:spPr>
          <a:xfrm>
            <a:off x="6149837" y="4752522"/>
            <a:ext cx="2691814" cy="879022"/>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C60CC31B-21D3-3EB2-BFE5-04D48C104DC1}"/>
              </a:ext>
            </a:extLst>
          </p:cNvPr>
          <p:cNvSpPr>
            <a:spLocks noGrp="1"/>
          </p:cNvSpPr>
          <p:nvPr>
            <p:ph type="body" sz="quarter" idx="68" hasCustomPrompt="1"/>
          </p:nvPr>
        </p:nvSpPr>
        <p:spPr>
          <a:xfrm>
            <a:off x="6149837" y="3708913"/>
            <a:ext cx="2691814" cy="270168"/>
          </a:xfrm>
        </p:spPr>
        <p:txBody>
          <a:bodyPr anchor="ctr" anchorCtr="0"/>
          <a:lstStyle>
            <a:lvl1pPr marL="0" indent="0" algn="ctr">
              <a:lnSpc>
                <a:spcPct val="85000"/>
              </a:lnSpc>
              <a:buNone/>
              <a:defRPr sz="20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2" name="Picture Placeholder 15">
            <a:extLst>
              <a:ext uri="{FF2B5EF4-FFF2-40B4-BE49-F238E27FC236}">
                <a16:creationId xmlns:a16="http://schemas.microsoft.com/office/drawing/2014/main" id="{45A91FB6-C8ED-9797-ED58-2C4C61596338}"/>
              </a:ext>
            </a:extLst>
          </p:cNvPr>
          <p:cNvSpPr>
            <a:spLocks noGrp="1"/>
          </p:cNvSpPr>
          <p:nvPr>
            <p:ph type="pic" sz="quarter" idx="69" hasCustomPrompt="1"/>
          </p:nvPr>
        </p:nvSpPr>
        <p:spPr>
          <a:xfrm>
            <a:off x="9431022" y="1808163"/>
            <a:ext cx="1728419" cy="1728419"/>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Text Placeholder 12">
            <a:extLst>
              <a:ext uri="{FF2B5EF4-FFF2-40B4-BE49-F238E27FC236}">
                <a16:creationId xmlns:a16="http://schemas.microsoft.com/office/drawing/2014/main" id="{9783FA43-653F-F28A-7914-2306996E2DFC}"/>
              </a:ext>
            </a:extLst>
          </p:cNvPr>
          <p:cNvSpPr>
            <a:spLocks noGrp="1"/>
          </p:cNvSpPr>
          <p:nvPr>
            <p:ph type="body" sz="quarter" idx="70" hasCustomPrompt="1"/>
          </p:nvPr>
        </p:nvSpPr>
        <p:spPr>
          <a:xfrm>
            <a:off x="8949324" y="3708913"/>
            <a:ext cx="2691814" cy="270168"/>
          </a:xfrm>
        </p:spPr>
        <p:txBody>
          <a:bodyPr anchor="ctr" anchorCtr="0"/>
          <a:lstStyle>
            <a:lvl1pPr marL="0" indent="0" algn="ctr">
              <a:lnSpc>
                <a:spcPct val="85000"/>
              </a:lnSpc>
              <a:buNone/>
              <a:defRPr sz="20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0" name="Text Placeholder 12">
            <a:extLst>
              <a:ext uri="{FF2B5EF4-FFF2-40B4-BE49-F238E27FC236}">
                <a16:creationId xmlns:a16="http://schemas.microsoft.com/office/drawing/2014/main" id="{EAA58838-8B71-545F-8C9E-DC0FE7AA443F}"/>
              </a:ext>
            </a:extLst>
          </p:cNvPr>
          <p:cNvSpPr>
            <a:spLocks noGrp="1"/>
          </p:cNvSpPr>
          <p:nvPr>
            <p:ph type="body" sz="quarter" idx="71" hasCustomPrompt="1"/>
          </p:nvPr>
        </p:nvSpPr>
        <p:spPr>
          <a:xfrm>
            <a:off x="6149837" y="4141484"/>
            <a:ext cx="2691814" cy="243704"/>
          </a:xfrm>
        </p:spPr>
        <p:txBody>
          <a:bodyPr anchor="ctr" anchorCtr="0"/>
          <a:lstStyle>
            <a:lvl1pPr marL="0" indent="0" algn="ctr">
              <a:lnSpc>
                <a:spcPct val="85000"/>
              </a:lnSpc>
              <a:buNone/>
              <a:defRPr sz="14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1" name="Text Placeholder 12">
            <a:extLst>
              <a:ext uri="{FF2B5EF4-FFF2-40B4-BE49-F238E27FC236}">
                <a16:creationId xmlns:a16="http://schemas.microsoft.com/office/drawing/2014/main" id="{68DEBDAC-7B54-7745-412D-D4ABEFE075AE}"/>
              </a:ext>
            </a:extLst>
          </p:cNvPr>
          <p:cNvSpPr>
            <a:spLocks noGrp="1"/>
          </p:cNvSpPr>
          <p:nvPr>
            <p:ph type="body" sz="quarter" idx="72" hasCustomPrompt="1"/>
          </p:nvPr>
        </p:nvSpPr>
        <p:spPr>
          <a:xfrm>
            <a:off x="8949324" y="4141484"/>
            <a:ext cx="2691814" cy="243704"/>
          </a:xfrm>
        </p:spPr>
        <p:txBody>
          <a:bodyPr anchor="ctr" anchorCtr="0"/>
          <a:lstStyle>
            <a:lvl1pPr marL="0" indent="0" algn="ctr">
              <a:lnSpc>
                <a:spcPct val="85000"/>
              </a:lnSpc>
              <a:buNone/>
              <a:defRPr sz="14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2" name="Text Placeholder 12">
            <a:extLst>
              <a:ext uri="{FF2B5EF4-FFF2-40B4-BE49-F238E27FC236}">
                <a16:creationId xmlns:a16="http://schemas.microsoft.com/office/drawing/2014/main" id="{E2FF18D3-EF10-B22E-15ED-BD8F40214E8A}"/>
              </a:ext>
            </a:extLst>
          </p:cNvPr>
          <p:cNvSpPr>
            <a:spLocks noGrp="1"/>
          </p:cNvSpPr>
          <p:nvPr>
            <p:ph type="body" sz="quarter" idx="73"/>
          </p:nvPr>
        </p:nvSpPr>
        <p:spPr>
          <a:xfrm>
            <a:off x="8949324" y="4752522"/>
            <a:ext cx="2691814" cy="879022"/>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653821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 name="Picture Placeholder 15">
            <a:extLst>
              <a:ext uri="{FF2B5EF4-FFF2-40B4-BE49-F238E27FC236}">
                <a16:creationId xmlns:a16="http://schemas.microsoft.com/office/drawing/2014/main" id="{579F519F-FF28-E95A-90FD-8ED476302122}"/>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2" name="Picture Placeholder 15">
            <a:extLst>
              <a:ext uri="{FF2B5EF4-FFF2-40B4-BE49-F238E27FC236}">
                <a16:creationId xmlns:a16="http://schemas.microsoft.com/office/drawing/2014/main" id="{A16AFFED-3679-EC6F-38E4-BB141B3DC4A0}"/>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1" name="Picture Placeholder 15">
            <a:extLst>
              <a:ext uri="{FF2B5EF4-FFF2-40B4-BE49-F238E27FC236}">
                <a16:creationId xmlns:a16="http://schemas.microsoft.com/office/drawing/2014/main" id="{40DA321B-E9DB-5413-41F7-007CC6996CC5}"/>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4" name="Picture Placeholder 15">
            <a:extLst>
              <a:ext uri="{FF2B5EF4-FFF2-40B4-BE49-F238E27FC236}">
                <a16:creationId xmlns:a16="http://schemas.microsoft.com/office/drawing/2014/main" id="{D7DCA51C-09C7-C83C-64D8-CE36012B9682}"/>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711304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 uri="{C183D7F6-B498-43B3-948B-1728B52AA6E4}">
                <adec:decorative xmlns:adec="http://schemas.microsoft.com/office/drawing/2017/decorative" val="1"/>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a:t>“Quote Copy Avenir Demi 24pt”.</a:t>
            </a:r>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6639206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6399712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5E33BF"/>
          </a:solidFill>
          <a:ln w="9525" cap="rnd" cmpd="sng" algn="ctr">
            <a:solidFill>
              <a:srgbClr val="5E33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8" name="Title 7"/>
          <p:cNvSpPr>
            <a:spLocks noGrp="1"/>
          </p:cNvSpPr>
          <p:nvPr>
            <p:ph type="title" hasCustomPrompt="1"/>
          </p:nvPr>
        </p:nvSpPr>
        <p:spPr>
          <a:xfrm>
            <a:off x="571824" y="816951"/>
            <a:ext cx="11048352" cy="332399"/>
          </a:xfrm>
        </p:spPr>
        <p:txBody>
          <a:bodyPr/>
          <a:lstStyle>
            <a:lvl1pPr>
              <a:defRPr>
                <a:solidFill>
                  <a:schemeClr val="tx1">
                    <a:lumMod val="100000"/>
                  </a:schemeClr>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555607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Copy x1 White_With breadcrumb and title">
    <p:bg>
      <p:bgPr>
        <a:solidFill>
          <a:schemeClr val="bg1"/>
        </a:solidFill>
        <a:effectLst/>
      </p:bgPr>
    </p:bg>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24283BC-21FE-1A4C-BA6F-BD28C121AFD5}"/>
              </a:ext>
            </a:extLst>
          </p:cNvPr>
          <p:cNvSpPr>
            <a:spLocks noGrp="1"/>
          </p:cNvSpPr>
          <p:nvPr>
            <p:ph type="body" sz="quarter" idx="16" hasCustomPrompt="1"/>
          </p:nvPr>
        </p:nvSpPr>
        <p:spPr>
          <a:xfrm>
            <a:off x="633599" y="442800"/>
            <a:ext cx="7226113" cy="183600"/>
          </a:xfrm>
          <a:prstGeom prst="rect">
            <a:avLst/>
          </a:prstGeom>
          <a:noFill/>
          <a:ln/>
        </p:spPr>
        <p:txBody>
          <a:bodyPr wrap="square" lIns="0" tIns="0" rIns="0" bIns="0" rtlCol="0" anchor="t">
            <a:spAutoFit/>
          </a:bodyPr>
          <a:lstStyle>
            <a:lvl1pPr marL="0" indent="0">
              <a:lnSpc>
                <a:spcPts val="1050"/>
              </a:lnSpc>
              <a:spcBef>
                <a:spcPts val="0"/>
              </a:spcBef>
              <a:spcAft>
                <a:spcPts val="0"/>
              </a:spcAft>
              <a:buNone/>
              <a:defRPr lang="en-US" sz="1200" smtClean="0">
                <a:solidFill>
                  <a:srgbClr val="9D9D9C"/>
                </a:solidFill>
                <a:latin typeface="Calibri Regular" pitchFamily="34" charset="0"/>
                <a:ea typeface="Calibri Regular" pitchFamily="34" charset="-122"/>
                <a:cs typeface="Calibri Regular" pitchFamily="34" charset="-120"/>
              </a:defRPr>
            </a:lvl1pPr>
            <a:lvl2pPr marL="274309" indent="0">
              <a:buNone/>
              <a:defRPr lang="en-US" sz="1800" smtClean="0"/>
            </a:lvl2pPr>
            <a:lvl3pPr marL="731497" indent="0">
              <a:buNone/>
              <a:defRPr lang="en-US" smtClean="0"/>
            </a:lvl3pPr>
            <a:lvl4pPr marL="1188686" indent="0">
              <a:buNone/>
              <a:defRPr lang="en-US" smtClean="0"/>
            </a:lvl4pPr>
            <a:lvl5pPr marL="1645874" indent="0">
              <a:buNone/>
              <a:defRPr lang="en-GB" sz="1800"/>
            </a:lvl5pPr>
          </a:lstStyle>
          <a:p>
            <a:pPr marL="0" lvl="0">
              <a:lnSpc>
                <a:spcPts val="1400"/>
              </a:lnSpc>
            </a:pPr>
            <a:r>
              <a:rPr lang="en-US"/>
              <a:t>Optional breadcrumb goes here</a:t>
            </a:r>
          </a:p>
        </p:txBody>
      </p:sp>
      <p:sp>
        <p:nvSpPr>
          <p:cNvPr id="15" name="Slide Number Placeholder 2">
            <a:extLst>
              <a:ext uri="{FF2B5EF4-FFF2-40B4-BE49-F238E27FC236}">
                <a16:creationId xmlns:a16="http://schemas.microsoft.com/office/drawing/2014/main" id="{48EF2479-4BEB-8040-A915-6675C15184B9}"/>
              </a:ext>
            </a:extLst>
          </p:cNvPr>
          <p:cNvSpPr>
            <a:spLocks noGrp="1"/>
          </p:cNvSpPr>
          <p:nvPr>
            <p:ph type="sldNum" sz="quarter" idx="33"/>
          </p:nvPr>
        </p:nvSpPr>
        <p:spPr>
          <a:xfrm>
            <a:off x="11192400" y="6498000"/>
            <a:ext cx="366016" cy="162000"/>
          </a:xfrm>
          <a:prstGeom prst="rect">
            <a:avLst/>
          </a:prstGeom>
        </p:spPr>
        <p:txBody>
          <a:bodyPr rIns="0" anchor="b" anchorCtr="0"/>
          <a:lstStyle>
            <a:lvl1pPr>
              <a:defRPr>
                <a:solidFill>
                  <a:schemeClr val="tx1"/>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F18EFF25-22D3-7349-97D6-73D11F9E5B0D}" type="slidenum">
              <a:rPr kumimoji="0" lang="en-GB" sz="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ooter Placeholder 1">
            <a:extLst>
              <a:ext uri="{FF2B5EF4-FFF2-40B4-BE49-F238E27FC236}">
                <a16:creationId xmlns:a16="http://schemas.microsoft.com/office/drawing/2014/main" id="{74F75B34-1820-344A-9E82-130ACF8E14B9}"/>
              </a:ext>
            </a:extLst>
          </p:cNvPr>
          <p:cNvSpPr>
            <a:spLocks noGrp="1"/>
          </p:cNvSpPr>
          <p:nvPr>
            <p:ph type="ftr" sz="quarter" idx="32"/>
          </p:nvPr>
        </p:nvSpPr>
        <p:spPr>
          <a:xfrm>
            <a:off x="6299950" y="6498000"/>
            <a:ext cx="4651200" cy="162000"/>
          </a:xfrm>
        </p:spPr>
        <p:txBody>
          <a:bodyPr lIns="0" tIns="0" rIns="0" bIns="0" anchor="b" anchorCtr="0"/>
          <a:lstStyle>
            <a:lvl1pPr>
              <a:defRPr>
                <a:solidFill>
                  <a:schemeClr val="tx1"/>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alibri" panose="020F0502020204030204"/>
                <a:ea typeface="+mn-ea"/>
                <a:cs typeface="+mn-cs"/>
              </a:rPr>
              <a:t>© 2023 Clarivate</a:t>
            </a:r>
          </a:p>
        </p:txBody>
      </p:sp>
      <p:sp>
        <p:nvSpPr>
          <p:cNvPr id="11" name="Text Placeholder 2">
            <a:extLst>
              <a:ext uri="{FF2B5EF4-FFF2-40B4-BE49-F238E27FC236}">
                <a16:creationId xmlns:a16="http://schemas.microsoft.com/office/drawing/2014/main" id="{8670F834-9476-4F4C-85E6-B5071A67EBC0}"/>
              </a:ext>
            </a:extLst>
          </p:cNvPr>
          <p:cNvSpPr>
            <a:spLocks noGrp="1"/>
          </p:cNvSpPr>
          <p:nvPr>
            <p:ph type="body" sz="quarter" idx="40" hasCustomPrompt="1"/>
          </p:nvPr>
        </p:nvSpPr>
        <p:spPr>
          <a:xfrm>
            <a:off x="633600" y="630000"/>
            <a:ext cx="7226113" cy="738664"/>
          </a:xfrm>
          <a:prstGeom prst="rect">
            <a:avLst/>
          </a:prstGeom>
        </p:spPr>
        <p:txBody>
          <a:bodyPr wrap="square">
            <a:spAutoFit/>
          </a:bodyPr>
          <a:lstStyle>
            <a:lvl1pPr marL="0" marR="0" indent="0"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sz="2400" b="1">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marL="0" marR="0" lvl="0" indent="0"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a:t>Heading 2 - 24pt, bold. Lorem ipsum dolor sit </a:t>
            </a:r>
            <a:r>
              <a:rPr lang="en-US" err="1"/>
              <a:t>amet</a:t>
            </a:r>
            <a:r>
              <a:rPr lang="en-US"/>
              <a:t>, </a:t>
            </a:r>
            <a:r>
              <a:rPr lang="en-US" err="1"/>
              <a:t>consec</a:t>
            </a:r>
            <a:r>
              <a:rPr lang="en-US"/>
              <a:t> </a:t>
            </a:r>
            <a:r>
              <a:rPr lang="en-US" err="1"/>
              <a:t>tetur</a:t>
            </a:r>
            <a:r>
              <a:rPr lang="en-US"/>
              <a:t> </a:t>
            </a:r>
            <a:r>
              <a:rPr lang="en-US" err="1"/>
              <a:t>adip</a:t>
            </a:r>
            <a:r>
              <a:rPr lang="en-US"/>
              <a:t> </a:t>
            </a:r>
            <a:r>
              <a:rPr lang="en-US" err="1"/>
              <a:t>iscing</a:t>
            </a:r>
            <a:r>
              <a:rPr lang="en-US"/>
              <a:t> </a:t>
            </a:r>
            <a:r>
              <a:rPr lang="en-US" err="1"/>
              <a:t>elit</a:t>
            </a:r>
            <a:endParaRPr lang="en-US"/>
          </a:p>
        </p:txBody>
      </p:sp>
      <p:sp>
        <p:nvSpPr>
          <p:cNvPr id="4" name="Text Placeholder 4">
            <a:extLst>
              <a:ext uri="{FF2B5EF4-FFF2-40B4-BE49-F238E27FC236}">
                <a16:creationId xmlns:a16="http://schemas.microsoft.com/office/drawing/2014/main" id="{97BE5009-BE35-4948-AD3C-47A40D27215C}"/>
              </a:ext>
            </a:extLst>
          </p:cNvPr>
          <p:cNvSpPr>
            <a:spLocks noGrp="1"/>
          </p:cNvSpPr>
          <p:nvPr>
            <p:ph type="body" sz="quarter" idx="53" hasCustomPrompt="1"/>
          </p:nvPr>
        </p:nvSpPr>
        <p:spPr>
          <a:xfrm>
            <a:off x="633600" y="1994105"/>
            <a:ext cx="7226113" cy="720080"/>
          </a:xfrm>
          <a:prstGeom prst="rect">
            <a:avLst/>
          </a:prstGeom>
        </p:spPr>
        <p:txBody>
          <a:bodyPr/>
          <a:lstStyle>
            <a:lvl1pPr marL="0" indent="0">
              <a:spcBef>
                <a:spcPts val="0"/>
              </a:spcBef>
              <a:spcAft>
                <a:spcPts val="0"/>
              </a:spcAft>
              <a:buFontTx/>
              <a:buNone/>
              <a:defRPr sz="1800" b="1"/>
            </a:lvl1pPr>
            <a:lvl2pPr marL="182880" indent="0">
              <a:buFontTx/>
              <a:buNone/>
              <a:defRPr sz="1200"/>
            </a:lvl2pPr>
            <a:lvl3pPr marL="365760" indent="0">
              <a:buFontTx/>
              <a:buNone/>
              <a:defRPr sz="1200"/>
            </a:lvl3pPr>
            <a:lvl4pPr marL="548640" indent="0">
              <a:buFontTx/>
              <a:buNone/>
              <a:defRPr sz="1200"/>
            </a:lvl4pPr>
            <a:lvl5pPr marL="731520" indent="0">
              <a:buFontTx/>
              <a:buNone/>
              <a:defRPr sz="1200"/>
            </a:lvl5pPr>
          </a:lstStyle>
          <a:p>
            <a:pPr lvl="0"/>
            <a:r>
              <a:rPr lang="en-GB"/>
              <a:t>Body level 1 - 18pt, bold.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a:t>
            </a:r>
            <a:endParaRPr lang="en-US"/>
          </a:p>
        </p:txBody>
      </p:sp>
      <p:sp>
        <p:nvSpPr>
          <p:cNvPr id="2" name="Text Placeholder 2">
            <a:extLst>
              <a:ext uri="{FF2B5EF4-FFF2-40B4-BE49-F238E27FC236}">
                <a16:creationId xmlns:a16="http://schemas.microsoft.com/office/drawing/2014/main" id="{502E5EA8-2E5A-43A7-7CD2-12D08CEF75F9}"/>
              </a:ext>
            </a:extLst>
          </p:cNvPr>
          <p:cNvSpPr>
            <a:spLocks noGrp="1"/>
          </p:cNvSpPr>
          <p:nvPr>
            <p:ph type="body" sz="quarter" idx="46"/>
          </p:nvPr>
        </p:nvSpPr>
        <p:spPr>
          <a:xfrm>
            <a:off x="633600" y="2733641"/>
            <a:ext cx="7226112" cy="3341722"/>
          </a:xfrm>
        </p:spPr>
        <p:txBody>
          <a:bodyPr wrap="square"/>
          <a:lstStyle>
            <a:lvl1pPr marL="180000" indent="-180000">
              <a:spcBef>
                <a:spcPts val="600"/>
              </a:spcBef>
              <a:spcAft>
                <a:spcPts val="0"/>
              </a:spcAft>
              <a:buFont typeface="Arial" panose="020B0604020202020204" pitchFamily="34" charset="0"/>
              <a:buChar char="•"/>
              <a:defRPr sz="1800"/>
            </a:lvl1pPr>
            <a:lvl2pPr marL="360000" indent="-180000">
              <a:spcBef>
                <a:spcPts val="600"/>
              </a:spcBef>
              <a:spcAft>
                <a:spcPts val="0"/>
              </a:spcAft>
              <a:buClr>
                <a:schemeClr val="accent1"/>
              </a:buClr>
              <a:buFont typeface="Arial" panose="020B0604020202020204" pitchFamily="34" charset="0"/>
              <a:buChar char="-"/>
              <a:defRPr sz="1800"/>
            </a:lvl2pPr>
            <a:lvl3pPr marL="540000" indent="-180000">
              <a:spcBef>
                <a:spcPts val="600"/>
              </a:spcBef>
              <a:spcAft>
                <a:spcPts val="0"/>
              </a:spcAft>
              <a:buFont typeface="Arial" panose="020B0604020202020204" pitchFamily="34" charset="0"/>
              <a:buChar char="-"/>
              <a:defRPr sz="1800"/>
            </a:lvl3pPr>
            <a:lvl4pPr marL="0" indent="-180000">
              <a:spcBef>
                <a:spcPts val="600"/>
              </a:spcBef>
              <a:spcAft>
                <a:spcPts val="0"/>
              </a:spcAft>
              <a:buClr>
                <a:schemeClr val="accent1"/>
              </a:buClr>
              <a:buFont typeface="Arial" panose="020B0604020202020204" pitchFamily="34" charset="0"/>
              <a:buChar char="•"/>
              <a:defRPr sz="1800"/>
            </a:lvl4pPr>
            <a:lvl5pPr marL="360000" indent="-180000">
              <a:spcBef>
                <a:spcPts val="600"/>
              </a:spcBef>
              <a:spcAft>
                <a:spcPts val="0"/>
              </a:spcAft>
              <a:buFont typeface="Arial" panose="020B0604020202020204" pitchFamily="34" charset="0"/>
              <a:buChar char="-"/>
              <a:defRPr sz="1800"/>
            </a:lvl5pPr>
            <a:lvl6pPr marL="540000" indent="-180000">
              <a:spcBef>
                <a:spcPts val="600"/>
              </a:spcBef>
              <a:buClr>
                <a:schemeClr val="accent1"/>
              </a:buClr>
              <a:buFont typeface="Arial" panose="020B0604020202020204" pitchFamily="34" charset="0"/>
              <a:buChar char="-"/>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 name="Picture Placeholder 13">
            <a:extLst>
              <a:ext uri="{FF2B5EF4-FFF2-40B4-BE49-F238E27FC236}">
                <a16:creationId xmlns:a16="http://schemas.microsoft.com/office/drawing/2014/main" id="{FFCEE173-0A5F-EA05-DE6F-B1583AD6181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0" r="50"/>
          <a:stretch>
            <a:fillRect/>
          </a:stretch>
        </p:blipFill>
        <p:spPr>
          <a:xfrm>
            <a:off x="523038" y="6354000"/>
            <a:ext cx="1371600" cy="406400"/>
          </a:xfrm>
          <a:prstGeom prst="rect">
            <a:avLst/>
          </a:prstGeom>
        </p:spPr>
      </p:pic>
    </p:spTree>
    <p:extLst>
      <p:ext uri="{BB962C8B-B14F-4D97-AF65-F5344CB8AC3E}">
        <p14:creationId xmlns:p14="http://schemas.microsoft.com/office/powerpoint/2010/main" val="1216097522"/>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attern - 1 lin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FF9049-5E28-324A-C127-89A520ECE3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grpSp>
        <p:nvGrpSpPr>
          <p:cNvPr id="6" name="Graphic 13">
            <a:extLst>
              <a:ext uri="{FF2B5EF4-FFF2-40B4-BE49-F238E27FC236}">
                <a16:creationId xmlns:a16="http://schemas.microsoft.com/office/drawing/2014/main" id="{D52C985B-47D7-433E-A866-3C0AB39DE64B}"/>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Text Placeholder 9">
            <a:extLst>
              <a:ext uri="{FF2B5EF4-FFF2-40B4-BE49-F238E27FC236}">
                <a16:creationId xmlns:a16="http://schemas.microsoft.com/office/drawing/2014/main" id="{4C6DD403-4D79-7A8B-97FC-8A42C027024F}"/>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a:t>Section break one line</a:t>
            </a:r>
          </a:p>
        </p:txBody>
      </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a:t>Section break subtitle here</a:t>
            </a:r>
          </a:p>
        </p:txBody>
      </p:sp>
    </p:spTree>
    <p:extLst>
      <p:ext uri="{BB962C8B-B14F-4D97-AF65-F5344CB8AC3E}">
        <p14:creationId xmlns:p14="http://schemas.microsoft.com/office/powerpoint/2010/main" val="41937003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13480881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Main text 1 column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AB9627D-36D4-F74B-893E-0B2B44A3E5E5}"/>
              </a:ext>
            </a:extLst>
          </p:cNvPr>
          <p:cNvSpPr>
            <a:spLocks noGrp="1"/>
          </p:cNvSpPr>
          <p:nvPr>
            <p:ph type="title" hasCustomPrompt="1"/>
          </p:nvPr>
        </p:nvSpPr>
        <p:spPr>
          <a:xfrm>
            <a:off x="576000" y="816951"/>
            <a:ext cx="7283711"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7">
            <a:extLst>
              <a:ext uri="{FF2B5EF4-FFF2-40B4-BE49-F238E27FC236}">
                <a16:creationId xmlns:a16="http://schemas.microsoft.com/office/drawing/2014/main" id="{D5EDC5DA-66CA-044F-B098-1EAECD84F0D7}"/>
              </a:ext>
            </a:extLst>
          </p:cNvPr>
          <p:cNvSpPr>
            <a:spLocks noGrp="1"/>
          </p:cNvSpPr>
          <p:nvPr>
            <p:ph type="body" sz="quarter" idx="29" hasCustomPrompt="1"/>
          </p:nvPr>
        </p:nvSpPr>
        <p:spPr>
          <a:xfrm>
            <a:off x="576000" y="1193187"/>
            <a:ext cx="7283711"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9" name="Text Placeholder 13">
            <a:extLst>
              <a:ext uri="{FF2B5EF4-FFF2-40B4-BE49-F238E27FC236}">
                <a16:creationId xmlns:a16="http://schemas.microsoft.com/office/drawing/2014/main" id="{C708081B-2A5A-E841-B642-F43CA803E59D}"/>
              </a:ext>
            </a:extLst>
          </p:cNvPr>
          <p:cNvSpPr>
            <a:spLocks noGrp="1"/>
          </p:cNvSpPr>
          <p:nvPr>
            <p:ph type="body" sz="quarter" idx="30" hasCustomPrompt="1"/>
          </p:nvPr>
        </p:nvSpPr>
        <p:spPr>
          <a:xfrm>
            <a:off x="576000" y="1828800"/>
            <a:ext cx="7283713" cy="42660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8D6893CA-DBDC-5540-A26C-AE48C0517D8C}"/>
              </a:ext>
            </a:extLst>
          </p:cNvPr>
          <p:cNvSpPr>
            <a:spLocks noGrp="1"/>
          </p:cNvSpPr>
          <p:nvPr>
            <p:ph type="ftr" sz="quarter" idx="32"/>
          </p:nvPr>
        </p:nvSpPr>
        <p:spPr/>
        <p:txBody>
          <a:bodyPr/>
          <a:lstStyle/>
          <a:p>
            <a:endParaRPr lang="en-GB"/>
          </a:p>
        </p:txBody>
      </p:sp>
      <p:sp>
        <p:nvSpPr>
          <p:cNvPr id="3" name="Slide Number Placeholder 2">
            <a:extLst>
              <a:ext uri="{FF2B5EF4-FFF2-40B4-BE49-F238E27FC236}">
                <a16:creationId xmlns:a16="http://schemas.microsoft.com/office/drawing/2014/main" id="{6CFAE913-424F-5646-A9A0-8E9C42C568CD}"/>
              </a:ext>
            </a:extLst>
          </p:cNvPr>
          <p:cNvSpPr>
            <a:spLocks noGrp="1"/>
          </p:cNvSpPr>
          <p:nvPr>
            <p:ph type="sldNum" sz="quarter" idx="33"/>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17358644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9DA1-3B81-C44D-90B9-FA35C9B220BC}"/>
              </a:ext>
            </a:extLst>
          </p:cNvPr>
          <p:cNvSpPr>
            <a:spLocks noGrp="1"/>
          </p:cNvSpPr>
          <p:nvPr>
            <p:ph type="title"/>
          </p:nvPr>
        </p:nvSpPr>
        <p:spPr>
          <a:xfrm>
            <a:off x="313853" y="266700"/>
            <a:ext cx="11573347" cy="664535"/>
          </a:xfrm>
        </p:spPr>
        <p:txBody>
          <a:bodyPr lIns="0" anchor="t">
            <a:normAutofit/>
          </a:bodyPr>
          <a:lstStyle>
            <a:lvl1pPr>
              <a:defRPr sz="3600" b="1" i="0">
                <a:solidFill>
                  <a:srgbClr val="008094"/>
                </a:solidFill>
                <a:latin typeface="Avenir Next" panose="020B0503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7818350-93C8-CA4C-99A0-1E12D3F809B5}"/>
              </a:ext>
            </a:extLst>
          </p:cNvPr>
          <p:cNvSpPr>
            <a:spLocks noGrp="1"/>
          </p:cNvSpPr>
          <p:nvPr>
            <p:ph type="sldNum" sz="quarter" idx="12"/>
          </p:nvPr>
        </p:nvSpPr>
        <p:spPr>
          <a:xfrm>
            <a:off x="11732868" y="6529544"/>
            <a:ext cx="339865" cy="199294"/>
          </a:xfrm>
        </p:spPr>
        <p:txBody>
          <a:bodyPr/>
          <a:lstStyle>
            <a:lvl1pPr>
              <a:defRPr sz="1000" b="0" i="0">
                <a:solidFill>
                  <a:schemeClr val="tx1">
                    <a:lumMod val="95000"/>
                    <a:lumOff val="5000"/>
                  </a:schemeClr>
                </a:solidFill>
                <a:latin typeface="Avenir Next" panose="020B0503020202020204" pitchFamily="34" charset="0"/>
              </a:defRPr>
            </a:lvl1pPr>
          </a:lstStyle>
          <a:p>
            <a:fld id="{B044159E-D75D-1D4C-AB47-8DAEB39BDE1C}" type="slidenum">
              <a:rPr lang="en-US" smtClean="0"/>
              <a:pPr/>
              <a:t>‹#›</a:t>
            </a:fld>
            <a:endParaRPr lang="en-US"/>
          </a:p>
        </p:txBody>
      </p:sp>
      <p:pic>
        <p:nvPicPr>
          <p:cNvPr id="5" name="Picture 4" descr="Text, logo&#10;&#10;Description automatically generated with medium confidence">
            <a:extLst>
              <a:ext uri="{FF2B5EF4-FFF2-40B4-BE49-F238E27FC236}">
                <a16:creationId xmlns:a16="http://schemas.microsoft.com/office/drawing/2014/main" id="{5B74DBBB-610F-4333-9CD0-6B722F7E36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524" y="6245817"/>
            <a:ext cx="2059943" cy="483021"/>
          </a:xfrm>
          <a:prstGeom prst="rect">
            <a:avLst/>
          </a:prstGeom>
        </p:spPr>
      </p:pic>
    </p:spTree>
    <p:extLst>
      <p:ext uri="{BB962C8B-B14F-4D97-AF65-F5344CB8AC3E}">
        <p14:creationId xmlns:p14="http://schemas.microsoft.com/office/powerpoint/2010/main" val="256917098"/>
      </p:ext>
    </p:extLst>
  </p:cSld>
  <p:clrMapOvr>
    <a:masterClrMapping/>
  </p:clrMapOvr>
  <p:extLst>
    <p:ext uri="{DCECCB84-F9BA-43D5-87BE-67443E8EF086}">
      <p15:sldGuideLst xmlns:p15="http://schemas.microsoft.com/office/powerpoint/2012/main">
        <p15:guide id="1" orient="horz" pos="168">
          <p15:clr>
            <a:srgbClr val="FBAE40"/>
          </p15:clr>
        </p15:guide>
        <p15:guide id="2" pos="192">
          <p15:clr>
            <a:srgbClr val="FBAE40"/>
          </p15:clr>
        </p15:guide>
        <p15:guide id="3" pos="7488">
          <p15:clr>
            <a:srgbClr val="FBAE40"/>
          </p15:clr>
        </p15:guide>
        <p15:guide id="4" orient="horz" pos="3816">
          <p15:clr>
            <a:srgbClr val="FBAE40"/>
          </p15:clr>
        </p15:guide>
        <p15:guide id="5" orient="horz" pos="72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4" cy="443198"/>
          </a:xfrm>
        </p:spPr>
        <p:txBody>
          <a:bodyPr>
            <a:spAutoFit/>
          </a:bodyPr>
          <a:lstStyle>
            <a:lvl1pPr>
              <a:defRPr>
                <a:solidFill>
                  <a:schemeClr val="accent2"/>
                </a:solidFill>
              </a:defRPr>
            </a:lvl1pPr>
          </a:lstStyle>
          <a:p>
            <a:r>
              <a:rPr lang="en-US"/>
              <a:t>Header avenir demi 32pt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2477136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34056404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392209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 uri="{C183D7F6-B498-43B3-948B-1728B52AA6E4}">
                <adec:decorative xmlns:adec="http://schemas.microsoft.com/office/drawing/2017/decorative" val="1"/>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84865888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ingle Textbox - Three Lin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1329595"/>
          </a:xfrm>
        </p:spPr>
        <p:txBody>
          <a:bodyPr/>
          <a:lstStyle>
            <a:lvl1pPr>
              <a:defRPr>
                <a:solidFill>
                  <a:schemeClr val="tx1"/>
                </a:solidFill>
              </a:defRPr>
            </a:lvl1pPr>
          </a:lstStyle>
          <a:p>
            <a:r>
              <a:rPr lang="en-US"/>
              <a:t>Header avenir demi 24pt</a:t>
            </a:r>
            <a:br>
              <a:rPr lang="en-US"/>
            </a:br>
            <a:r>
              <a:rPr lang="en-US"/>
              <a:t>Optional second line</a:t>
            </a:r>
            <a:br>
              <a:rPr lang="en-US"/>
            </a:br>
            <a:r>
              <a:rPr lang="en-US"/>
              <a:t>Third line</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268316640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385892003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17695931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6" name="Picture Placeholder 15">
            <a:extLst>
              <a:ext uri="{FF2B5EF4-FFF2-40B4-BE49-F238E27FC236}">
                <a16:creationId xmlns:a16="http://schemas.microsoft.com/office/drawing/2014/main" id="{5EA0C833-46C2-988C-0074-D6A83249C216}"/>
              </a:ext>
              <a:ext uri="{C183D7F6-B498-43B3-948B-1728B52AA6E4}">
                <adec:decorative xmlns:adec="http://schemas.microsoft.com/office/drawing/2017/decorative" val="0"/>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US"/>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a:t>Click to edit Master text styles</a:t>
            </a:r>
          </a:p>
          <a:p>
            <a:pPr lvl="1"/>
            <a:r>
              <a:rPr lang="en-US"/>
              <a:t>Second level</a:t>
            </a:r>
          </a:p>
          <a:p>
            <a:pPr lvl="2"/>
            <a:r>
              <a:rPr lang="en-US"/>
              <a:t>Third level</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US"/>
              <a:t>icon</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US"/>
              <a:t>icon</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US"/>
              <a:t>icon</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a:t>Click to edit Master text styles</a:t>
            </a:r>
          </a:p>
          <a:p>
            <a:pPr lvl="1"/>
            <a:r>
              <a:rPr lang="en-US"/>
              <a:t>Second level</a:t>
            </a:r>
          </a:p>
          <a:p>
            <a:pPr lvl="2"/>
            <a:r>
              <a:rPr lang="en-US"/>
              <a:t>Third level</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US"/>
              <a:t>icon</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US"/>
              <a:t>icon</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241301982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US"/>
              <a:t>click or drag </a:t>
            </a:r>
            <a:br>
              <a:rPr lang="en-US"/>
            </a:br>
            <a:r>
              <a:rPr lang="en-US"/>
              <a:t>to insert pictogram</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6173271"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US"/>
              <a:t>click or drag </a:t>
            </a:r>
            <a:br>
              <a:rPr lang="en-US"/>
            </a:br>
            <a:r>
              <a:rPr lang="en-US"/>
              <a:t>to insert pictogram</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6172903"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6172903"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5970332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US"/>
              <a:t>click or drag </a:t>
            </a:r>
            <a:br>
              <a:rPr lang="en-US"/>
            </a:br>
            <a:r>
              <a:rPr lang="en-US"/>
              <a:t>to insert pictogram</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US"/>
              <a:t>click or drag </a:t>
            </a:r>
            <a:br>
              <a:rPr lang="en-US"/>
            </a:br>
            <a:r>
              <a:rPr lang="en-US"/>
              <a:t>to insert pictogram</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US"/>
              <a:t>click or drag </a:t>
            </a:r>
            <a:br>
              <a:rPr lang="en-US"/>
            </a:br>
            <a:r>
              <a:rPr lang="en-US"/>
              <a:t>to insert pictogram</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294070044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US"/>
              <a:t>click or drag </a:t>
            </a:r>
            <a:br>
              <a:rPr lang="en-US"/>
            </a:br>
            <a:r>
              <a:rPr lang="en-US"/>
              <a:t>to insert pictogram</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US"/>
              <a:t>click or drag </a:t>
            </a:r>
            <a:br>
              <a:rPr lang="en-US"/>
            </a:br>
            <a:r>
              <a:rPr lang="en-US"/>
              <a:t>to insert pictogram</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US"/>
              <a:t>click or drag </a:t>
            </a:r>
            <a:br>
              <a:rPr lang="en-US"/>
            </a:br>
            <a:r>
              <a:rPr lang="en-US"/>
              <a:t>to insert pictogram</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US"/>
              <a:t>click or drag </a:t>
            </a:r>
            <a:br>
              <a:rPr lang="en-US"/>
            </a:br>
            <a:r>
              <a:rPr lang="en-US"/>
              <a:t>toinsert pictogram</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36149060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287967312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6095997" y="0"/>
            <a:ext cx="6096003"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
        <p:nvSpPr>
          <p:cNvPr id="6" name="Title 1">
            <a:extLst>
              <a:ext uri="{FF2B5EF4-FFF2-40B4-BE49-F238E27FC236}">
                <a16:creationId xmlns:a16="http://schemas.microsoft.com/office/drawing/2014/main" id="{72173C6D-32FE-71CF-2FBB-512DB6CF2C3F}"/>
              </a:ext>
            </a:extLst>
          </p:cNvPr>
          <p:cNvSpPr>
            <a:spLocks noGrp="1"/>
          </p:cNvSpPr>
          <p:nvPr>
            <p:ph type="title" hasCustomPrompt="1"/>
          </p:nvPr>
        </p:nvSpPr>
        <p:spPr>
          <a:xfrm>
            <a:off x="550865" y="368828"/>
            <a:ext cx="5075998" cy="443198"/>
          </a:xfrm>
        </p:spPr>
        <p:txBody>
          <a:bodyPr/>
          <a:lstStyle>
            <a:lvl1pPr>
              <a:defRPr/>
            </a:lvl1pPr>
          </a:lstStyle>
          <a:p>
            <a:r>
              <a:rPr lang="en-US"/>
              <a:t>Header avenir demi 24pt</a:t>
            </a:r>
          </a:p>
        </p:txBody>
      </p:sp>
      <p:sp>
        <p:nvSpPr>
          <p:cNvPr id="7" name="Text Placeholder 9">
            <a:extLst>
              <a:ext uri="{FF2B5EF4-FFF2-40B4-BE49-F238E27FC236}">
                <a16:creationId xmlns:a16="http://schemas.microsoft.com/office/drawing/2014/main" id="{838C0768-BEC5-3152-F12C-35785BA74A8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2" name="Text Placeholder 12">
            <a:extLst>
              <a:ext uri="{FF2B5EF4-FFF2-40B4-BE49-F238E27FC236}">
                <a16:creationId xmlns:a16="http://schemas.microsoft.com/office/drawing/2014/main" id="{8105A449-5BAE-DF74-F24B-A818099BCEBA}"/>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05C8FA5B-C103-3A91-5742-FA5FB511C8D8}"/>
              </a:ext>
            </a:extLst>
          </p:cNvPr>
          <p:cNvSpPr>
            <a:spLocks noGrp="1"/>
          </p:cNvSpPr>
          <p:nvPr>
            <p:ph type="body" sz="quarter" idx="15"/>
          </p:nvPr>
        </p:nvSpPr>
        <p:spPr>
          <a:xfrm>
            <a:off x="6636906" y="1808163"/>
            <a:ext cx="4606531"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029916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x Columns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886397"/>
          </a:xfrm>
        </p:spPr>
        <p:txBody>
          <a:bodyPr/>
          <a:lstStyle>
            <a:lvl1pPr>
              <a:defRPr>
                <a:solidFill>
                  <a:schemeClr val="bg1"/>
                </a:solidFill>
              </a:defRPr>
            </a:lvl1pPr>
          </a:lstStyle>
          <a:p>
            <a:r>
              <a:rPr lang="en-US"/>
              <a:t>Header avenir demi</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1338"/>
            <a:ext cx="3204000" cy="43211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689299"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C7C1BD0C-1BC2-0403-5041-362D436CBCD9}"/>
              </a:ext>
            </a:extLst>
          </p:cNvPr>
          <p:cNvSpPr>
            <a:spLocks noGrp="1"/>
          </p:cNvSpPr>
          <p:nvPr>
            <p:ph type="body" sz="quarter" idx="18"/>
          </p:nvPr>
        </p:nvSpPr>
        <p:spPr>
          <a:xfrm>
            <a:off x="8437138"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pic>
        <p:nvPicPr>
          <p:cNvPr id="7" name="Graphic 6">
            <a:extLst>
              <a:ext uri="{FF2B5EF4-FFF2-40B4-BE49-F238E27FC236}">
                <a16:creationId xmlns:a16="http://schemas.microsoft.com/office/drawing/2014/main" id="{E6264657-A336-0A19-6E50-F976FF944D6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6336448"/>
            <a:ext cx="1381417" cy="233480"/>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618728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37872294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x Columns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886397"/>
          </a:xfrm>
        </p:spPr>
        <p:txBody>
          <a:bodyPr/>
          <a:lstStyle>
            <a:lvl1pPr>
              <a:defRPr>
                <a:solidFill>
                  <a:schemeClr val="bg1"/>
                </a:solidFill>
              </a:defRPr>
            </a:lvl1pPr>
          </a:lstStyle>
          <a:p>
            <a:r>
              <a:rPr lang="en-US"/>
              <a:t>Header avenir demi</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689299"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C7C1BD0C-1BC2-0403-5041-362D436CBCD9}"/>
              </a:ext>
            </a:extLst>
          </p:cNvPr>
          <p:cNvSpPr>
            <a:spLocks noGrp="1"/>
          </p:cNvSpPr>
          <p:nvPr>
            <p:ph type="body" sz="quarter" idx="18"/>
          </p:nvPr>
        </p:nvSpPr>
        <p:spPr>
          <a:xfrm>
            <a:off x="8437138"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pic>
        <p:nvPicPr>
          <p:cNvPr id="7" name="Graphic 6">
            <a:extLst>
              <a:ext uri="{FF2B5EF4-FFF2-40B4-BE49-F238E27FC236}">
                <a16:creationId xmlns:a16="http://schemas.microsoft.com/office/drawing/2014/main" id="{E6264657-A336-0A19-6E50-F976FF944D6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6336448"/>
            <a:ext cx="1381417" cy="233480"/>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375325197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x Column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886397"/>
          </a:xfrm>
        </p:spPr>
        <p:txBody>
          <a:bodyPr/>
          <a:lstStyle>
            <a:lvl1pPr>
              <a:defRPr>
                <a:solidFill>
                  <a:schemeClr val="bg1"/>
                </a:solidFill>
              </a:defRPr>
            </a:lvl1pPr>
          </a:lstStyle>
          <a:p>
            <a:r>
              <a:rPr lang="en-US"/>
              <a:t>Header avenir demi</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1338"/>
            <a:ext cx="3204000" cy="43211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7" name="Graphic 6">
            <a:extLst>
              <a:ext uri="{FF2B5EF4-FFF2-40B4-BE49-F238E27FC236}">
                <a16:creationId xmlns:a16="http://schemas.microsoft.com/office/drawing/2014/main" id="{E6264657-A336-0A19-6E50-F976FF944D6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6336448"/>
            <a:ext cx="1381417" cy="233480"/>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91828530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x Columns - Blue / Purple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2926"/>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12926"/>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12926"/>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4909689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 uri="{C183D7F6-B498-43B3-948B-1728B52AA6E4}">
                <adec:decorative xmlns:adec="http://schemas.microsoft.com/office/drawing/2017/decorative" val="1"/>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a:t>“Quote Copy Avenir Demi 24pt”.</a:t>
            </a:r>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35509825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 uri="{C183D7F6-B498-43B3-948B-1728B52AA6E4}">
                <adec:decorative xmlns:adec="http://schemas.microsoft.com/office/drawing/2017/decorative" val="1"/>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40551768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40728092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598863"/>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4366757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 uri="{C183D7F6-B498-43B3-948B-1728B52AA6E4}">
                <adec:decorative xmlns:adec="http://schemas.microsoft.com/office/drawing/2017/decorative" val="1"/>
              </a:ext>
            </a:extLst>
          </p:cNvPr>
          <p:cNvSpPr/>
          <p:nvPr userDrawn="1"/>
        </p:nvSpPr>
        <p:spPr>
          <a:xfrm rot="10800000">
            <a:off x="8040687"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38943654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2AC438-4963-3E86-AF1D-907809837B4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8660329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361337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2278039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598863"/>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349218227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67173716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42">
            <a:extLst>
              <a:ext uri="{FF2B5EF4-FFF2-40B4-BE49-F238E27FC236}">
                <a16:creationId xmlns:a16="http://schemas.microsoft.com/office/drawing/2014/main" id="{C6FE3766-7949-D482-997B-F037BAB90A2C}"/>
              </a:ext>
              <a:ext uri="{C183D7F6-B498-43B3-948B-1728B52AA6E4}">
                <adec:decorative xmlns:adec="http://schemas.microsoft.com/office/drawing/2017/decorative" val="1"/>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5909179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986F515-904D-A198-71ED-870E64DDB4C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a:p>
            <a:pPr lvl="3"/>
            <a:endParaRPr lang="en-US"/>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94749193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A90A8E-21EE-B1AB-3E54-90DA5E7A3E2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65814637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42">
            <a:extLst>
              <a:ext uri="{FF2B5EF4-FFF2-40B4-BE49-F238E27FC236}">
                <a16:creationId xmlns:a16="http://schemas.microsoft.com/office/drawing/2014/main" id="{C6FE3766-7949-D482-997B-F037BAB90A2C}"/>
              </a:ext>
              <a:ext uri="{C183D7F6-B498-43B3-948B-1728B52AA6E4}">
                <adec:decorative xmlns:adec="http://schemas.microsoft.com/office/drawing/2017/decorative" val="1"/>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6" name="Rectangle 5">
            <a:extLst>
              <a:ext uri="{FF2B5EF4-FFF2-40B4-BE49-F238E27FC236}">
                <a16:creationId xmlns:a16="http://schemas.microsoft.com/office/drawing/2014/main" id="{FADCDF42-4795-B9BB-A09E-30C7785EE34D}"/>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FF2E5A3-55A9-35F4-3B8B-B4FDDD908EF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53889070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1 Text/Imag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8040687" y="0"/>
            <a:ext cx="4151314" cy="6858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6954797"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695479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6954794"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184147247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0:50 Text/Imag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6096000" y="0"/>
            <a:ext cx="6096001" cy="6858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5076001"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507600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400050154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xt &amp; 2x Image stac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21FEA4-99B7-D7D2-C66A-489E89D4E18C}"/>
              </a:ext>
              <a:ext uri="{C183D7F6-B498-43B3-948B-1728B52AA6E4}">
                <adec:decorative xmlns:adec="http://schemas.microsoft.com/office/drawing/2017/decorative" val="1"/>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40961324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8867A9-9407-75CF-0561-28134BDEED22}"/>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10C57F1D-C950-AFEA-188D-505320175FDB}"/>
              </a:ext>
              <a:ext uri="{C183D7F6-B498-43B3-948B-1728B52AA6E4}">
                <adec:decorative xmlns:adec="http://schemas.microsoft.com/office/drawing/2017/decorative" val="1"/>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443198"/>
          </a:xfrm>
        </p:spPr>
        <p:txBody>
          <a:bodyPr/>
          <a:lstStyle>
            <a:lvl1pPr>
              <a:defRPr/>
            </a:lvl1pPr>
          </a:lstStyle>
          <a:p>
            <a:r>
              <a:rPr lang="en-US"/>
              <a:t>Header avenir demi</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9677430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8867A9-9407-75CF-0561-28134BDEED22}"/>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BA68AC2-1837-231B-AFE1-BE116D250A39}"/>
              </a:ext>
              <a:ext uri="{C183D7F6-B498-43B3-948B-1728B52AA6E4}">
                <adec:decorative xmlns:adec="http://schemas.microsoft.com/office/drawing/2017/decorative" val="1"/>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443198"/>
          </a:xfrm>
        </p:spPr>
        <p:txBody>
          <a:bodyPr/>
          <a:lstStyle>
            <a:lvl1pPr>
              <a:defRPr/>
            </a:lvl1pPr>
          </a:lstStyle>
          <a:p>
            <a:r>
              <a:rPr lang="en-US"/>
              <a:t>Header avenir demi</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934364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 uri="{C183D7F6-B498-43B3-948B-1728B52AA6E4}">
                <adec:decorative xmlns:adec="http://schemas.microsoft.com/office/drawing/2017/decorative" val="1"/>
              </a:ext>
            </a:extLst>
          </p:cNvPr>
          <p:cNvSpPr/>
          <p:nvPr userDrawn="1"/>
        </p:nvSpPr>
        <p:spPr>
          <a:xfrm rot="10800000">
            <a:off x="8040687"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10033524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659636-78CF-6EFF-68F5-52F1AB62035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horizontally as required”.</a:t>
            </a:r>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pic>
        <p:nvPicPr>
          <p:cNvPr id="7" name="Graphic 6">
            <a:extLst>
              <a:ext uri="{FF2B5EF4-FFF2-40B4-BE49-F238E27FC236}">
                <a16:creationId xmlns:a16="http://schemas.microsoft.com/office/drawing/2014/main" id="{861E0A2F-248F-8E7B-8F36-71FDC08C0E7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46230493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E7B1683A-D886-9B6C-2690-189E65E5E8DC}"/>
              </a:ext>
              <a:ext uri="{C183D7F6-B498-43B3-948B-1728B52AA6E4}">
                <adec:decorative xmlns:adec="http://schemas.microsoft.com/office/drawing/2017/decorative" val="1"/>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a:t>
            </a:r>
            <a:r>
              <a:rPr lang="en-US" err="1"/>
              <a:t>recolour</a:t>
            </a:r>
            <a:r>
              <a:rPr lang="en-US"/>
              <a:t> text as required”.</a:t>
            </a:r>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9894616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443198"/>
          </a:xfrm>
        </p:spPr>
        <p:txBody>
          <a:bodyPr/>
          <a:lstStyle>
            <a:lvl1pPr>
              <a:defRPr/>
            </a:lvl1pPr>
          </a:lstStyle>
          <a:p>
            <a:r>
              <a:rPr lang="en-US"/>
              <a:t>Header avenir demi</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1"/>
              </a:ext>
            </a:extLst>
          </p:cNvPr>
          <p:cNvSpPr>
            <a:spLocks noGrp="1"/>
          </p:cNvSpPr>
          <p:nvPr>
            <p:ph type="body" sz="quarter" idx="39" hasCustomPrompt="1"/>
          </p:nvPr>
        </p:nvSpPr>
        <p:spPr>
          <a:xfrm>
            <a:off x="550863" y="1720850"/>
            <a:ext cx="3202897"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1"/>
              </a:ext>
            </a:extLst>
          </p:cNvPr>
          <p:cNvSpPr>
            <a:spLocks noGrp="1"/>
          </p:cNvSpPr>
          <p:nvPr>
            <p:ph type="body" sz="quarter" idx="40" hasCustomPrompt="1"/>
          </p:nvPr>
        </p:nvSpPr>
        <p:spPr>
          <a:xfrm>
            <a:off x="4295560" y="1720850"/>
            <a:ext cx="3202898"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1"/>
              </a:ext>
            </a:extLst>
          </p:cNvPr>
          <p:cNvSpPr>
            <a:spLocks noGrp="1"/>
          </p:cNvSpPr>
          <p:nvPr>
            <p:ph type="body" sz="quarter" idx="41" hasCustomPrompt="1"/>
          </p:nvPr>
        </p:nvSpPr>
        <p:spPr>
          <a:xfrm>
            <a:off x="8040168" y="1720850"/>
            <a:ext cx="3204519"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408591286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443198"/>
          </a:xfrm>
        </p:spPr>
        <p:txBody>
          <a:bodyPr/>
          <a:lstStyle>
            <a:lvl1pPr>
              <a:defRPr/>
            </a:lvl1pPr>
          </a:lstStyle>
          <a:p>
            <a:r>
              <a:rPr lang="en-US"/>
              <a:t>Header avenir demi</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 uri="{C183D7F6-B498-43B3-948B-1728B52AA6E4}">
                <adec:decorative xmlns:adec="http://schemas.microsoft.com/office/drawing/2017/decorative" val="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1"/>
              </a:ext>
            </a:extLst>
          </p:cNvPr>
          <p:cNvSpPr>
            <a:spLocks noGrp="1"/>
          </p:cNvSpPr>
          <p:nvPr>
            <p:ph type="body" sz="quarter" idx="39" hasCustomPrompt="1"/>
          </p:nvPr>
        </p:nvSpPr>
        <p:spPr>
          <a:xfrm>
            <a:off x="55086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1"/>
              </a:ext>
            </a:extLst>
          </p:cNvPr>
          <p:cNvSpPr>
            <a:spLocks noGrp="1"/>
          </p:cNvSpPr>
          <p:nvPr>
            <p:ph type="body" sz="quarter" idx="40" hasCustomPrompt="1"/>
          </p:nvPr>
        </p:nvSpPr>
        <p:spPr>
          <a:xfrm>
            <a:off x="3359151"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1"/>
              </a:ext>
            </a:extLst>
          </p:cNvPr>
          <p:cNvSpPr>
            <a:spLocks noGrp="1"/>
          </p:cNvSpPr>
          <p:nvPr>
            <p:ph type="body" sz="quarter" idx="41" hasCustomPrompt="1"/>
          </p:nvPr>
        </p:nvSpPr>
        <p:spPr>
          <a:xfrm>
            <a:off x="6167438"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2" name="Text Placeholder 12">
            <a:extLst>
              <a:ext uri="{FF2B5EF4-FFF2-40B4-BE49-F238E27FC236}">
                <a16:creationId xmlns:a16="http://schemas.microsoft.com/office/drawing/2014/main" id="{16AEE30E-3916-27B5-D72D-39A00D8F21C2}"/>
              </a:ext>
              <a:ext uri="{C183D7F6-B498-43B3-948B-1728B52AA6E4}">
                <adec:decorative xmlns:adec="http://schemas.microsoft.com/office/drawing/2017/decorative" val="1"/>
              </a:ext>
            </a:extLst>
          </p:cNvPr>
          <p:cNvSpPr>
            <a:spLocks noGrp="1"/>
          </p:cNvSpPr>
          <p:nvPr>
            <p:ph type="body" sz="quarter" idx="42" hasCustomPrompt="1"/>
          </p:nvPr>
        </p:nvSpPr>
        <p:spPr>
          <a:xfrm>
            <a:off x="897572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39345345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ingle Profi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789BA8-204E-7E98-F566-224438743CCB}"/>
              </a:ext>
              <a:ext uri="{C183D7F6-B498-43B3-948B-1728B52AA6E4}">
                <adec:decorative xmlns:adec="http://schemas.microsoft.com/office/drawing/2017/decorative" val="1"/>
              </a:ext>
            </a:extLst>
          </p:cNvPr>
          <p:cNvSpPr/>
          <p:nvPr userDrawn="1"/>
        </p:nvSpPr>
        <p:spPr>
          <a:xfrm>
            <a:off x="0" y="0"/>
            <a:ext cx="4151312" cy="6858000"/>
          </a:xfrm>
          <a:prstGeom prst="rect">
            <a:avLst/>
          </a:prstGeom>
          <a:solidFill>
            <a:srgbClr val="FAF5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5" y="368828"/>
            <a:ext cx="2916236" cy="886397"/>
          </a:xfrm>
        </p:spPr>
        <p:txBody>
          <a:bodyPr/>
          <a:lstStyle>
            <a:lvl1pPr>
              <a:defRPr/>
            </a:lvl1pPr>
          </a:lstStyle>
          <a:p>
            <a:r>
              <a:rPr lang="en-US"/>
              <a:t>Header avenir demi</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2916237"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6" name="Picture Placeholder 15">
            <a:extLst>
              <a:ext uri="{FF2B5EF4-FFF2-40B4-BE49-F238E27FC236}">
                <a16:creationId xmlns:a16="http://schemas.microsoft.com/office/drawing/2014/main" id="{DA05801B-112D-E8CC-61BD-A4834B349AA6}"/>
              </a:ext>
              <a:ext uri="{C183D7F6-B498-43B3-948B-1728B52AA6E4}">
                <adec:decorative xmlns:adec="http://schemas.microsoft.com/office/drawing/2017/decorative" val="1"/>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1" y="3215665"/>
            <a:ext cx="3204353"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1" y="3546636"/>
            <a:ext cx="3204361"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2" y="3968750"/>
            <a:ext cx="3204363"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20" name="Text Placeholder 12">
            <a:extLst>
              <a:ext uri="{FF2B5EF4-FFF2-40B4-BE49-F238E27FC236}">
                <a16:creationId xmlns:a16="http://schemas.microsoft.com/office/drawing/2014/main" id="{5003C5AF-64CA-1643-631B-7D24C7BF07D9}"/>
              </a:ext>
            </a:extLst>
          </p:cNvPr>
          <p:cNvSpPr>
            <a:spLocks noGrp="1"/>
          </p:cNvSpPr>
          <p:nvPr>
            <p:ph type="body" sz="quarter" idx="62" hasCustomPrompt="1"/>
          </p:nvPr>
        </p:nvSpPr>
        <p:spPr>
          <a:xfrm>
            <a:off x="550861" y="5885634"/>
            <a:ext cx="3600451"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Forename.surname@clarivate.com</a:t>
            </a:r>
          </a:p>
        </p:txBody>
      </p:sp>
      <p:sp>
        <p:nvSpPr>
          <p:cNvPr id="17" name="Text Placeholder 12">
            <a:extLst>
              <a:ext uri="{FF2B5EF4-FFF2-40B4-BE49-F238E27FC236}">
                <a16:creationId xmlns:a16="http://schemas.microsoft.com/office/drawing/2014/main" id="{00B51C69-D2CE-7E0C-9B76-FC92D77E47C8}"/>
              </a:ext>
            </a:extLst>
          </p:cNvPr>
          <p:cNvSpPr>
            <a:spLocks noGrp="1"/>
          </p:cNvSpPr>
          <p:nvPr>
            <p:ph type="body" sz="quarter" idx="14"/>
          </p:nvPr>
        </p:nvSpPr>
        <p:spPr>
          <a:xfrm>
            <a:off x="4674763"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123531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443198"/>
          </a:xfrm>
        </p:spPr>
        <p:txBody>
          <a:bodyPr/>
          <a:lstStyle>
            <a:lvl1pPr>
              <a:defRPr/>
            </a:lvl1pPr>
          </a:lstStyle>
          <a:p>
            <a:r>
              <a:rPr lang="en-US"/>
              <a:t>Header avenir demi</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7" name="Picture Placeholder 15">
            <a:extLst>
              <a:ext uri="{FF2B5EF4-FFF2-40B4-BE49-F238E27FC236}">
                <a16:creationId xmlns:a16="http://schemas.microsoft.com/office/drawing/2014/main" id="{8575BBD5-17C3-1DCA-C387-5D44672EB054}"/>
              </a:ext>
              <a:ext uri="{C183D7F6-B498-43B3-948B-1728B52AA6E4}">
                <adec:decorative xmlns:adec="http://schemas.microsoft.com/office/drawing/2017/decorative" val="1"/>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13" name="Picture Placeholder 15">
            <a:extLst>
              <a:ext uri="{FF2B5EF4-FFF2-40B4-BE49-F238E27FC236}">
                <a16:creationId xmlns:a16="http://schemas.microsoft.com/office/drawing/2014/main" id="{7746417C-B9E9-48F3-42E0-5744312D74A8}"/>
              </a:ext>
              <a:ext uri="{C183D7F6-B498-43B3-948B-1728B52AA6E4}">
                <adec:decorative xmlns:adec="http://schemas.microsoft.com/office/drawing/2017/decorative" val="1"/>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16" name="Picture Placeholder 15">
            <a:extLst>
              <a:ext uri="{FF2B5EF4-FFF2-40B4-BE49-F238E27FC236}">
                <a16:creationId xmlns:a16="http://schemas.microsoft.com/office/drawing/2014/main" id="{DA05801B-112D-E8CC-61BD-A4834B349AA6}"/>
              </a:ext>
              <a:ext uri="{C183D7F6-B498-43B3-948B-1728B52AA6E4}">
                <adec:decorative xmlns:adec="http://schemas.microsoft.com/office/drawing/2017/decorative" val="1"/>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27" name="Picture Placeholder 15">
            <a:extLst>
              <a:ext uri="{FF2B5EF4-FFF2-40B4-BE49-F238E27FC236}">
                <a16:creationId xmlns:a16="http://schemas.microsoft.com/office/drawing/2014/main" id="{C124DB5D-11D5-E18C-B3C8-AF86AD1E4C51}"/>
              </a:ext>
              <a:ext uri="{C183D7F6-B498-43B3-948B-1728B52AA6E4}">
                <adec:decorative xmlns:adec="http://schemas.microsoft.com/office/drawing/2017/decorative" val="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29" name="Picture Placeholder 15">
            <a:extLst>
              <a:ext uri="{FF2B5EF4-FFF2-40B4-BE49-F238E27FC236}">
                <a16:creationId xmlns:a16="http://schemas.microsoft.com/office/drawing/2014/main" id="{71F103AF-A0DA-F7D1-DABC-38F8B9946D24}"/>
              </a:ext>
              <a:ext uri="{C183D7F6-B498-43B3-948B-1728B52AA6E4}">
                <adec:decorative xmlns:adec="http://schemas.microsoft.com/office/drawing/2017/decorative" val="1"/>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32" name="Picture Placeholder 15">
            <a:extLst>
              <a:ext uri="{FF2B5EF4-FFF2-40B4-BE49-F238E27FC236}">
                <a16:creationId xmlns:a16="http://schemas.microsoft.com/office/drawing/2014/main" id="{50DC4E27-BAC2-8A31-B3AA-FF1575614782}"/>
              </a:ext>
              <a:ext uri="{C183D7F6-B498-43B3-948B-1728B52AA6E4}">
                <adec:decorative xmlns:adec="http://schemas.microsoft.com/office/drawing/2017/decorative" val="1"/>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396004886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443198"/>
          </a:xfrm>
        </p:spPr>
        <p:txBody>
          <a:bodyPr/>
          <a:lstStyle>
            <a:lvl1pPr>
              <a:defRPr/>
            </a:lvl1pPr>
          </a:lstStyle>
          <a:p>
            <a:r>
              <a:rPr lang="en-US"/>
              <a:t>Header avenir demi</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7" name="Picture Placeholder 15">
            <a:extLst>
              <a:ext uri="{FF2B5EF4-FFF2-40B4-BE49-F238E27FC236}">
                <a16:creationId xmlns:a16="http://schemas.microsoft.com/office/drawing/2014/main" id="{8575BBD5-17C3-1DCA-C387-5D44672EB054}"/>
              </a:ext>
              <a:ext uri="{C183D7F6-B498-43B3-948B-1728B52AA6E4}">
                <adec:decorative xmlns:adec="http://schemas.microsoft.com/office/drawing/2017/decorative" val="1"/>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13" name="Picture Placeholder 15">
            <a:extLst>
              <a:ext uri="{FF2B5EF4-FFF2-40B4-BE49-F238E27FC236}">
                <a16:creationId xmlns:a16="http://schemas.microsoft.com/office/drawing/2014/main" id="{7746417C-B9E9-48F3-42E0-5744312D74A8}"/>
              </a:ext>
              <a:ext uri="{C183D7F6-B498-43B3-948B-1728B52AA6E4}">
                <adec:decorative xmlns:adec="http://schemas.microsoft.com/office/drawing/2017/decorative" val="1"/>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29" name="Picture Placeholder 15">
            <a:extLst>
              <a:ext uri="{FF2B5EF4-FFF2-40B4-BE49-F238E27FC236}">
                <a16:creationId xmlns:a16="http://schemas.microsoft.com/office/drawing/2014/main" id="{71F103AF-A0DA-F7D1-DABC-38F8B9946D24}"/>
              </a:ext>
              <a:ext uri="{C183D7F6-B498-43B3-948B-1728B52AA6E4}">
                <adec:decorative xmlns:adec="http://schemas.microsoft.com/office/drawing/2017/decorative" val="1"/>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32" name="Picture Placeholder 15">
            <a:extLst>
              <a:ext uri="{FF2B5EF4-FFF2-40B4-BE49-F238E27FC236}">
                <a16:creationId xmlns:a16="http://schemas.microsoft.com/office/drawing/2014/main" id="{50DC4E27-BAC2-8A31-B3AA-FF1575614782}"/>
              </a:ext>
              <a:ext uri="{C183D7F6-B498-43B3-948B-1728B52AA6E4}">
                <adec:decorative xmlns:adec="http://schemas.microsoft.com/office/drawing/2017/decorative" val="1"/>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5" name="Picture Placeholder 15">
            <a:extLst>
              <a:ext uri="{FF2B5EF4-FFF2-40B4-BE49-F238E27FC236}">
                <a16:creationId xmlns:a16="http://schemas.microsoft.com/office/drawing/2014/main" id="{579F519F-FF28-E95A-90FD-8ED476302122}"/>
              </a:ext>
              <a:ext uri="{C183D7F6-B498-43B3-948B-1728B52AA6E4}">
                <adec:decorative xmlns:adec="http://schemas.microsoft.com/office/drawing/2017/decorative" val="1"/>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12" name="Picture Placeholder 15">
            <a:extLst>
              <a:ext uri="{FF2B5EF4-FFF2-40B4-BE49-F238E27FC236}">
                <a16:creationId xmlns:a16="http://schemas.microsoft.com/office/drawing/2014/main" id="{A16AFFED-3679-EC6F-38E4-BB141B3DC4A0}"/>
              </a:ext>
              <a:ext uri="{C183D7F6-B498-43B3-948B-1728B52AA6E4}">
                <adec:decorative xmlns:adec="http://schemas.microsoft.com/office/drawing/2017/decorative" val="1"/>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21" name="Picture Placeholder 15">
            <a:extLst>
              <a:ext uri="{FF2B5EF4-FFF2-40B4-BE49-F238E27FC236}">
                <a16:creationId xmlns:a16="http://schemas.microsoft.com/office/drawing/2014/main" id="{40DA321B-E9DB-5413-41F7-007CC6996CC5}"/>
              </a:ext>
              <a:ext uri="{C183D7F6-B498-43B3-948B-1728B52AA6E4}">
                <adec:decorative xmlns:adec="http://schemas.microsoft.com/office/drawing/2017/decorative" val="1"/>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24" name="Picture Placeholder 15">
            <a:extLst>
              <a:ext uri="{FF2B5EF4-FFF2-40B4-BE49-F238E27FC236}">
                <a16:creationId xmlns:a16="http://schemas.microsoft.com/office/drawing/2014/main" id="{D7DCA51C-09C7-C83C-64D8-CE36012B9682}"/>
              </a:ext>
              <a:ext uri="{C183D7F6-B498-43B3-948B-1728B52AA6E4}">
                <adec:decorative xmlns:adec="http://schemas.microsoft.com/office/drawing/2017/decorative" val="1"/>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25750938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Single image - 2 or 3 lines - Mint">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08E6C9E-0A6F-AA6F-AFC6-7D44CF8749FF}"/>
              </a:ext>
              <a:ext uri="{C183D7F6-B498-43B3-948B-1728B52AA6E4}">
                <adec:decorative xmlns:adec="http://schemas.microsoft.com/office/drawing/2017/decorative" val="1"/>
              </a:ext>
            </a:extLst>
          </p:cNvPr>
          <p:cNvSpPr>
            <a:spLocks noGrp="1"/>
          </p:cNvSpPr>
          <p:nvPr>
            <p:ph type="pic" sz="quarter" idx="26" hasCustomPrompt="1"/>
          </p:nvPr>
        </p:nvSpPr>
        <p:spPr>
          <a:xfrm>
            <a:off x="0" y="0"/>
            <a:ext cx="12192000" cy="6858000"/>
          </a:xfrm>
          <a:custGeom>
            <a:avLst/>
            <a:gdLst>
              <a:gd name="connsiteX0" fmla="*/ 6539177 w 12192000"/>
              <a:gd name="connsiteY0" fmla="*/ 622093 h 6858000"/>
              <a:gd name="connsiteX1" fmla="*/ 6539177 w 12192000"/>
              <a:gd name="connsiteY1" fmla="*/ 632101 h 6858000"/>
              <a:gd name="connsiteX2" fmla="*/ 6511379 w 12192000"/>
              <a:gd name="connsiteY2" fmla="*/ 657676 h 6858000"/>
              <a:gd name="connsiteX3" fmla="*/ 6491364 w 12192000"/>
              <a:gd name="connsiteY3" fmla="*/ 640997 h 6858000"/>
              <a:gd name="connsiteX4" fmla="*/ 6511379 w 12192000"/>
              <a:gd name="connsiteY4" fmla="*/ 625429 h 6858000"/>
              <a:gd name="connsiteX5" fmla="*/ 6526946 w 12192000"/>
              <a:gd name="connsiteY5" fmla="*/ 625429 h 6858000"/>
              <a:gd name="connsiteX6" fmla="*/ 6539177 w 12192000"/>
              <a:gd name="connsiteY6" fmla="*/ 622093 h 6858000"/>
              <a:gd name="connsiteX7" fmla="*/ 6052150 w 12192000"/>
              <a:gd name="connsiteY7" fmla="*/ 622093 h 6858000"/>
              <a:gd name="connsiteX8" fmla="*/ 6052150 w 12192000"/>
              <a:gd name="connsiteY8" fmla="*/ 632101 h 6858000"/>
              <a:gd name="connsiteX9" fmla="*/ 6024352 w 12192000"/>
              <a:gd name="connsiteY9" fmla="*/ 657676 h 6858000"/>
              <a:gd name="connsiteX10" fmla="*/ 6004337 w 12192000"/>
              <a:gd name="connsiteY10" fmla="*/ 640997 h 6858000"/>
              <a:gd name="connsiteX11" fmla="*/ 6024352 w 12192000"/>
              <a:gd name="connsiteY11" fmla="*/ 625429 h 6858000"/>
              <a:gd name="connsiteX12" fmla="*/ 6039919 w 12192000"/>
              <a:gd name="connsiteY12" fmla="*/ 625429 h 6858000"/>
              <a:gd name="connsiteX13" fmla="*/ 6052150 w 12192000"/>
              <a:gd name="connsiteY13" fmla="*/ 622093 h 6858000"/>
              <a:gd name="connsiteX14" fmla="*/ 5555115 w 12192000"/>
              <a:gd name="connsiteY14" fmla="*/ 574279 h 6858000"/>
              <a:gd name="connsiteX15" fmla="*/ 5418348 w 12192000"/>
              <a:gd name="connsiteY15" fmla="*/ 653229 h 6858000"/>
              <a:gd name="connsiteX16" fmla="*/ 5433915 w 12192000"/>
              <a:gd name="connsiteY16" fmla="*/ 687699 h 6858000"/>
              <a:gd name="connsiteX17" fmla="*/ 5449482 w 12192000"/>
              <a:gd name="connsiteY17" fmla="*/ 709938 h 6858000"/>
              <a:gd name="connsiteX18" fmla="*/ 5588473 w 12192000"/>
              <a:gd name="connsiteY18" fmla="*/ 629877 h 6858000"/>
              <a:gd name="connsiteX19" fmla="*/ 5555115 w 12192000"/>
              <a:gd name="connsiteY19" fmla="*/ 574279 h 6858000"/>
              <a:gd name="connsiteX20" fmla="*/ 6774909 w 12192000"/>
              <a:gd name="connsiteY20" fmla="*/ 570943 h 6858000"/>
              <a:gd name="connsiteX21" fmla="*/ 6806043 w 12192000"/>
              <a:gd name="connsiteY21" fmla="*/ 596518 h 6858000"/>
              <a:gd name="connsiteX22" fmla="*/ 6742662 w 12192000"/>
              <a:gd name="connsiteY22" fmla="*/ 596518 h 6858000"/>
              <a:gd name="connsiteX23" fmla="*/ 6774909 w 12192000"/>
              <a:gd name="connsiteY23" fmla="*/ 570943 h 6858000"/>
              <a:gd name="connsiteX24" fmla="*/ 6223388 w 12192000"/>
              <a:gd name="connsiteY24" fmla="*/ 540921 h 6858000"/>
              <a:gd name="connsiteX25" fmla="*/ 6223388 w 12192000"/>
              <a:gd name="connsiteY25" fmla="*/ 575391 h 6858000"/>
              <a:gd name="connsiteX26" fmla="*/ 6243403 w 12192000"/>
              <a:gd name="connsiteY26" fmla="*/ 575391 h 6858000"/>
              <a:gd name="connsiteX27" fmla="*/ 6243403 w 12192000"/>
              <a:gd name="connsiteY27" fmla="*/ 683250 h 6858000"/>
              <a:gd name="connsiteX28" fmla="*/ 6283433 w 12192000"/>
              <a:gd name="connsiteY28" fmla="*/ 683250 h 6858000"/>
              <a:gd name="connsiteX29" fmla="*/ 6283433 w 12192000"/>
              <a:gd name="connsiteY29" fmla="*/ 540921 h 6858000"/>
              <a:gd name="connsiteX30" fmla="*/ 6297888 w 12192000"/>
              <a:gd name="connsiteY30" fmla="*/ 540920 h 6858000"/>
              <a:gd name="connsiteX31" fmla="*/ 6346814 w 12192000"/>
              <a:gd name="connsiteY31" fmla="*/ 683250 h 6858000"/>
              <a:gd name="connsiteX32" fmla="*/ 6396850 w 12192000"/>
              <a:gd name="connsiteY32" fmla="*/ 683250 h 6858000"/>
              <a:gd name="connsiteX33" fmla="*/ 6447999 w 12192000"/>
              <a:gd name="connsiteY33" fmla="*/ 540920 h 6858000"/>
              <a:gd name="connsiteX34" fmla="*/ 6405746 w 12192000"/>
              <a:gd name="connsiteY34" fmla="*/ 540920 h 6858000"/>
              <a:gd name="connsiteX35" fmla="*/ 6373500 w 12192000"/>
              <a:gd name="connsiteY35" fmla="*/ 639884 h 6858000"/>
              <a:gd name="connsiteX36" fmla="*/ 6341253 w 12192000"/>
              <a:gd name="connsiteY36" fmla="*/ 540920 h 6858000"/>
              <a:gd name="connsiteX37" fmla="*/ 6774909 w 12192000"/>
              <a:gd name="connsiteY37" fmla="*/ 538696 h 6858000"/>
              <a:gd name="connsiteX38" fmla="*/ 6701521 w 12192000"/>
              <a:gd name="connsiteY38" fmla="*/ 613198 h 6858000"/>
              <a:gd name="connsiteX39" fmla="*/ 6776020 w 12192000"/>
              <a:gd name="connsiteY39" fmla="*/ 687698 h 6858000"/>
              <a:gd name="connsiteX40" fmla="*/ 6847184 w 12192000"/>
              <a:gd name="connsiteY40" fmla="*/ 643219 h 6858000"/>
              <a:gd name="connsiteX41" fmla="*/ 6804931 w 12192000"/>
              <a:gd name="connsiteY41" fmla="*/ 638772 h 6858000"/>
              <a:gd name="connsiteX42" fmla="*/ 6776020 w 12192000"/>
              <a:gd name="connsiteY42" fmla="*/ 653227 h 6858000"/>
              <a:gd name="connsiteX43" fmla="*/ 6743775 w 12192000"/>
              <a:gd name="connsiteY43" fmla="*/ 624317 h 6858000"/>
              <a:gd name="connsiteX44" fmla="*/ 6849408 w 12192000"/>
              <a:gd name="connsiteY44" fmla="*/ 624317 h 6858000"/>
              <a:gd name="connsiteX45" fmla="*/ 6849408 w 12192000"/>
              <a:gd name="connsiteY45" fmla="*/ 623205 h 6858000"/>
              <a:gd name="connsiteX46" fmla="*/ 6774909 w 12192000"/>
              <a:gd name="connsiteY46" fmla="*/ 538696 h 6858000"/>
              <a:gd name="connsiteX47" fmla="*/ 6192254 w 12192000"/>
              <a:gd name="connsiteY47" fmla="*/ 538696 h 6858000"/>
              <a:gd name="connsiteX48" fmla="*/ 6155559 w 12192000"/>
              <a:gd name="connsiteY48" fmla="*/ 563159 h 6858000"/>
              <a:gd name="connsiteX49" fmla="*/ 6155559 w 12192000"/>
              <a:gd name="connsiteY49" fmla="*/ 540920 h 6858000"/>
              <a:gd name="connsiteX50" fmla="*/ 6116642 w 12192000"/>
              <a:gd name="connsiteY50" fmla="*/ 540920 h 6858000"/>
              <a:gd name="connsiteX51" fmla="*/ 6116642 w 12192000"/>
              <a:gd name="connsiteY51" fmla="*/ 683250 h 6858000"/>
              <a:gd name="connsiteX52" fmla="*/ 6156672 w 12192000"/>
              <a:gd name="connsiteY52" fmla="*/ 683250 h 6858000"/>
              <a:gd name="connsiteX53" fmla="*/ 6156672 w 12192000"/>
              <a:gd name="connsiteY53" fmla="*/ 615421 h 6858000"/>
              <a:gd name="connsiteX54" fmla="*/ 6186693 w 12192000"/>
              <a:gd name="connsiteY54" fmla="*/ 580951 h 6858000"/>
              <a:gd name="connsiteX55" fmla="*/ 6203373 w 12192000"/>
              <a:gd name="connsiteY55" fmla="*/ 580951 h 6858000"/>
              <a:gd name="connsiteX56" fmla="*/ 6203373 w 12192000"/>
              <a:gd name="connsiteY56" fmla="*/ 539808 h 6858000"/>
              <a:gd name="connsiteX57" fmla="*/ 6192254 w 12192000"/>
              <a:gd name="connsiteY57" fmla="*/ 538696 h 6858000"/>
              <a:gd name="connsiteX58" fmla="*/ 6519162 w 12192000"/>
              <a:gd name="connsiteY58" fmla="*/ 537584 h 6858000"/>
              <a:gd name="connsiteX59" fmla="*/ 6458006 w 12192000"/>
              <a:gd name="connsiteY59" fmla="*/ 555376 h 6858000"/>
              <a:gd name="connsiteX60" fmla="*/ 6473573 w 12192000"/>
              <a:gd name="connsiteY60" fmla="*/ 585399 h 6858000"/>
              <a:gd name="connsiteX61" fmla="*/ 6515827 w 12192000"/>
              <a:gd name="connsiteY61" fmla="*/ 572055 h 6858000"/>
              <a:gd name="connsiteX62" fmla="*/ 6539177 w 12192000"/>
              <a:gd name="connsiteY62" fmla="*/ 588735 h 6858000"/>
              <a:gd name="connsiteX63" fmla="*/ 6540290 w 12192000"/>
              <a:gd name="connsiteY63" fmla="*/ 589846 h 6858000"/>
              <a:gd name="connsiteX64" fmla="*/ 6530282 w 12192000"/>
              <a:gd name="connsiteY64" fmla="*/ 598742 h 6858000"/>
              <a:gd name="connsiteX65" fmla="*/ 6502484 w 12192000"/>
              <a:gd name="connsiteY65" fmla="*/ 598742 h 6858000"/>
              <a:gd name="connsiteX66" fmla="*/ 6451335 w 12192000"/>
              <a:gd name="connsiteY66" fmla="*/ 642108 h 6858000"/>
              <a:gd name="connsiteX67" fmla="*/ 6501371 w 12192000"/>
              <a:gd name="connsiteY67" fmla="*/ 686587 h 6858000"/>
              <a:gd name="connsiteX68" fmla="*/ 6541401 w 12192000"/>
              <a:gd name="connsiteY68" fmla="*/ 669907 h 6858000"/>
              <a:gd name="connsiteX69" fmla="*/ 6541401 w 12192000"/>
              <a:gd name="connsiteY69" fmla="*/ 683250 h 6858000"/>
              <a:gd name="connsiteX70" fmla="*/ 6581431 w 12192000"/>
              <a:gd name="connsiteY70" fmla="*/ 683250 h 6858000"/>
              <a:gd name="connsiteX71" fmla="*/ 6581431 w 12192000"/>
              <a:gd name="connsiteY71" fmla="*/ 589846 h 6858000"/>
              <a:gd name="connsiteX72" fmla="*/ 6519162 w 12192000"/>
              <a:gd name="connsiteY72" fmla="*/ 537584 h 6858000"/>
              <a:gd name="connsiteX73" fmla="*/ 6032135 w 12192000"/>
              <a:gd name="connsiteY73" fmla="*/ 537584 h 6858000"/>
              <a:gd name="connsiteX74" fmla="*/ 5970979 w 12192000"/>
              <a:gd name="connsiteY74" fmla="*/ 555376 h 6858000"/>
              <a:gd name="connsiteX75" fmla="*/ 5986546 w 12192000"/>
              <a:gd name="connsiteY75" fmla="*/ 585399 h 6858000"/>
              <a:gd name="connsiteX76" fmla="*/ 6028800 w 12192000"/>
              <a:gd name="connsiteY76" fmla="*/ 572055 h 6858000"/>
              <a:gd name="connsiteX77" fmla="*/ 6052150 w 12192000"/>
              <a:gd name="connsiteY77" fmla="*/ 588735 h 6858000"/>
              <a:gd name="connsiteX78" fmla="*/ 6053262 w 12192000"/>
              <a:gd name="connsiteY78" fmla="*/ 589846 h 6858000"/>
              <a:gd name="connsiteX79" fmla="*/ 6043254 w 12192000"/>
              <a:gd name="connsiteY79" fmla="*/ 598742 h 6858000"/>
              <a:gd name="connsiteX80" fmla="*/ 6015456 w 12192000"/>
              <a:gd name="connsiteY80" fmla="*/ 598742 h 6858000"/>
              <a:gd name="connsiteX81" fmla="*/ 5964307 w 12192000"/>
              <a:gd name="connsiteY81" fmla="*/ 642108 h 6858000"/>
              <a:gd name="connsiteX82" fmla="*/ 6014344 w 12192000"/>
              <a:gd name="connsiteY82" fmla="*/ 686587 h 6858000"/>
              <a:gd name="connsiteX83" fmla="*/ 6054373 w 12192000"/>
              <a:gd name="connsiteY83" fmla="*/ 669907 h 6858000"/>
              <a:gd name="connsiteX84" fmla="*/ 6054373 w 12192000"/>
              <a:gd name="connsiteY84" fmla="*/ 683250 h 6858000"/>
              <a:gd name="connsiteX85" fmla="*/ 6094404 w 12192000"/>
              <a:gd name="connsiteY85" fmla="*/ 683250 h 6858000"/>
              <a:gd name="connsiteX86" fmla="*/ 6094404 w 12192000"/>
              <a:gd name="connsiteY86" fmla="*/ 589846 h 6858000"/>
              <a:gd name="connsiteX87" fmla="*/ 6032135 w 12192000"/>
              <a:gd name="connsiteY87" fmla="*/ 537584 h 6858000"/>
              <a:gd name="connsiteX88" fmla="*/ 5380541 w 12192000"/>
              <a:gd name="connsiteY88" fmla="*/ 493106 h 6858000"/>
              <a:gd name="connsiteX89" fmla="*/ 5353854 w 12192000"/>
              <a:gd name="connsiteY89" fmla="*/ 494218 h 6858000"/>
              <a:gd name="connsiteX90" fmla="*/ 5353854 w 12192000"/>
              <a:gd name="connsiteY90" fmla="*/ 654340 h 6858000"/>
              <a:gd name="connsiteX91" fmla="*/ 5380541 w 12192000"/>
              <a:gd name="connsiteY91" fmla="*/ 656564 h 6858000"/>
              <a:gd name="connsiteX92" fmla="*/ 5418346 w 12192000"/>
              <a:gd name="connsiteY92" fmla="*/ 653227 h 6858000"/>
              <a:gd name="connsiteX93" fmla="*/ 5411675 w 12192000"/>
              <a:gd name="connsiteY93" fmla="*/ 516457 h 6858000"/>
              <a:gd name="connsiteX94" fmla="*/ 5418346 w 12192000"/>
              <a:gd name="connsiteY94" fmla="*/ 496442 h 6858000"/>
              <a:gd name="connsiteX95" fmla="*/ 5380541 w 12192000"/>
              <a:gd name="connsiteY95" fmla="*/ 493106 h 6858000"/>
              <a:gd name="connsiteX96" fmla="*/ 6618125 w 12192000"/>
              <a:gd name="connsiteY96" fmla="*/ 487547 h 6858000"/>
              <a:gd name="connsiteX97" fmla="*/ 6618125 w 12192000"/>
              <a:gd name="connsiteY97" fmla="*/ 542032 h 6858000"/>
              <a:gd name="connsiteX98" fmla="*/ 6595886 w 12192000"/>
              <a:gd name="connsiteY98" fmla="*/ 542032 h 6858000"/>
              <a:gd name="connsiteX99" fmla="*/ 6595886 w 12192000"/>
              <a:gd name="connsiteY99" fmla="*/ 576503 h 6858000"/>
              <a:gd name="connsiteX100" fmla="*/ 6618125 w 12192000"/>
              <a:gd name="connsiteY100" fmla="*/ 576503 h 6858000"/>
              <a:gd name="connsiteX101" fmla="*/ 6618125 w 12192000"/>
              <a:gd name="connsiteY101" fmla="*/ 654340 h 6858000"/>
              <a:gd name="connsiteX102" fmla="*/ 6659266 w 12192000"/>
              <a:gd name="connsiteY102" fmla="*/ 686587 h 6858000"/>
              <a:gd name="connsiteX103" fmla="*/ 6690401 w 12192000"/>
              <a:gd name="connsiteY103" fmla="*/ 684363 h 6858000"/>
              <a:gd name="connsiteX104" fmla="*/ 6690401 w 12192000"/>
              <a:gd name="connsiteY104" fmla="*/ 649892 h 6858000"/>
              <a:gd name="connsiteX105" fmla="*/ 6671498 w 12192000"/>
              <a:gd name="connsiteY105" fmla="*/ 649892 h 6858000"/>
              <a:gd name="connsiteX106" fmla="*/ 6658155 w 12192000"/>
              <a:gd name="connsiteY106" fmla="*/ 639884 h 6858000"/>
              <a:gd name="connsiteX107" fmla="*/ 6658155 w 12192000"/>
              <a:gd name="connsiteY107" fmla="*/ 575391 h 6858000"/>
              <a:gd name="connsiteX108" fmla="*/ 6689289 w 12192000"/>
              <a:gd name="connsiteY108" fmla="*/ 575391 h 6858000"/>
              <a:gd name="connsiteX109" fmla="*/ 6689289 w 12192000"/>
              <a:gd name="connsiteY109" fmla="*/ 540920 h 6858000"/>
              <a:gd name="connsiteX110" fmla="*/ 6658155 w 12192000"/>
              <a:gd name="connsiteY110" fmla="*/ 540920 h 6858000"/>
              <a:gd name="connsiteX111" fmla="*/ 6658155 w 12192000"/>
              <a:gd name="connsiteY111" fmla="*/ 487547 h 6858000"/>
              <a:gd name="connsiteX112" fmla="*/ 6261194 w 12192000"/>
              <a:gd name="connsiteY112" fmla="*/ 466419 h 6858000"/>
              <a:gd name="connsiteX113" fmla="*/ 6235619 w 12192000"/>
              <a:gd name="connsiteY113" fmla="*/ 491994 h 6858000"/>
              <a:gd name="connsiteX114" fmla="*/ 6261194 w 12192000"/>
              <a:gd name="connsiteY114" fmla="*/ 517570 h 6858000"/>
              <a:gd name="connsiteX115" fmla="*/ 6286768 w 12192000"/>
              <a:gd name="connsiteY115" fmla="*/ 491994 h 6858000"/>
              <a:gd name="connsiteX116" fmla="*/ 6261194 w 12192000"/>
              <a:gd name="connsiteY116" fmla="*/ 466419 h 6858000"/>
              <a:gd name="connsiteX117" fmla="*/ 5900927 w 12192000"/>
              <a:gd name="connsiteY117" fmla="*/ 466419 h 6858000"/>
              <a:gd name="connsiteX118" fmla="*/ 5900927 w 12192000"/>
              <a:gd name="connsiteY118" fmla="*/ 683250 h 6858000"/>
              <a:gd name="connsiteX119" fmla="*/ 5940957 w 12192000"/>
              <a:gd name="connsiteY119" fmla="*/ 683250 h 6858000"/>
              <a:gd name="connsiteX120" fmla="*/ 5940957 w 12192000"/>
              <a:gd name="connsiteY120" fmla="*/ 466419 h 6858000"/>
              <a:gd name="connsiteX121" fmla="*/ 5771943 w 12192000"/>
              <a:gd name="connsiteY121" fmla="*/ 461971 h 6858000"/>
              <a:gd name="connsiteX122" fmla="*/ 5658525 w 12192000"/>
              <a:gd name="connsiteY122" fmla="*/ 574279 h 6858000"/>
              <a:gd name="connsiteX123" fmla="*/ 5771943 w 12192000"/>
              <a:gd name="connsiteY123" fmla="*/ 686587 h 6858000"/>
              <a:gd name="connsiteX124" fmla="*/ 5878689 w 12192000"/>
              <a:gd name="connsiteY124" fmla="*/ 605413 h 6858000"/>
              <a:gd name="connsiteX125" fmla="*/ 5831987 w 12192000"/>
              <a:gd name="connsiteY125" fmla="*/ 605413 h 6858000"/>
              <a:gd name="connsiteX126" fmla="*/ 5773054 w 12192000"/>
              <a:gd name="connsiteY126" fmla="*/ 646557 h 6858000"/>
              <a:gd name="connsiteX127" fmla="*/ 5705227 w 12192000"/>
              <a:gd name="connsiteY127" fmla="*/ 574279 h 6858000"/>
              <a:gd name="connsiteX128" fmla="*/ 5773054 w 12192000"/>
              <a:gd name="connsiteY128" fmla="*/ 502002 h 6858000"/>
              <a:gd name="connsiteX129" fmla="*/ 5830875 w 12192000"/>
              <a:gd name="connsiteY129" fmla="*/ 543145 h 6858000"/>
              <a:gd name="connsiteX130" fmla="*/ 5878689 w 12192000"/>
              <a:gd name="connsiteY130" fmla="*/ 543145 h 6858000"/>
              <a:gd name="connsiteX131" fmla="*/ 5771943 w 12192000"/>
              <a:gd name="connsiteY131" fmla="*/ 461971 h 6858000"/>
              <a:gd name="connsiteX132" fmla="*/ 5449482 w 12192000"/>
              <a:gd name="connsiteY132" fmla="*/ 438620 h 6858000"/>
              <a:gd name="connsiteX133" fmla="*/ 5418348 w 12192000"/>
              <a:gd name="connsiteY133" fmla="*/ 495330 h 6858000"/>
              <a:gd name="connsiteX134" fmla="*/ 5554004 w 12192000"/>
              <a:gd name="connsiteY134" fmla="*/ 574279 h 6858000"/>
              <a:gd name="connsiteX135" fmla="*/ 5587363 w 12192000"/>
              <a:gd name="connsiteY135" fmla="*/ 518681 h 6858000"/>
              <a:gd name="connsiteX136" fmla="*/ 5449482 w 12192000"/>
              <a:gd name="connsiteY136" fmla="*/ 438620 h 6858000"/>
              <a:gd name="connsiteX137" fmla="*/ 0 w 12192000"/>
              <a:gd name="connsiteY137" fmla="*/ 0 h 6858000"/>
              <a:gd name="connsiteX138" fmla="*/ 12192000 w 12192000"/>
              <a:gd name="connsiteY138" fmla="*/ 0 h 6858000"/>
              <a:gd name="connsiteX139" fmla="*/ 12192000 w 12192000"/>
              <a:gd name="connsiteY139" fmla="*/ 6858000 h 6858000"/>
              <a:gd name="connsiteX140" fmla="*/ 0 w 12192000"/>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2192000" h="6858000">
                <a:moveTo>
                  <a:pt x="6539177" y="622093"/>
                </a:moveTo>
                <a:lnTo>
                  <a:pt x="6539177" y="632101"/>
                </a:lnTo>
                <a:cubicBezTo>
                  <a:pt x="6539177" y="649892"/>
                  <a:pt x="6523610" y="657676"/>
                  <a:pt x="6511379" y="657676"/>
                </a:cubicBezTo>
                <a:cubicBezTo>
                  <a:pt x="6499147" y="657676"/>
                  <a:pt x="6491364" y="651005"/>
                  <a:pt x="6491364" y="640997"/>
                </a:cubicBezTo>
                <a:cubicBezTo>
                  <a:pt x="6491364" y="630989"/>
                  <a:pt x="6499147" y="625429"/>
                  <a:pt x="6511379" y="625429"/>
                </a:cubicBezTo>
                <a:lnTo>
                  <a:pt x="6526946" y="625429"/>
                </a:lnTo>
                <a:cubicBezTo>
                  <a:pt x="6532505" y="625429"/>
                  <a:pt x="6536953" y="624317"/>
                  <a:pt x="6539177" y="622093"/>
                </a:cubicBezTo>
                <a:close/>
                <a:moveTo>
                  <a:pt x="6052150" y="622093"/>
                </a:moveTo>
                <a:lnTo>
                  <a:pt x="6052150" y="632101"/>
                </a:lnTo>
                <a:cubicBezTo>
                  <a:pt x="6052150" y="649892"/>
                  <a:pt x="6036582" y="657676"/>
                  <a:pt x="6024352" y="657676"/>
                </a:cubicBezTo>
                <a:cubicBezTo>
                  <a:pt x="6012120" y="657676"/>
                  <a:pt x="6004337" y="651005"/>
                  <a:pt x="6004337" y="640997"/>
                </a:cubicBezTo>
                <a:cubicBezTo>
                  <a:pt x="6004337" y="630989"/>
                  <a:pt x="6012120" y="625429"/>
                  <a:pt x="6024352" y="625429"/>
                </a:cubicBezTo>
                <a:lnTo>
                  <a:pt x="6039919" y="625429"/>
                </a:lnTo>
                <a:cubicBezTo>
                  <a:pt x="6045478" y="625429"/>
                  <a:pt x="6049926" y="624317"/>
                  <a:pt x="6052150" y="622093"/>
                </a:cubicBezTo>
                <a:close/>
                <a:moveTo>
                  <a:pt x="5555115" y="574279"/>
                </a:moveTo>
                <a:cubicBezTo>
                  <a:pt x="5520646" y="615421"/>
                  <a:pt x="5472832" y="644332"/>
                  <a:pt x="5418348" y="653229"/>
                </a:cubicBezTo>
                <a:cubicBezTo>
                  <a:pt x="5422796" y="664348"/>
                  <a:pt x="5428354" y="676579"/>
                  <a:pt x="5433915" y="687699"/>
                </a:cubicBezTo>
                <a:cubicBezTo>
                  <a:pt x="5438363" y="695482"/>
                  <a:pt x="5443922" y="703266"/>
                  <a:pt x="5449482" y="709938"/>
                </a:cubicBezTo>
                <a:cubicBezTo>
                  <a:pt x="5502855" y="696595"/>
                  <a:pt x="5550668" y="668796"/>
                  <a:pt x="5588473" y="629877"/>
                </a:cubicBezTo>
                <a:cubicBezTo>
                  <a:pt x="5579578" y="609861"/>
                  <a:pt x="5568459" y="590959"/>
                  <a:pt x="5555115" y="574279"/>
                </a:cubicBezTo>
                <a:close/>
                <a:moveTo>
                  <a:pt x="6774909" y="570943"/>
                </a:moveTo>
                <a:cubicBezTo>
                  <a:pt x="6791587" y="570943"/>
                  <a:pt x="6803819" y="582062"/>
                  <a:pt x="6806043" y="596518"/>
                </a:cubicBezTo>
                <a:lnTo>
                  <a:pt x="6742662" y="596518"/>
                </a:lnTo>
                <a:cubicBezTo>
                  <a:pt x="6745999" y="580951"/>
                  <a:pt x="6758229" y="570943"/>
                  <a:pt x="6774909" y="570943"/>
                </a:cubicBezTo>
                <a:close/>
                <a:moveTo>
                  <a:pt x="6223388" y="540921"/>
                </a:moveTo>
                <a:lnTo>
                  <a:pt x="6223388" y="575391"/>
                </a:lnTo>
                <a:lnTo>
                  <a:pt x="6243403" y="575391"/>
                </a:lnTo>
                <a:lnTo>
                  <a:pt x="6243403" y="683250"/>
                </a:lnTo>
                <a:lnTo>
                  <a:pt x="6283433" y="683250"/>
                </a:lnTo>
                <a:lnTo>
                  <a:pt x="6283433" y="540921"/>
                </a:lnTo>
                <a:close/>
                <a:moveTo>
                  <a:pt x="6297888" y="540920"/>
                </a:moveTo>
                <a:lnTo>
                  <a:pt x="6346814" y="683250"/>
                </a:lnTo>
                <a:lnTo>
                  <a:pt x="6396850" y="683250"/>
                </a:lnTo>
                <a:lnTo>
                  <a:pt x="6447999" y="540920"/>
                </a:lnTo>
                <a:lnTo>
                  <a:pt x="6405746" y="540920"/>
                </a:lnTo>
                <a:lnTo>
                  <a:pt x="6373500" y="639884"/>
                </a:lnTo>
                <a:lnTo>
                  <a:pt x="6341253" y="540920"/>
                </a:lnTo>
                <a:close/>
                <a:moveTo>
                  <a:pt x="6774909" y="538696"/>
                </a:moveTo>
                <a:cubicBezTo>
                  <a:pt x="6732655" y="538696"/>
                  <a:pt x="6701521" y="569830"/>
                  <a:pt x="6701521" y="613198"/>
                </a:cubicBezTo>
                <a:cubicBezTo>
                  <a:pt x="6701521" y="656564"/>
                  <a:pt x="6743775" y="687698"/>
                  <a:pt x="6776020" y="687698"/>
                </a:cubicBezTo>
                <a:cubicBezTo>
                  <a:pt x="6808267" y="687698"/>
                  <a:pt x="6834954" y="673242"/>
                  <a:pt x="6847184" y="643219"/>
                </a:cubicBezTo>
                <a:lnTo>
                  <a:pt x="6804931" y="638772"/>
                </a:lnTo>
                <a:cubicBezTo>
                  <a:pt x="6799372" y="647667"/>
                  <a:pt x="6793811" y="653227"/>
                  <a:pt x="6776020" y="653227"/>
                </a:cubicBezTo>
                <a:cubicBezTo>
                  <a:pt x="6758229" y="653227"/>
                  <a:pt x="6745999" y="639884"/>
                  <a:pt x="6743775" y="624317"/>
                </a:cubicBezTo>
                <a:lnTo>
                  <a:pt x="6849408" y="624317"/>
                </a:lnTo>
                <a:lnTo>
                  <a:pt x="6849408" y="623205"/>
                </a:lnTo>
                <a:cubicBezTo>
                  <a:pt x="6849408" y="564271"/>
                  <a:pt x="6817163" y="538696"/>
                  <a:pt x="6774909" y="538696"/>
                </a:cubicBezTo>
                <a:close/>
                <a:moveTo>
                  <a:pt x="6192254" y="538696"/>
                </a:moveTo>
                <a:cubicBezTo>
                  <a:pt x="6174463" y="538696"/>
                  <a:pt x="6161119" y="547591"/>
                  <a:pt x="6155559" y="563159"/>
                </a:cubicBezTo>
                <a:lnTo>
                  <a:pt x="6155559" y="540920"/>
                </a:lnTo>
                <a:lnTo>
                  <a:pt x="6116642" y="540920"/>
                </a:lnTo>
                <a:lnTo>
                  <a:pt x="6116642" y="683250"/>
                </a:lnTo>
                <a:lnTo>
                  <a:pt x="6156672" y="683250"/>
                </a:lnTo>
                <a:lnTo>
                  <a:pt x="6156672" y="615421"/>
                </a:lnTo>
                <a:cubicBezTo>
                  <a:pt x="6156672" y="590958"/>
                  <a:pt x="6166679" y="580951"/>
                  <a:pt x="6186693" y="580951"/>
                </a:cubicBezTo>
                <a:lnTo>
                  <a:pt x="6203373" y="580951"/>
                </a:lnTo>
                <a:cubicBezTo>
                  <a:pt x="6203373" y="580951"/>
                  <a:pt x="6203373" y="539808"/>
                  <a:pt x="6203373" y="539808"/>
                </a:cubicBezTo>
                <a:cubicBezTo>
                  <a:pt x="6200037" y="538696"/>
                  <a:pt x="6210045" y="538696"/>
                  <a:pt x="6192254" y="538696"/>
                </a:cubicBezTo>
                <a:close/>
                <a:moveTo>
                  <a:pt x="6519162" y="537584"/>
                </a:moveTo>
                <a:cubicBezTo>
                  <a:pt x="6484693" y="537584"/>
                  <a:pt x="6458006" y="555376"/>
                  <a:pt x="6458006" y="555376"/>
                </a:cubicBezTo>
                <a:lnTo>
                  <a:pt x="6473573" y="585399"/>
                </a:lnTo>
                <a:cubicBezTo>
                  <a:pt x="6483580" y="578727"/>
                  <a:pt x="6500260" y="572055"/>
                  <a:pt x="6515827" y="572055"/>
                </a:cubicBezTo>
                <a:cubicBezTo>
                  <a:pt x="6531394" y="572055"/>
                  <a:pt x="6539177" y="578727"/>
                  <a:pt x="6539177" y="588735"/>
                </a:cubicBezTo>
                <a:lnTo>
                  <a:pt x="6540290" y="589846"/>
                </a:lnTo>
                <a:cubicBezTo>
                  <a:pt x="6540290" y="595407"/>
                  <a:pt x="6536953" y="598742"/>
                  <a:pt x="6530282" y="598742"/>
                </a:cubicBezTo>
                <a:lnTo>
                  <a:pt x="6502484" y="598742"/>
                </a:lnTo>
                <a:cubicBezTo>
                  <a:pt x="6471349" y="598742"/>
                  <a:pt x="6451335" y="618758"/>
                  <a:pt x="6451335" y="642108"/>
                </a:cubicBezTo>
                <a:cubicBezTo>
                  <a:pt x="6451335" y="665459"/>
                  <a:pt x="6471349" y="686587"/>
                  <a:pt x="6501371" y="686587"/>
                </a:cubicBezTo>
                <a:cubicBezTo>
                  <a:pt x="6518051" y="686587"/>
                  <a:pt x="6533618" y="681026"/>
                  <a:pt x="6541401" y="669907"/>
                </a:cubicBezTo>
                <a:lnTo>
                  <a:pt x="6541401" y="683250"/>
                </a:lnTo>
                <a:lnTo>
                  <a:pt x="6581431" y="683250"/>
                </a:lnTo>
                <a:lnTo>
                  <a:pt x="6581431" y="589846"/>
                </a:lnTo>
                <a:cubicBezTo>
                  <a:pt x="6581431" y="552040"/>
                  <a:pt x="6553633" y="537584"/>
                  <a:pt x="6519162" y="537584"/>
                </a:cubicBezTo>
                <a:close/>
                <a:moveTo>
                  <a:pt x="6032135" y="537584"/>
                </a:moveTo>
                <a:cubicBezTo>
                  <a:pt x="5997665" y="537584"/>
                  <a:pt x="5970979" y="555376"/>
                  <a:pt x="5970979" y="555376"/>
                </a:cubicBezTo>
                <a:lnTo>
                  <a:pt x="5986546" y="585399"/>
                </a:lnTo>
                <a:cubicBezTo>
                  <a:pt x="5996553" y="578727"/>
                  <a:pt x="6013232" y="572055"/>
                  <a:pt x="6028800" y="572055"/>
                </a:cubicBezTo>
                <a:cubicBezTo>
                  <a:pt x="6044367" y="572055"/>
                  <a:pt x="6052150" y="578727"/>
                  <a:pt x="6052150" y="588735"/>
                </a:cubicBezTo>
                <a:lnTo>
                  <a:pt x="6053262" y="589846"/>
                </a:lnTo>
                <a:cubicBezTo>
                  <a:pt x="6053262" y="595407"/>
                  <a:pt x="6049926" y="598742"/>
                  <a:pt x="6043254" y="598742"/>
                </a:cubicBezTo>
                <a:lnTo>
                  <a:pt x="6015456" y="598742"/>
                </a:lnTo>
                <a:cubicBezTo>
                  <a:pt x="5984322" y="598742"/>
                  <a:pt x="5964307" y="618758"/>
                  <a:pt x="5964307" y="642108"/>
                </a:cubicBezTo>
                <a:cubicBezTo>
                  <a:pt x="5964307" y="665459"/>
                  <a:pt x="5984322" y="686587"/>
                  <a:pt x="6014344" y="686587"/>
                </a:cubicBezTo>
                <a:cubicBezTo>
                  <a:pt x="6031023" y="686587"/>
                  <a:pt x="6046591" y="681026"/>
                  <a:pt x="6054373" y="669907"/>
                </a:cubicBezTo>
                <a:lnTo>
                  <a:pt x="6054373" y="683250"/>
                </a:lnTo>
                <a:lnTo>
                  <a:pt x="6094404" y="683250"/>
                </a:lnTo>
                <a:lnTo>
                  <a:pt x="6094404" y="589846"/>
                </a:lnTo>
                <a:cubicBezTo>
                  <a:pt x="6094404" y="552040"/>
                  <a:pt x="6066605" y="537584"/>
                  <a:pt x="6032135" y="537584"/>
                </a:cubicBezTo>
                <a:close/>
                <a:moveTo>
                  <a:pt x="5380541" y="493106"/>
                </a:moveTo>
                <a:cubicBezTo>
                  <a:pt x="5367197" y="493106"/>
                  <a:pt x="5362750" y="493106"/>
                  <a:pt x="5353854" y="494218"/>
                </a:cubicBezTo>
                <a:cubicBezTo>
                  <a:pt x="5339399" y="545368"/>
                  <a:pt x="5338287" y="600966"/>
                  <a:pt x="5353854" y="654340"/>
                </a:cubicBezTo>
                <a:cubicBezTo>
                  <a:pt x="5362750" y="654340"/>
                  <a:pt x="5371645" y="656564"/>
                  <a:pt x="5380541" y="656564"/>
                </a:cubicBezTo>
                <a:cubicBezTo>
                  <a:pt x="5393884" y="656564"/>
                  <a:pt x="5406116" y="655451"/>
                  <a:pt x="5418346" y="653227"/>
                </a:cubicBezTo>
                <a:cubicBezTo>
                  <a:pt x="5401668" y="609861"/>
                  <a:pt x="5399444" y="562047"/>
                  <a:pt x="5411675" y="516457"/>
                </a:cubicBezTo>
                <a:cubicBezTo>
                  <a:pt x="5413899" y="509785"/>
                  <a:pt x="5416123" y="503114"/>
                  <a:pt x="5418346" y="496442"/>
                </a:cubicBezTo>
                <a:cubicBezTo>
                  <a:pt x="5406116" y="494218"/>
                  <a:pt x="5393884" y="493106"/>
                  <a:pt x="5380541" y="493106"/>
                </a:cubicBezTo>
                <a:close/>
                <a:moveTo>
                  <a:pt x="6618125" y="487547"/>
                </a:moveTo>
                <a:lnTo>
                  <a:pt x="6618125" y="542032"/>
                </a:lnTo>
                <a:lnTo>
                  <a:pt x="6595886" y="542032"/>
                </a:lnTo>
                <a:lnTo>
                  <a:pt x="6595886" y="576503"/>
                </a:lnTo>
                <a:lnTo>
                  <a:pt x="6618125" y="576503"/>
                </a:lnTo>
                <a:lnTo>
                  <a:pt x="6618125" y="654340"/>
                </a:lnTo>
                <a:cubicBezTo>
                  <a:pt x="6618125" y="683250"/>
                  <a:pt x="6639251" y="686587"/>
                  <a:pt x="6659266" y="686587"/>
                </a:cubicBezTo>
                <a:cubicBezTo>
                  <a:pt x="6670386" y="686587"/>
                  <a:pt x="6690401" y="684363"/>
                  <a:pt x="6690401" y="684363"/>
                </a:cubicBezTo>
                <a:lnTo>
                  <a:pt x="6690401" y="649892"/>
                </a:lnTo>
                <a:cubicBezTo>
                  <a:pt x="6690401" y="649892"/>
                  <a:pt x="6681505" y="649892"/>
                  <a:pt x="6671498" y="649892"/>
                </a:cubicBezTo>
                <a:cubicBezTo>
                  <a:pt x="6664827" y="649892"/>
                  <a:pt x="6658155" y="648780"/>
                  <a:pt x="6658155" y="639884"/>
                </a:cubicBezTo>
                <a:lnTo>
                  <a:pt x="6658155" y="575391"/>
                </a:lnTo>
                <a:lnTo>
                  <a:pt x="6689289" y="575391"/>
                </a:lnTo>
                <a:lnTo>
                  <a:pt x="6689289" y="540920"/>
                </a:lnTo>
                <a:lnTo>
                  <a:pt x="6658155" y="540920"/>
                </a:lnTo>
                <a:lnTo>
                  <a:pt x="6658155" y="487547"/>
                </a:lnTo>
                <a:close/>
                <a:moveTo>
                  <a:pt x="6261194" y="466419"/>
                </a:moveTo>
                <a:cubicBezTo>
                  <a:pt x="6246738" y="466419"/>
                  <a:pt x="6235619" y="477539"/>
                  <a:pt x="6235619" y="491994"/>
                </a:cubicBezTo>
                <a:cubicBezTo>
                  <a:pt x="6235619" y="506450"/>
                  <a:pt x="6246738" y="517570"/>
                  <a:pt x="6261194" y="517570"/>
                </a:cubicBezTo>
                <a:cubicBezTo>
                  <a:pt x="6275648" y="517570"/>
                  <a:pt x="6286768" y="505338"/>
                  <a:pt x="6286768" y="491994"/>
                </a:cubicBezTo>
                <a:cubicBezTo>
                  <a:pt x="6286768" y="478651"/>
                  <a:pt x="6275648" y="466419"/>
                  <a:pt x="6261194" y="466419"/>
                </a:cubicBezTo>
                <a:close/>
                <a:moveTo>
                  <a:pt x="5900927" y="466419"/>
                </a:moveTo>
                <a:lnTo>
                  <a:pt x="5900927" y="683250"/>
                </a:lnTo>
                <a:lnTo>
                  <a:pt x="5940957" y="683250"/>
                </a:lnTo>
                <a:lnTo>
                  <a:pt x="5940957" y="466419"/>
                </a:lnTo>
                <a:close/>
                <a:moveTo>
                  <a:pt x="5771943" y="461971"/>
                </a:moveTo>
                <a:cubicBezTo>
                  <a:pt x="5707450" y="461971"/>
                  <a:pt x="5658525" y="508674"/>
                  <a:pt x="5658525" y="574279"/>
                </a:cubicBezTo>
                <a:cubicBezTo>
                  <a:pt x="5658525" y="639884"/>
                  <a:pt x="5723017" y="686587"/>
                  <a:pt x="5771943" y="686587"/>
                </a:cubicBezTo>
                <a:cubicBezTo>
                  <a:pt x="5820868" y="686587"/>
                  <a:pt x="5866457" y="656564"/>
                  <a:pt x="5878689" y="605413"/>
                </a:cubicBezTo>
                <a:lnTo>
                  <a:pt x="5831987" y="605413"/>
                </a:lnTo>
                <a:cubicBezTo>
                  <a:pt x="5824203" y="630989"/>
                  <a:pt x="5801964" y="646557"/>
                  <a:pt x="5773054" y="646557"/>
                </a:cubicBezTo>
                <a:cubicBezTo>
                  <a:pt x="5731913" y="646557"/>
                  <a:pt x="5705227" y="615421"/>
                  <a:pt x="5705227" y="574279"/>
                </a:cubicBezTo>
                <a:cubicBezTo>
                  <a:pt x="5705227" y="533137"/>
                  <a:pt x="5731913" y="502002"/>
                  <a:pt x="5773054" y="502002"/>
                </a:cubicBezTo>
                <a:cubicBezTo>
                  <a:pt x="5800853" y="502002"/>
                  <a:pt x="5823092" y="517570"/>
                  <a:pt x="5830875" y="543145"/>
                </a:cubicBezTo>
                <a:lnTo>
                  <a:pt x="5878689" y="543145"/>
                </a:lnTo>
                <a:cubicBezTo>
                  <a:pt x="5865345" y="491994"/>
                  <a:pt x="5836435" y="461971"/>
                  <a:pt x="5771943" y="461971"/>
                </a:cubicBezTo>
                <a:close/>
                <a:moveTo>
                  <a:pt x="5449482" y="438620"/>
                </a:moveTo>
                <a:cubicBezTo>
                  <a:pt x="5436139" y="456411"/>
                  <a:pt x="5426131" y="475315"/>
                  <a:pt x="5418348" y="495330"/>
                </a:cubicBezTo>
                <a:cubicBezTo>
                  <a:pt x="5472832" y="504225"/>
                  <a:pt x="5520646" y="533137"/>
                  <a:pt x="5554004" y="574279"/>
                </a:cubicBezTo>
                <a:cubicBezTo>
                  <a:pt x="5567347" y="557599"/>
                  <a:pt x="5579578" y="538696"/>
                  <a:pt x="5587363" y="518681"/>
                </a:cubicBezTo>
                <a:cubicBezTo>
                  <a:pt x="5550668" y="480875"/>
                  <a:pt x="5502855" y="451963"/>
                  <a:pt x="5449482" y="438620"/>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a:t>Two or three</a:t>
            </a:r>
            <a:br>
              <a:rPr lang="en-US"/>
            </a:br>
            <a:r>
              <a:rPr lang="en-US"/>
              <a:t>line title here</a:t>
            </a:r>
            <a:br>
              <a:rPr lang="en-US"/>
            </a:br>
            <a:r>
              <a:rPr lang="en-US"/>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9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260459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2AC438-4963-3E86-AF1D-907809837B4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3080158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4216839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764113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42">
            <a:extLst>
              <a:ext uri="{FF2B5EF4-FFF2-40B4-BE49-F238E27FC236}">
                <a16:creationId xmlns:a16="http://schemas.microsoft.com/office/drawing/2014/main" id="{C6FE3766-7949-D482-997B-F037BAB90A2C}"/>
              </a:ext>
              <a:ext uri="{C183D7F6-B498-43B3-948B-1728B52AA6E4}">
                <adec:decorative xmlns:adec="http://schemas.microsoft.com/office/drawing/2017/decorative" val="1"/>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90360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986F515-904D-A198-71ED-870E64DDB4C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a:p>
            <a:pPr lvl="3"/>
            <a:endParaRPr lang="en-US"/>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94612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A90A8E-21EE-B1AB-3E54-90DA5E7A3E2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443198"/>
          </a:xfrm>
        </p:spPr>
        <p:txBody>
          <a:bodyPr/>
          <a:lstStyle>
            <a:lvl1pPr>
              <a:defRPr/>
            </a:lvl1pPr>
          </a:lstStyle>
          <a:p>
            <a:r>
              <a:rPr lang="en-US"/>
              <a:t>Header avenir demi 24pt</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663140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42">
            <a:extLst>
              <a:ext uri="{FF2B5EF4-FFF2-40B4-BE49-F238E27FC236}">
                <a16:creationId xmlns:a16="http://schemas.microsoft.com/office/drawing/2014/main" id="{C6FE3766-7949-D482-997B-F037BAB90A2C}"/>
              </a:ext>
              <a:ext uri="{C183D7F6-B498-43B3-948B-1728B52AA6E4}">
                <adec:decorative xmlns:adec="http://schemas.microsoft.com/office/drawing/2017/decorative" val="1"/>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6" name="Rectangle 5">
            <a:extLst>
              <a:ext uri="{FF2B5EF4-FFF2-40B4-BE49-F238E27FC236}">
                <a16:creationId xmlns:a16="http://schemas.microsoft.com/office/drawing/2014/main" id="{FADCDF42-4795-B9BB-A09E-30C7785EE34D}"/>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FF2E5A3-55A9-35F4-3B8B-B4FDDD908EF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723693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 Text/Imag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8040687" y="0"/>
            <a:ext cx="4151314" cy="6858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6954797"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695479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6954794"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299699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2380161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Text/Imag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6096000" y="0"/>
            <a:ext cx="6096001" cy="6858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5076001"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507600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1651943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2x Image stac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21FEA4-99B7-D7D2-C66A-489E89D4E18C}"/>
              </a:ext>
              <a:ext uri="{C183D7F6-B498-43B3-948B-1728B52AA6E4}">
                <adec:decorative xmlns:adec="http://schemas.microsoft.com/office/drawing/2017/decorative" val="1"/>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2495863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8867A9-9407-75CF-0561-28134BDEED22}"/>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10C57F1D-C950-AFEA-188D-505320175FDB}"/>
              </a:ext>
              <a:ext uri="{C183D7F6-B498-43B3-948B-1728B52AA6E4}">
                <adec:decorative xmlns:adec="http://schemas.microsoft.com/office/drawing/2017/decorative" val="1"/>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443198"/>
          </a:xfrm>
        </p:spPr>
        <p:txBody>
          <a:bodyPr/>
          <a:lstStyle>
            <a:lvl1pPr>
              <a:defRPr/>
            </a:lvl1pPr>
          </a:lstStyle>
          <a:p>
            <a:r>
              <a:rPr lang="en-US"/>
              <a:t>Header avenir demi</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316049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8867A9-9407-75CF-0561-28134BDEED22}"/>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BA68AC2-1837-231B-AFE1-BE116D250A39}"/>
              </a:ext>
              <a:ext uri="{C183D7F6-B498-43B3-948B-1728B52AA6E4}">
                <adec:decorative xmlns:adec="http://schemas.microsoft.com/office/drawing/2017/decorative" val="1"/>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443198"/>
          </a:xfrm>
        </p:spPr>
        <p:txBody>
          <a:bodyPr/>
          <a:lstStyle>
            <a:lvl1pPr>
              <a:defRPr/>
            </a:lvl1pPr>
          </a:lstStyle>
          <a:p>
            <a:r>
              <a:rPr lang="en-US"/>
              <a:t>Header avenir demi</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357610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659636-78CF-6EFF-68F5-52F1AB62035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horizontally as required”.</a:t>
            </a:r>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pic>
        <p:nvPicPr>
          <p:cNvPr id="7" name="Graphic 6">
            <a:extLst>
              <a:ext uri="{FF2B5EF4-FFF2-40B4-BE49-F238E27FC236}">
                <a16:creationId xmlns:a16="http://schemas.microsoft.com/office/drawing/2014/main" id="{861E0A2F-248F-8E7B-8F36-71FDC08C0E7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805113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E7B1683A-D886-9B6C-2690-189E65E5E8DC}"/>
              </a:ext>
              <a:ext uri="{C183D7F6-B498-43B3-948B-1728B52AA6E4}">
                <adec:decorative xmlns:adec="http://schemas.microsoft.com/office/drawing/2017/decorative" val="1"/>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a:t>
            </a:r>
            <a:r>
              <a:rPr lang="en-US" err="1"/>
              <a:t>recolour</a:t>
            </a:r>
            <a:r>
              <a:rPr lang="en-US"/>
              <a:t> text as required”.</a:t>
            </a:r>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949899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443198"/>
          </a:xfrm>
        </p:spPr>
        <p:txBody>
          <a:bodyPr/>
          <a:lstStyle>
            <a:lvl1pPr>
              <a:defRPr/>
            </a:lvl1pPr>
          </a:lstStyle>
          <a:p>
            <a:r>
              <a:rPr lang="en-US"/>
              <a:t>Header avenir demi</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1"/>
              </a:ext>
            </a:extLst>
          </p:cNvPr>
          <p:cNvSpPr>
            <a:spLocks noGrp="1"/>
          </p:cNvSpPr>
          <p:nvPr>
            <p:ph type="body" sz="quarter" idx="39" hasCustomPrompt="1"/>
          </p:nvPr>
        </p:nvSpPr>
        <p:spPr>
          <a:xfrm>
            <a:off x="550863" y="1720850"/>
            <a:ext cx="3202897"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1"/>
              </a:ext>
            </a:extLst>
          </p:cNvPr>
          <p:cNvSpPr>
            <a:spLocks noGrp="1"/>
          </p:cNvSpPr>
          <p:nvPr>
            <p:ph type="body" sz="quarter" idx="40" hasCustomPrompt="1"/>
          </p:nvPr>
        </p:nvSpPr>
        <p:spPr>
          <a:xfrm>
            <a:off x="4295560" y="1720850"/>
            <a:ext cx="3202898"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1"/>
              </a:ext>
            </a:extLst>
          </p:cNvPr>
          <p:cNvSpPr>
            <a:spLocks noGrp="1"/>
          </p:cNvSpPr>
          <p:nvPr>
            <p:ph type="body" sz="quarter" idx="41" hasCustomPrompt="1"/>
          </p:nvPr>
        </p:nvSpPr>
        <p:spPr>
          <a:xfrm>
            <a:off x="8040168" y="1720850"/>
            <a:ext cx="3204519"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616222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443198"/>
          </a:xfrm>
        </p:spPr>
        <p:txBody>
          <a:bodyPr/>
          <a:lstStyle>
            <a:lvl1pPr>
              <a:defRPr/>
            </a:lvl1pPr>
          </a:lstStyle>
          <a:p>
            <a:r>
              <a:rPr lang="en-US"/>
              <a:t>Header avenir demi</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 uri="{C183D7F6-B498-43B3-948B-1728B52AA6E4}">
                <adec:decorative xmlns:adec="http://schemas.microsoft.com/office/drawing/2017/decorative" val="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1"/>
              </a:ext>
            </a:extLst>
          </p:cNvPr>
          <p:cNvSpPr>
            <a:spLocks noGrp="1"/>
          </p:cNvSpPr>
          <p:nvPr>
            <p:ph type="body" sz="quarter" idx="39" hasCustomPrompt="1"/>
          </p:nvPr>
        </p:nvSpPr>
        <p:spPr>
          <a:xfrm>
            <a:off x="55086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1"/>
              </a:ext>
            </a:extLst>
          </p:cNvPr>
          <p:cNvSpPr>
            <a:spLocks noGrp="1"/>
          </p:cNvSpPr>
          <p:nvPr>
            <p:ph type="body" sz="quarter" idx="40" hasCustomPrompt="1"/>
          </p:nvPr>
        </p:nvSpPr>
        <p:spPr>
          <a:xfrm>
            <a:off x="3359151"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1"/>
              </a:ext>
            </a:extLst>
          </p:cNvPr>
          <p:cNvSpPr>
            <a:spLocks noGrp="1"/>
          </p:cNvSpPr>
          <p:nvPr>
            <p:ph type="body" sz="quarter" idx="41" hasCustomPrompt="1"/>
          </p:nvPr>
        </p:nvSpPr>
        <p:spPr>
          <a:xfrm>
            <a:off x="6167438"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2" name="Text Placeholder 12">
            <a:extLst>
              <a:ext uri="{FF2B5EF4-FFF2-40B4-BE49-F238E27FC236}">
                <a16:creationId xmlns:a16="http://schemas.microsoft.com/office/drawing/2014/main" id="{16AEE30E-3916-27B5-D72D-39A00D8F21C2}"/>
              </a:ext>
              <a:ext uri="{C183D7F6-B498-43B3-948B-1728B52AA6E4}">
                <adec:decorative xmlns:adec="http://schemas.microsoft.com/office/drawing/2017/decorative" val="1"/>
              </a:ext>
            </a:extLst>
          </p:cNvPr>
          <p:cNvSpPr>
            <a:spLocks noGrp="1"/>
          </p:cNvSpPr>
          <p:nvPr>
            <p:ph type="body" sz="quarter" idx="42" hasCustomPrompt="1"/>
          </p:nvPr>
        </p:nvSpPr>
        <p:spPr>
          <a:xfrm>
            <a:off x="897572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010175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 Profi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789BA8-204E-7E98-F566-224438743CCB}"/>
              </a:ext>
              <a:ext uri="{C183D7F6-B498-43B3-948B-1728B52AA6E4}">
                <adec:decorative xmlns:adec="http://schemas.microsoft.com/office/drawing/2017/decorative" val="1"/>
              </a:ext>
            </a:extLst>
          </p:cNvPr>
          <p:cNvSpPr/>
          <p:nvPr userDrawn="1"/>
        </p:nvSpPr>
        <p:spPr>
          <a:xfrm>
            <a:off x="0" y="0"/>
            <a:ext cx="4151312" cy="6858000"/>
          </a:xfrm>
          <a:prstGeom prst="rect">
            <a:avLst/>
          </a:prstGeom>
          <a:solidFill>
            <a:srgbClr val="FAF5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5" y="368828"/>
            <a:ext cx="2916236" cy="886397"/>
          </a:xfrm>
        </p:spPr>
        <p:txBody>
          <a:bodyPr/>
          <a:lstStyle>
            <a:lvl1pPr>
              <a:defRPr/>
            </a:lvl1pPr>
          </a:lstStyle>
          <a:p>
            <a:r>
              <a:rPr lang="en-US"/>
              <a:t>Header avenir demi</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2916237"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6" name="Picture Placeholder 15">
            <a:extLst>
              <a:ext uri="{FF2B5EF4-FFF2-40B4-BE49-F238E27FC236}">
                <a16:creationId xmlns:a16="http://schemas.microsoft.com/office/drawing/2014/main" id="{DA05801B-112D-E8CC-61BD-A4834B349AA6}"/>
              </a:ext>
              <a:ext uri="{C183D7F6-B498-43B3-948B-1728B52AA6E4}">
                <adec:decorative xmlns:adec="http://schemas.microsoft.com/office/drawing/2017/decorative" val="1"/>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1" y="3215665"/>
            <a:ext cx="3204353"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1" y="3546636"/>
            <a:ext cx="3204361"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2" y="3968750"/>
            <a:ext cx="3204363"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20" name="Text Placeholder 12">
            <a:extLst>
              <a:ext uri="{FF2B5EF4-FFF2-40B4-BE49-F238E27FC236}">
                <a16:creationId xmlns:a16="http://schemas.microsoft.com/office/drawing/2014/main" id="{5003C5AF-64CA-1643-631B-7D24C7BF07D9}"/>
              </a:ext>
            </a:extLst>
          </p:cNvPr>
          <p:cNvSpPr>
            <a:spLocks noGrp="1"/>
          </p:cNvSpPr>
          <p:nvPr>
            <p:ph type="body" sz="quarter" idx="62" hasCustomPrompt="1"/>
          </p:nvPr>
        </p:nvSpPr>
        <p:spPr>
          <a:xfrm>
            <a:off x="550861" y="5885634"/>
            <a:ext cx="3600451"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Forename.surname@clarivate.com</a:t>
            </a:r>
          </a:p>
        </p:txBody>
      </p:sp>
      <p:sp>
        <p:nvSpPr>
          <p:cNvPr id="17" name="Text Placeholder 12">
            <a:extLst>
              <a:ext uri="{FF2B5EF4-FFF2-40B4-BE49-F238E27FC236}">
                <a16:creationId xmlns:a16="http://schemas.microsoft.com/office/drawing/2014/main" id="{00B51C69-D2CE-7E0C-9B76-FC92D77E47C8}"/>
              </a:ext>
            </a:extLst>
          </p:cNvPr>
          <p:cNvSpPr>
            <a:spLocks noGrp="1"/>
          </p:cNvSpPr>
          <p:nvPr>
            <p:ph type="body" sz="quarter" idx="14"/>
          </p:nvPr>
        </p:nvSpPr>
        <p:spPr>
          <a:xfrm>
            <a:off x="4674763"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939407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443198"/>
          </a:xfrm>
        </p:spPr>
        <p:txBody>
          <a:bodyPr/>
          <a:lstStyle>
            <a:lvl1pPr>
              <a:defRPr/>
            </a:lvl1pPr>
          </a:lstStyle>
          <a:p>
            <a:r>
              <a:rPr lang="en-US"/>
              <a:t>Header avenir demi</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7" name="Picture Placeholder 15">
            <a:extLst>
              <a:ext uri="{FF2B5EF4-FFF2-40B4-BE49-F238E27FC236}">
                <a16:creationId xmlns:a16="http://schemas.microsoft.com/office/drawing/2014/main" id="{8575BBD5-17C3-1DCA-C387-5D44672EB054}"/>
              </a:ext>
              <a:ext uri="{C183D7F6-B498-43B3-948B-1728B52AA6E4}">
                <adec:decorative xmlns:adec="http://schemas.microsoft.com/office/drawing/2017/decorative" val="1"/>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13" name="Picture Placeholder 15">
            <a:extLst>
              <a:ext uri="{FF2B5EF4-FFF2-40B4-BE49-F238E27FC236}">
                <a16:creationId xmlns:a16="http://schemas.microsoft.com/office/drawing/2014/main" id="{7746417C-B9E9-48F3-42E0-5744312D74A8}"/>
              </a:ext>
              <a:ext uri="{C183D7F6-B498-43B3-948B-1728B52AA6E4}">
                <adec:decorative xmlns:adec="http://schemas.microsoft.com/office/drawing/2017/decorative" val="1"/>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16" name="Picture Placeholder 15">
            <a:extLst>
              <a:ext uri="{FF2B5EF4-FFF2-40B4-BE49-F238E27FC236}">
                <a16:creationId xmlns:a16="http://schemas.microsoft.com/office/drawing/2014/main" id="{DA05801B-112D-E8CC-61BD-A4834B349AA6}"/>
              </a:ext>
              <a:ext uri="{C183D7F6-B498-43B3-948B-1728B52AA6E4}">
                <adec:decorative xmlns:adec="http://schemas.microsoft.com/office/drawing/2017/decorative" val="1"/>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27" name="Picture Placeholder 15">
            <a:extLst>
              <a:ext uri="{FF2B5EF4-FFF2-40B4-BE49-F238E27FC236}">
                <a16:creationId xmlns:a16="http://schemas.microsoft.com/office/drawing/2014/main" id="{C124DB5D-11D5-E18C-B3C8-AF86AD1E4C51}"/>
              </a:ext>
              <a:ext uri="{C183D7F6-B498-43B3-948B-1728B52AA6E4}">
                <adec:decorative xmlns:adec="http://schemas.microsoft.com/office/drawing/2017/decorative" val="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29" name="Picture Placeholder 15">
            <a:extLst>
              <a:ext uri="{FF2B5EF4-FFF2-40B4-BE49-F238E27FC236}">
                <a16:creationId xmlns:a16="http://schemas.microsoft.com/office/drawing/2014/main" id="{71F103AF-A0DA-F7D1-DABC-38F8B9946D24}"/>
              </a:ext>
              <a:ext uri="{C183D7F6-B498-43B3-948B-1728B52AA6E4}">
                <adec:decorative xmlns:adec="http://schemas.microsoft.com/office/drawing/2017/decorative" val="1"/>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32" name="Picture Placeholder 15">
            <a:extLst>
              <a:ext uri="{FF2B5EF4-FFF2-40B4-BE49-F238E27FC236}">
                <a16:creationId xmlns:a16="http://schemas.microsoft.com/office/drawing/2014/main" id="{50DC4E27-BAC2-8A31-B3AA-FF1575614782}"/>
              </a:ext>
              <a:ext uri="{C183D7F6-B498-43B3-948B-1728B52AA6E4}">
                <adec:decorative xmlns:adec="http://schemas.microsoft.com/office/drawing/2017/decorative" val="1"/>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224267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Textbox - Three Lin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1329595"/>
          </a:xfrm>
        </p:spPr>
        <p:txBody>
          <a:bodyPr/>
          <a:lstStyle>
            <a:lvl1pPr>
              <a:defRPr>
                <a:solidFill>
                  <a:schemeClr val="tx1"/>
                </a:solidFill>
              </a:defRPr>
            </a:lvl1pPr>
          </a:lstStyle>
          <a:p>
            <a:r>
              <a:rPr lang="en-US"/>
              <a:t>Header avenir demi 24pt</a:t>
            </a:r>
            <a:br>
              <a:rPr lang="en-US"/>
            </a:br>
            <a:r>
              <a:rPr lang="en-US"/>
              <a:t>Optional second line</a:t>
            </a:r>
            <a:br>
              <a:rPr lang="en-US"/>
            </a:br>
            <a:r>
              <a:rPr lang="en-US"/>
              <a:t>Third line</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347032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443198"/>
          </a:xfrm>
        </p:spPr>
        <p:txBody>
          <a:bodyPr/>
          <a:lstStyle>
            <a:lvl1pPr>
              <a:defRPr/>
            </a:lvl1pPr>
          </a:lstStyle>
          <a:p>
            <a:r>
              <a:rPr lang="en-US"/>
              <a:t>Header avenir demi</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7" name="Picture Placeholder 15">
            <a:extLst>
              <a:ext uri="{FF2B5EF4-FFF2-40B4-BE49-F238E27FC236}">
                <a16:creationId xmlns:a16="http://schemas.microsoft.com/office/drawing/2014/main" id="{8575BBD5-17C3-1DCA-C387-5D44672EB054}"/>
              </a:ext>
              <a:ext uri="{C183D7F6-B498-43B3-948B-1728B52AA6E4}">
                <adec:decorative xmlns:adec="http://schemas.microsoft.com/office/drawing/2017/decorative" val="1"/>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13" name="Picture Placeholder 15">
            <a:extLst>
              <a:ext uri="{FF2B5EF4-FFF2-40B4-BE49-F238E27FC236}">
                <a16:creationId xmlns:a16="http://schemas.microsoft.com/office/drawing/2014/main" id="{7746417C-B9E9-48F3-42E0-5744312D74A8}"/>
              </a:ext>
              <a:ext uri="{C183D7F6-B498-43B3-948B-1728B52AA6E4}">
                <adec:decorative xmlns:adec="http://schemas.microsoft.com/office/drawing/2017/decorative" val="1"/>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29" name="Picture Placeholder 15">
            <a:extLst>
              <a:ext uri="{FF2B5EF4-FFF2-40B4-BE49-F238E27FC236}">
                <a16:creationId xmlns:a16="http://schemas.microsoft.com/office/drawing/2014/main" id="{71F103AF-A0DA-F7D1-DABC-38F8B9946D24}"/>
              </a:ext>
              <a:ext uri="{C183D7F6-B498-43B3-948B-1728B52AA6E4}">
                <adec:decorative xmlns:adec="http://schemas.microsoft.com/office/drawing/2017/decorative" val="1"/>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32" name="Picture Placeholder 15">
            <a:extLst>
              <a:ext uri="{FF2B5EF4-FFF2-40B4-BE49-F238E27FC236}">
                <a16:creationId xmlns:a16="http://schemas.microsoft.com/office/drawing/2014/main" id="{50DC4E27-BAC2-8A31-B3AA-FF1575614782}"/>
              </a:ext>
              <a:ext uri="{C183D7F6-B498-43B3-948B-1728B52AA6E4}">
                <adec:decorative xmlns:adec="http://schemas.microsoft.com/office/drawing/2017/decorative" val="1"/>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5" name="Picture Placeholder 15">
            <a:extLst>
              <a:ext uri="{FF2B5EF4-FFF2-40B4-BE49-F238E27FC236}">
                <a16:creationId xmlns:a16="http://schemas.microsoft.com/office/drawing/2014/main" id="{579F519F-FF28-E95A-90FD-8ED476302122}"/>
              </a:ext>
              <a:ext uri="{C183D7F6-B498-43B3-948B-1728B52AA6E4}">
                <adec:decorative xmlns:adec="http://schemas.microsoft.com/office/drawing/2017/decorative" val="1"/>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12" name="Picture Placeholder 15">
            <a:extLst>
              <a:ext uri="{FF2B5EF4-FFF2-40B4-BE49-F238E27FC236}">
                <a16:creationId xmlns:a16="http://schemas.microsoft.com/office/drawing/2014/main" id="{A16AFFED-3679-EC6F-38E4-BB141B3DC4A0}"/>
              </a:ext>
              <a:ext uri="{C183D7F6-B498-43B3-948B-1728B52AA6E4}">
                <adec:decorative xmlns:adec="http://schemas.microsoft.com/office/drawing/2017/decorative" val="1"/>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21" name="Picture Placeholder 15">
            <a:extLst>
              <a:ext uri="{FF2B5EF4-FFF2-40B4-BE49-F238E27FC236}">
                <a16:creationId xmlns:a16="http://schemas.microsoft.com/office/drawing/2014/main" id="{40DA321B-E9DB-5413-41F7-007CC6996CC5}"/>
              </a:ext>
              <a:ext uri="{C183D7F6-B498-43B3-948B-1728B52AA6E4}">
                <adec:decorative xmlns:adec="http://schemas.microsoft.com/office/drawing/2017/decorative" val="1"/>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24" name="Picture Placeholder 15">
            <a:extLst>
              <a:ext uri="{FF2B5EF4-FFF2-40B4-BE49-F238E27FC236}">
                <a16:creationId xmlns:a16="http://schemas.microsoft.com/office/drawing/2014/main" id="{D7DCA51C-09C7-C83C-64D8-CE36012B9682}"/>
              </a:ext>
              <a:ext uri="{C183D7F6-B498-43B3-948B-1728B52AA6E4}">
                <adec:decorative xmlns:adec="http://schemas.microsoft.com/office/drawing/2017/decorative" val="1"/>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US"/>
              <a:t>insert profile pic</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US" smtClean="0"/>
              <a:pPr/>
              <a:t>‹#›</a:t>
            </a:fld>
            <a:endParaRPr lang="en-US"/>
          </a:p>
        </p:txBody>
      </p:sp>
    </p:spTree>
    <p:extLst>
      <p:ext uri="{BB962C8B-B14F-4D97-AF65-F5344CB8AC3E}">
        <p14:creationId xmlns:p14="http://schemas.microsoft.com/office/powerpoint/2010/main" val="1147290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47397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72723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05030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Tree>
    <p:extLst>
      <p:ext uri="{BB962C8B-B14F-4D97-AF65-F5344CB8AC3E}">
        <p14:creationId xmlns:p14="http://schemas.microsoft.com/office/powerpoint/2010/main" val="2397663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Tree>
    <p:extLst>
      <p:ext uri="{BB962C8B-B14F-4D97-AF65-F5344CB8AC3E}">
        <p14:creationId xmlns:p14="http://schemas.microsoft.com/office/powerpoint/2010/main" val="3632631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err="1"/>
              <a:t>toinsert</a:t>
            </a:r>
            <a:r>
              <a:rPr lang="en-GB"/>
              <a:t>  pictogram</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Tree>
    <p:extLst>
      <p:ext uri="{BB962C8B-B14F-4D97-AF65-F5344CB8AC3E}">
        <p14:creationId xmlns:p14="http://schemas.microsoft.com/office/powerpoint/2010/main" val="3049591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40434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08163"/>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445082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a:t>“Quote Copy Avenir Demi 24pt”.</a:t>
            </a:r>
            <a:endParaRPr lang="en-GB"/>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Tree>
    <p:extLst>
      <p:ext uri="{BB962C8B-B14F-4D97-AF65-F5344CB8AC3E}">
        <p14:creationId xmlns:p14="http://schemas.microsoft.com/office/powerpoint/2010/main" val="338197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35885911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7327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57634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02137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Lst>
          </p:cNvPr>
          <p:cNvSpPr/>
          <p:nvPr userDrawn="1"/>
        </p:nvSpPr>
        <p:spPr>
          <a:xfrm rot="10800000">
            <a:off x="8040687"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26894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92AC438-4963-3E86-AF1D-907809837B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04921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5760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26292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38881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a:p>
            <a:pPr lvl="3"/>
            <a:endParaRPr lang="en-GB"/>
          </a:p>
        </p:txBody>
      </p:sp>
    </p:spTree>
    <p:extLst>
      <p:ext uri="{BB962C8B-B14F-4D97-AF65-F5344CB8AC3E}">
        <p14:creationId xmlns:p14="http://schemas.microsoft.com/office/powerpoint/2010/main" val="926122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EA90A8E-21EE-B1AB-3E54-90DA5E7A3E20}"/>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426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33234947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DCDF42-4795-B9BB-A09E-30C7785EE34D}"/>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F2E5A3-55A9-35F4-3B8B-B4FDDD908EF8}"/>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6287207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mp; 2x Light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EB4482-ADD8-A5AC-E88D-E80B1F5288A7}"/>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E521FEA4-99B7-D7D2-C66A-489E89D4E18C}"/>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19255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mp; 2x Dark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FE163-4C99-A5A6-EBA5-2406214B10A1}"/>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9FEFCD9E-E41F-4430-9898-406F2EA0E269}"/>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tx1">
              <a:lumMod val="65000"/>
              <a:lumOff val="35000"/>
            </a:schemeClr>
          </a:solidFill>
          <a:ln>
            <a:noFill/>
          </a:ln>
        </p:spPr>
        <p:txBody>
          <a:bodyPr tIns="108000" anchor="t" anchorCtr="0"/>
          <a:lstStyle>
            <a:lvl1pPr marL="0" indent="0" algn="ctr">
              <a:buNone/>
              <a:defRPr sz="1000">
                <a:solidFill>
                  <a:schemeClr val="accent1"/>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14988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10C57F1D-C950-AFEA-188D-505320175FD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3226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8BA68AC2-1837-231B-AFE1-BE116D250A39}"/>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37292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5659636-78CF-6EFF-68F5-52F1AB620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horizontally as required”.</a:t>
            </a:r>
            <a:endParaRPr lang="en-GB"/>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40536956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E7B1683A-D886-9B6C-2690-189E65E5E8DC}"/>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a:t>
            </a:r>
            <a:r>
              <a:rPr lang="en-US" err="1"/>
              <a:t>recolour</a:t>
            </a:r>
            <a:r>
              <a:rPr lang="en-US"/>
              <a:t> text as required”.</a:t>
            </a:r>
            <a:endParaRPr lang="en-GB"/>
          </a:p>
        </p:txBody>
      </p:sp>
    </p:spTree>
    <p:extLst>
      <p:ext uri="{BB962C8B-B14F-4D97-AF65-F5344CB8AC3E}">
        <p14:creationId xmlns:p14="http://schemas.microsoft.com/office/powerpoint/2010/main" val="4050691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3" y="1720850"/>
            <a:ext cx="3202897"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4295560" y="1720850"/>
            <a:ext cx="3202898"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8040168" y="1720850"/>
            <a:ext cx="3204519"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831646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3359151"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6167438"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Lst>
          </p:cNvPr>
          <p:cNvSpPr>
            <a:spLocks noGrp="1"/>
          </p:cNvSpPr>
          <p:nvPr>
            <p:ph type="body" sz="quarter" idx="42" hasCustomPrompt="1"/>
          </p:nvPr>
        </p:nvSpPr>
        <p:spPr>
          <a:xfrm>
            <a:off x="897572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1064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6" name="Picture Placeholder 15">
            <a:extLst>
              <a:ext uri="{FF2B5EF4-FFF2-40B4-BE49-F238E27FC236}">
                <a16:creationId xmlns:a16="http://schemas.microsoft.com/office/drawing/2014/main" id="{DA05801B-112D-E8CC-61BD-A4834B349AA6}"/>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7" name="Picture Placeholder 15">
            <a:extLst>
              <a:ext uri="{FF2B5EF4-FFF2-40B4-BE49-F238E27FC236}">
                <a16:creationId xmlns:a16="http://schemas.microsoft.com/office/drawing/2014/main" id="{C124DB5D-11D5-E18C-B3C8-AF86AD1E4C5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463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6" name="Picture Placeholder 15">
            <a:extLst>
              <a:ext uri="{FF2B5EF4-FFF2-40B4-BE49-F238E27FC236}">
                <a16:creationId xmlns:a16="http://schemas.microsoft.com/office/drawing/2014/main" id="{5EA0C833-46C2-988C-0074-D6A83249C216}"/>
              </a:ext>
              <a:ext uri="{C183D7F6-B498-43B3-948B-1728B52AA6E4}">
                <adec:decorative xmlns:adec="http://schemas.microsoft.com/office/drawing/2017/decorative" val="0"/>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US"/>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a:t>Click to edit Master text styles</a:t>
            </a:r>
          </a:p>
          <a:p>
            <a:pPr lvl="1"/>
            <a:r>
              <a:rPr lang="en-US"/>
              <a:t>Second level</a:t>
            </a:r>
          </a:p>
          <a:p>
            <a:pPr lvl="2"/>
            <a:r>
              <a:rPr lang="en-US"/>
              <a:t>Third level</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US"/>
              <a:t>icon</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US"/>
              <a:t>icon</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US"/>
              <a:t>icon</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a:t>Click to edit Master text styles</a:t>
            </a:r>
          </a:p>
          <a:p>
            <a:pPr lvl="1"/>
            <a:r>
              <a:rPr lang="en-US"/>
              <a:t>Second level</a:t>
            </a:r>
          </a:p>
          <a:p>
            <a:pPr lvl="2"/>
            <a:r>
              <a:rPr lang="en-US"/>
              <a:t>Third level</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US"/>
              <a:t>icon</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US"/>
              <a:t>icon</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5977080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 name="Picture Placeholder 15">
            <a:extLst>
              <a:ext uri="{FF2B5EF4-FFF2-40B4-BE49-F238E27FC236}">
                <a16:creationId xmlns:a16="http://schemas.microsoft.com/office/drawing/2014/main" id="{579F519F-FF28-E95A-90FD-8ED476302122}"/>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2" name="Picture Placeholder 15">
            <a:extLst>
              <a:ext uri="{FF2B5EF4-FFF2-40B4-BE49-F238E27FC236}">
                <a16:creationId xmlns:a16="http://schemas.microsoft.com/office/drawing/2014/main" id="{A16AFFED-3679-EC6F-38E4-BB141B3DC4A0}"/>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1" name="Picture Placeholder 15">
            <a:extLst>
              <a:ext uri="{FF2B5EF4-FFF2-40B4-BE49-F238E27FC236}">
                <a16:creationId xmlns:a16="http://schemas.microsoft.com/office/drawing/2014/main" id="{40DA321B-E9DB-5413-41F7-007CC6996CC5}"/>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4" name="Picture Placeholder 15">
            <a:extLst>
              <a:ext uri="{FF2B5EF4-FFF2-40B4-BE49-F238E27FC236}">
                <a16:creationId xmlns:a16="http://schemas.microsoft.com/office/drawing/2014/main" id="{D7DCA51C-09C7-C83C-64D8-CE36012B9682}"/>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34263584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9DA1-3B81-C44D-90B9-FA35C9B220BC}"/>
              </a:ext>
            </a:extLst>
          </p:cNvPr>
          <p:cNvSpPr>
            <a:spLocks noGrp="1"/>
          </p:cNvSpPr>
          <p:nvPr>
            <p:ph type="title"/>
          </p:nvPr>
        </p:nvSpPr>
        <p:spPr>
          <a:xfrm>
            <a:off x="313853" y="266700"/>
            <a:ext cx="11573347" cy="535531"/>
          </a:xfrm>
        </p:spPr>
        <p:txBody>
          <a:bodyPr lIns="0" anchor="t">
            <a:spAutoFit/>
          </a:bodyPr>
          <a:lstStyle>
            <a:lvl1pPr>
              <a:defRPr sz="3200" b="1" i="0">
                <a:solidFill>
                  <a:srgbClr val="008094"/>
                </a:solidFill>
                <a:latin typeface="Avenir Next" panose="020B0503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7818350-93C8-CA4C-99A0-1E12D3F809B5}"/>
              </a:ext>
            </a:extLst>
          </p:cNvPr>
          <p:cNvSpPr>
            <a:spLocks noGrp="1"/>
          </p:cNvSpPr>
          <p:nvPr>
            <p:ph type="sldNum" sz="quarter" idx="12"/>
          </p:nvPr>
        </p:nvSpPr>
        <p:spPr>
          <a:xfrm>
            <a:off x="11732868" y="6529544"/>
            <a:ext cx="339865" cy="199294"/>
          </a:xfrm>
        </p:spPr>
        <p:txBody>
          <a:bodyPr/>
          <a:lstStyle>
            <a:lvl1pPr>
              <a:defRPr sz="1000" b="0" i="0">
                <a:solidFill>
                  <a:schemeClr val="tx1">
                    <a:lumMod val="95000"/>
                    <a:lumOff val="5000"/>
                  </a:schemeClr>
                </a:solidFill>
                <a:latin typeface="Avenir Next" panose="020B0503020202020204" pitchFamily="34" charset="0"/>
              </a:defRPr>
            </a:lvl1pPr>
          </a:lstStyle>
          <a:p>
            <a:fld id="{B044159E-D75D-1D4C-AB47-8DAEB39BDE1C}" type="slidenum">
              <a:rPr lang="en-US" smtClean="0"/>
              <a:pPr/>
              <a:t>‹#›</a:t>
            </a:fld>
            <a:endParaRPr lang="en-US"/>
          </a:p>
        </p:txBody>
      </p:sp>
      <p:pic>
        <p:nvPicPr>
          <p:cNvPr id="4" name="Picture 3" descr="Logo, company name&#10;&#10;Description automatically generated">
            <a:extLst>
              <a:ext uri="{FF2B5EF4-FFF2-40B4-BE49-F238E27FC236}">
                <a16:creationId xmlns:a16="http://schemas.microsoft.com/office/drawing/2014/main" id="{EBDF5E6D-2574-53DF-78CD-AAE39D3A8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524" y="6178274"/>
            <a:ext cx="997247" cy="550564"/>
          </a:xfrm>
          <a:prstGeom prst="rect">
            <a:avLst/>
          </a:prstGeom>
        </p:spPr>
      </p:pic>
    </p:spTree>
    <p:extLst>
      <p:ext uri="{BB962C8B-B14F-4D97-AF65-F5344CB8AC3E}">
        <p14:creationId xmlns:p14="http://schemas.microsoft.com/office/powerpoint/2010/main" val="1275046129"/>
      </p:ext>
    </p:extLst>
  </p:cSld>
  <p:clrMapOvr>
    <a:masterClrMapping/>
  </p:clrMapOvr>
  <p:extLst>
    <p:ext uri="{DCECCB84-F9BA-43D5-87BE-67443E8EF086}">
      <p15:sldGuideLst xmlns:p15="http://schemas.microsoft.com/office/powerpoint/2012/main">
        <p15:guide id="1" orient="horz" pos="168">
          <p15:clr>
            <a:srgbClr val="FBAE40"/>
          </p15:clr>
        </p15:guide>
        <p15:guide id="2" pos="192">
          <p15:clr>
            <a:srgbClr val="FBAE40"/>
          </p15:clr>
        </p15:guide>
        <p15:guide id="3" pos="7488">
          <p15:clr>
            <a:srgbClr val="FBAE40"/>
          </p15:clr>
        </p15:guide>
        <p15:guide id="4" orient="horz" pos="3816">
          <p15:clr>
            <a:srgbClr val="FBAE40"/>
          </p15:clr>
        </p15:guide>
        <p15:guide id="5" orient="horz" pos="7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093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Medium text_white">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0E3F65AB-ECD0-1342-BCB6-1D958E120436}"/>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B5B444AC-5CD2-5041-B0DC-990C1072CAE0}"/>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1" name="Title 1">
            <a:extLst>
              <a:ext uri="{FF2B5EF4-FFF2-40B4-BE49-F238E27FC236}">
                <a16:creationId xmlns:a16="http://schemas.microsoft.com/office/drawing/2014/main" id="{2588ECB1-0687-764A-A1EC-F70A4E2343AA}"/>
              </a:ext>
            </a:extLst>
          </p:cNvPr>
          <p:cNvSpPr>
            <a:spLocks noGrp="1"/>
          </p:cNvSpPr>
          <p:nvPr>
            <p:ph type="title" hasCustomPrompt="1"/>
          </p:nvPr>
        </p:nvSpPr>
        <p:spPr>
          <a:xfrm>
            <a:off x="569986" y="816951"/>
            <a:ext cx="832636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7" name="Text Placeholder 13">
            <a:extLst>
              <a:ext uri="{FF2B5EF4-FFF2-40B4-BE49-F238E27FC236}">
                <a16:creationId xmlns:a16="http://schemas.microsoft.com/office/drawing/2014/main" id="{67124A53-577E-1447-B0F2-0EDD1B213F23}"/>
              </a:ext>
            </a:extLst>
          </p:cNvPr>
          <p:cNvSpPr>
            <a:spLocks noGrp="1"/>
          </p:cNvSpPr>
          <p:nvPr>
            <p:ph type="body" sz="quarter" idx="30" hasCustomPrompt="1"/>
          </p:nvPr>
        </p:nvSpPr>
        <p:spPr>
          <a:xfrm>
            <a:off x="569986" y="1812925"/>
            <a:ext cx="8326364" cy="4548188"/>
          </a:xfrm>
        </p:spPr>
        <p:txBody>
          <a:bodyPr>
            <a:normAutofit/>
          </a:bodyPr>
          <a:lstStyle>
            <a:lvl1pPr marL="360000" indent="-360000">
              <a:lnSpc>
                <a:spcPct val="85000"/>
              </a:lnSpc>
              <a:spcBef>
                <a:spcPts val="600"/>
              </a:spcBef>
              <a:spcAft>
                <a:spcPts val="400"/>
              </a:spcAft>
              <a:buClr>
                <a:schemeClr val="accent1"/>
              </a:buClr>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6" name="Text Placeholder 17">
            <a:extLst>
              <a:ext uri="{FF2B5EF4-FFF2-40B4-BE49-F238E27FC236}">
                <a16:creationId xmlns:a16="http://schemas.microsoft.com/office/drawing/2014/main" id="{D66BFEAC-391A-E342-961B-894E4899FA84}"/>
              </a:ext>
            </a:extLst>
          </p:cNvPr>
          <p:cNvSpPr>
            <a:spLocks noGrp="1"/>
          </p:cNvSpPr>
          <p:nvPr>
            <p:ph type="body" sz="quarter" idx="29" hasCustomPrompt="1"/>
          </p:nvPr>
        </p:nvSpPr>
        <p:spPr>
          <a:xfrm>
            <a:off x="582456" y="1193187"/>
            <a:ext cx="83263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921586871"/>
      </p:ext>
    </p:extLst>
  </p:cSld>
  <p:clrMapOvr>
    <a:masterClrMapping/>
  </p:clrMapOvr>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CA4F2-F1FC-40F4-9E9D-E51D52A51F0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B1F8E16-5538-40FE-AAF4-DB9539EC13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DA9CC8-80B7-461A-95D0-87919231755E}"/>
              </a:ext>
            </a:extLst>
          </p:cNvPr>
          <p:cNvSpPr>
            <a:spLocks noGrp="1"/>
          </p:cNvSpPr>
          <p:nvPr>
            <p:ph type="sldNum" sz="quarter" idx="12"/>
          </p:nvPr>
        </p:nvSpPr>
        <p:spPr/>
        <p:txBody>
          <a:bodyPr/>
          <a:lstStyle/>
          <a:p>
            <a:fld id="{9A0E7209-499F-4AB0-B334-5EF5B32C4D4F}" type="slidenum">
              <a:rPr lang="en-US" smtClean="0"/>
              <a:t>‹#›</a:t>
            </a:fld>
            <a:endParaRPr lang="en-US"/>
          </a:p>
        </p:txBody>
      </p:sp>
    </p:spTree>
    <p:extLst>
      <p:ext uri="{BB962C8B-B14F-4D97-AF65-F5344CB8AC3E}">
        <p14:creationId xmlns:p14="http://schemas.microsoft.com/office/powerpoint/2010/main" val="25018032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attern - 1 lin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FF9049-5E28-324A-C127-89A520ECE3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grpSp>
        <p:nvGrpSpPr>
          <p:cNvPr id="6" name="Graphic 13">
            <a:extLst>
              <a:ext uri="{FF2B5EF4-FFF2-40B4-BE49-F238E27FC236}">
                <a16:creationId xmlns:a16="http://schemas.microsoft.com/office/drawing/2014/main" id="{D52C985B-47D7-433E-A866-3C0AB39DE64B}"/>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Text Placeholder 9">
            <a:extLst>
              <a:ext uri="{FF2B5EF4-FFF2-40B4-BE49-F238E27FC236}">
                <a16:creationId xmlns:a16="http://schemas.microsoft.com/office/drawing/2014/main" id="{4C6DD403-4D79-7A8B-97FC-8A42C027024F}"/>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a:t>Section break one line</a:t>
            </a:r>
          </a:p>
        </p:txBody>
      </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a:t>Section break subtitle here</a:t>
            </a:r>
          </a:p>
        </p:txBody>
      </p:sp>
    </p:spTree>
    <p:extLst>
      <p:ext uri="{BB962C8B-B14F-4D97-AF65-F5344CB8AC3E}">
        <p14:creationId xmlns:p14="http://schemas.microsoft.com/office/powerpoint/2010/main" val="36082198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1CBF-5BAB-BD37-F03E-B9C5235700C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F985454-8962-055C-99F3-2644585EBB77}"/>
              </a:ext>
            </a:extLst>
          </p:cNvPr>
          <p:cNvSpPr>
            <a:spLocks noGrp="1"/>
          </p:cNvSpPr>
          <p:nvPr>
            <p:ph type="sldNum" sz="quarter" idx="10"/>
          </p:nvPr>
        </p:nvSpPr>
        <p:spPr>
          <a:xfrm>
            <a:off x="11192400" y="6541200"/>
            <a:ext cx="366016" cy="162000"/>
          </a:xfrm>
          <a:prstGeom prst="rect">
            <a:avLst/>
          </a:prstGeom>
        </p:spPr>
        <p:txBody>
          <a:bodyPr/>
          <a:lstStyle>
            <a:lvl1pPr>
              <a:defRPr>
                <a:solidFill>
                  <a:schemeClr val="tx1"/>
                </a:solidFill>
              </a:defRPr>
            </a:lvl1pPr>
          </a:lstStyle>
          <a:p>
            <a:pPr defTabSz="914377">
              <a:defRPr/>
            </a:pPr>
            <a:fld id="{F18EFF25-22D3-7349-97D6-73D11F9E5B0D}" type="slidenum">
              <a:rPr lang="en-GB" smtClean="0"/>
              <a:pPr defTabSz="914377">
                <a:defRPr/>
              </a:pPr>
              <a:t>‹#›</a:t>
            </a:fld>
            <a:endParaRPr lang="en-GB"/>
          </a:p>
        </p:txBody>
      </p:sp>
      <p:sp>
        <p:nvSpPr>
          <p:cNvPr id="5" name="Content Placeholder 4">
            <a:extLst>
              <a:ext uri="{FF2B5EF4-FFF2-40B4-BE49-F238E27FC236}">
                <a16:creationId xmlns:a16="http://schemas.microsoft.com/office/drawing/2014/main" id="{01D2E189-4BD2-0B0D-CD4E-8E3120ACCC6C}"/>
              </a:ext>
            </a:extLst>
          </p:cNvPr>
          <p:cNvSpPr>
            <a:spLocks noGrp="1"/>
          </p:cNvSpPr>
          <p:nvPr>
            <p:ph sz="quarter" idx="11"/>
          </p:nvPr>
        </p:nvSpPr>
        <p:spPr>
          <a:xfrm>
            <a:off x="658984" y="1573212"/>
            <a:ext cx="105334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A84D349-509F-D9E6-8495-1218F136EADD}"/>
              </a:ext>
              <a:ext uri="{C183D7F6-B498-43B3-948B-1728B52AA6E4}">
                <adec:decorative xmlns:adec="http://schemas.microsoft.com/office/drawing/2017/decorative" val="1"/>
              </a:ext>
            </a:extLst>
          </p:cNvPr>
          <p:cNvSpPr/>
          <p:nvPr userDrawn="1"/>
        </p:nvSpPr>
        <p:spPr>
          <a:xfrm>
            <a:off x="12337200" y="0"/>
            <a:ext cx="288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6982064-DE82-507B-3ED9-33E04F921245}"/>
              </a:ext>
              <a:ext uri="{C183D7F6-B498-43B3-948B-1728B52AA6E4}">
                <adec:decorative xmlns:adec="http://schemas.microsoft.com/office/drawing/2017/decorative" val="1"/>
              </a:ext>
            </a:extLst>
          </p:cNvPr>
          <p:cNvSpPr/>
          <p:nvPr userDrawn="1"/>
        </p:nvSpPr>
        <p:spPr>
          <a:xfrm>
            <a:off x="12337200" y="432000"/>
            <a:ext cx="288000"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6A4854-DAC6-9FD4-B3C8-E8654B25E557}"/>
              </a:ext>
              <a:ext uri="{C183D7F6-B498-43B3-948B-1728B52AA6E4}">
                <adec:decorative xmlns:adec="http://schemas.microsoft.com/office/drawing/2017/decorative" val="1"/>
              </a:ext>
            </a:extLst>
          </p:cNvPr>
          <p:cNvSpPr/>
          <p:nvPr userDrawn="1"/>
        </p:nvSpPr>
        <p:spPr>
          <a:xfrm>
            <a:off x="12337200" y="864000"/>
            <a:ext cx="288000"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59AAE04-0F42-5402-FF13-F5CAF083FAE5}"/>
              </a:ext>
              <a:ext uri="{C183D7F6-B498-43B3-948B-1728B52AA6E4}">
                <adec:decorative xmlns:adec="http://schemas.microsoft.com/office/drawing/2017/decorative" val="1"/>
              </a:ext>
            </a:extLst>
          </p:cNvPr>
          <p:cNvSpPr/>
          <p:nvPr userDrawn="1"/>
        </p:nvSpPr>
        <p:spPr>
          <a:xfrm>
            <a:off x="12337200" y="1296000"/>
            <a:ext cx="288000"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DD94311-5BBD-C464-A668-582D7C91421F}"/>
              </a:ext>
              <a:ext uri="{C183D7F6-B498-43B3-948B-1728B52AA6E4}">
                <adec:decorative xmlns:adec="http://schemas.microsoft.com/office/drawing/2017/decorative" val="1"/>
              </a:ext>
            </a:extLst>
          </p:cNvPr>
          <p:cNvSpPr/>
          <p:nvPr userDrawn="1"/>
        </p:nvSpPr>
        <p:spPr>
          <a:xfrm>
            <a:off x="12337200" y="1728000"/>
            <a:ext cx="288000"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D52FE6-6557-E36F-467D-D0D3A68462A9}"/>
              </a:ext>
              <a:ext uri="{C183D7F6-B498-43B3-948B-1728B52AA6E4}">
                <adec:decorative xmlns:adec="http://schemas.microsoft.com/office/drawing/2017/decorative" val="1"/>
              </a:ext>
            </a:extLst>
          </p:cNvPr>
          <p:cNvSpPr/>
          <p:nvPr userDrawn="1"/>
        </p:nvSpPr>
        <p:spPr>
          <a:xfrm>
            <a:off x="12337200" y="2160000"/>
            <a:ext cx="288000" cy="2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9115600-1841-CEC3-F85F-675F7023F752}"/>
              </a:ext>
              <a:ext uri="{C183D7F6-B498-43B3-948B-1728B52AA6E4}">
                <adec:decorative xmlns:adec="http://schemas.microsoft.com/office/drawing/2017/decorative" val="1"/>
              </a:ext>
            </a:extLst>
          </p:cNvPr>
          <p:cNvSpPr/>
          <p:nvPr userDrawn="1"/>
        </p:nvSpPr>
        <p:spPr>
          <a:xfrm>
            <a:off x="12337200" y="2592000"/>
            <a:ext cx="288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857AD26-7FAE-60A8-E828-009112C5E15A}"/>
              </a:ext>
              <a:ext uri="{C183D7F6-B498-43B3-948B-1728B52AA6E4}">
                <adec:decorative xmlns:adec="http://schemas.microsoft.com/office/drawing/2017/decorative" val="1"/>
              </a:ext>
            </a:extLst>
          </p:cNvPr>
          <p:cNvSpPr/>
          <p:nvPr userDrawn="1"/>
        </p:nvSpPr>
        <p:spPr>
          <a:xfrm>
            <a:off x="12337200" y="3024000"/>
            <a:ext cx="288000" cy="28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1436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ngle image - 1 line only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23543450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ngle image - 1 line only - Citrus">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accent3"/>
                </a:solidFill>
                <a:latin typeface="+mj-lt"/>
              </a:defRPr>
            </a:lvl1pPr>
          </a:lstStyle>
          <a:p>
            <a:pPr lvl="0"/>
            <a:r>
              <a:rPr lang="en-US"/>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11220215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ngle image - 2 or 3 lines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a:t>Two or three</a:t>
            </a:r>
            <a:br>
              <a:rPr lang="en-US"/>
            </a:br>
            <a:r>
              <a:rPr lang="en-US"/>
              <a:t>line title here</a:t>
            </a:r>
            <a:br>
              <a:rPr lang="en-US"/>
            </a:br>
            <a:r>
              <a:rPr lang="en-US"/>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53690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US"/>
              <a:t>click or drag </a:t>
            </a:r>
            <a:br>
              <a:rPr lang="en-US"/>
            </a:br>
            <a:r>
              <a:rPr lang="en-US"/>
              <a:t>to insert pictogram</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6173271"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US"/>
              <a:t>click or drag </a:t>
            </a:r>
            <a:br>
              <a:rPr lang="en-US"/>
            </a:br>
            <a:r>
              <a:rPr lang="en-US"/>
              <a:t>to insert pictogram</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6172903"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6172903"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12128314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ngle image - 2 or 3 lines - Citrus">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accent3"/>
                </a:solidFill>
                <a:latin typeface="+mj-lt"/>
              </a:defRPr>
            </a:lvl1pPr>
          </a:lstStyle>
          <a:p>
            <a:pPr lvl="0"/>
            <a:r>
              <a:rPr lang="en-US"/>
              <a:t>Two or three</a:t>
            </a:r>
            <a:br>
              <a:rPr lang="en-US"/>
            </a:br>
            <a:r>
              <a:rPr lang="en-US"/>
              <a:t>line title here</a:t>
            </a:r>
            <a:br>
              <a:rPr lang="en-US"/>
            </a:br>
            <a:r>
              <a:rPr lang="en-US"/>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398774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attern - 1 line only - Mi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85000"/>
              </a:lnSpc>
              <a:buNone/>
              <a:defRPr sz="5400" spc="-100" baseline="0">
                <a:solidFill>
                  <a:schemeClr val="accent1"/>
                </a:solidFill>
                <a:latin typeface="+mj-lt"/>
              </a:defRPr>
            </a:lvl1pPr>
          </a:lstStyle>
          <a:p>
            <a:pPr lvl="0"/>
            <a:r>
              <a:rPr lang="en-GB"/>
              <a:t>D</a:t>
            </a:r>
            <a:r>
              <a:rPr lang="en-US"/>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36025582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attern - 2 or 3 lines - Mi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C2CE3A-10E3-A0F1-A206-74B0BF2E2B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2" name="Text Placeholder 2">
            <a:extLst>
              <a:ext uri="{FF2B5EF4-FFF2-40B4-BE49-F238E27FC236}">
                <a16:creationId xmlns:a16="http://schemas.microsoft.com/office/drawing/2014/main" id="{7069AED8-B383-E3ED-1315-7BCB2C145A6A}"/>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3" name="Text Placeholder 9">
            <a:extLst>
              <a:ext uri="{FF2B5EF4-FFF2-40B4-BE49-F238E27FC236}">
                <a16:creationId xmlns:a16="http://schemas.microsoft.com/office/drawing/2014/main" id="{5E004001-F9FA-DB49-B103-7D69482E2157}"/>
              </a:ext>
            </a:extLst>
          </p:cNvPr>
          <p:cNvSpPr>
            <a:spLocks noGrp="1"/>
          </p:cNvSpPr>
          <p:nvPr>
            <p:ph type="body" sz="quarter" idx="16" hasCustomPrompt="1"/>
          </p:nvPr>
        </p:nvSpPr>
        <p:spPr>
          <a:xfrm>
            <a:off x="1343026" y="2708275"/>
            <a:ext cx="9498748" cy="1588441"/>
          </a:xfrm>
          <a:prstGeom prst="rect">
            <a:avLst/>
          </a:prstGeom>
        </p:spPr>
        <p:txBody>
          <a:bodyPr lIns="0" tIns="36000" rIns="0" bIns="0" anchor="b" anchorCtr="0">
            <a:noAutofit/>
          </a:bodyPr>
          <a:lstStyle>
            <a:lvl1pPr marL="0" indent="0" algn="ctr">
              <a:lnSpc>
                <a:spcPct val="85000"/>
              </a:lnSpc>
              <a:buNone/>
              <a:defRPr sz="5400" spc="-100" baseline="0">
                <a:solidFill>
                  <a:schemeClr val="accent1"/>
                </a:solidFill>
                <a:latin typeface="+mj-lt"/>
              </a:defRPr>
            </a:lvl1pPr>
          </a:lstStyle>
          <a:p>
            <a:pPr lvl="0"/>
            <a:r>
              <a:rPr lang="en-US"/>
              <a:t>Dark pattern cover two or three line title</a:t>
            </a:r>
          </a:p>
        </p:txBody>
      </p:sp>
      <p:sp>
        <p:nvSpPr>
          <p:cNvPr id="4" name="Text Placeholder 9">
            <a:extLst>
              <a:ext uri="{FF2B5EF4-FFF2-40B4-BE49-F238E27FC236}">
                <a16:creationId xmlns:a16="http://schemas.microsoft.com/office/drawing/2014/main" id="{652E3981-AF30-649F-42FB-9DDE6BCA1A26}"/>
              </a:ext>
            </a:extLst>
          </p:cNvPr>
          <p:cNvSpPr>
            <a:spLocks noGrp="1"/>
          </p:cNvSpPr>
          <p:nvPr>
            <p:ph type="body" sz="quarter" idx="17" hasCustomPrompt="1"/>
          </p:nvPr>
        </p:nvSpPr>
        <p:spPr>
          <a:xfrm>
            <a:off x="1343079" y="4383735"/>
            <a:ext cx="9495141"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21250229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attern - 1 line only - Citru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85000"/>
              </a:lnSpc>
              <a:buNone/>
              <a:defRPr sz="5400" spc="-100" baseline="0">
                <a:solidFill>
                  <a:schemeClr val="accent3"/>
                </a:solidFill>
                <a:latin typeface="+mj-lt"/>
              </a:defRPr>
            </a:lvl1pPr>
          </a:lstStyle>
          <a:p>
            <a:pPr lvl="0"/>
            <a:r>
              <a:rPr lang="en-GB"/>
              <a:t>D</a:t>
            </a:r>
            <a:r>
              <a:rPr lang="en-US"/>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29838564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attern - 2 or 3 lines - Citru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C2CE3A-10E3-A0F1-A206-74B0BF2E2B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2" name="Text Placeholder 2">
            <a:extLst>
              <a:ext uri="{FF2B5EF4-FFF2-40B4-BE49-F238E27FC236}">
                <a16:creationId xmlns:a16="http://schemas.microsoft.com/office/drawing/2014/main" id="{7069AED8-B383-E3ED-1315-7BCB2C145A6A}"/>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3" name="Text Placeholder 9">
            <a:extLst>
              <a:ext uri="{FF2B5EF4-FFF2-40B4-BE49-F238E27FC236}">
                <a16:creationId xmlns:a16="http://schemas.microsoft.com/office/drawing/2014/main" id="{5E004001-F9FA-DB49-B103-7D69482E2157}"/>
              </a:ext>
            </a:extLst>
          </p:cNvPr>
          <p:cNvSpPr>
            <a:spLocks noGrp="1"/>
          </p:cNvSpPr>
          <p:nvPr>
            <p:ph type="body" sz="quarter" idx="16" hasCustomPrompt="1"/>
          </p:nvPr>
        </p:nvSpPr>
        <p:spPr>
          <a:xfrm>
            <a:off x="1343026" y="2708275"/>
            <a:ext cx="9498748" cy="1588441"/>
          </a:xfrm>
          <a:prstGeom prst="rect">
            <a:avLst/>
          </a:prstGeom>
        </p:spPr>
        <p:txBody>
          <a:bodyPr lIns="0" tIns="36000" rIns="0" bIns="0" anchor="b" anchorCtr="0">
            <a:noAutofit/>
          </a:bodyPr>
          <a:lstStyle>
            <a:lvl1pPr marL="0" indent="0" algn="ctr">
              <a:lnSpc>
                <a:spcPct val="85000"/>
              </a:lnSpc>
              <a:buNone/>
              <a:defRPr sz="5400" spc="-100" baseline="0">
                <a:solidFill>
                  <a:schemeClr val="accent3"/>
                </a:solidFill>
                <a:latin typeface="+mj-lt"/>
              </a:defRPr>
            </a:lvl1pPr>
          </a:lstStyle>
          <a:p>
            <a:pPr lvl="0"/>
            <a:r>
              <a:rPr lang="en-US"/>
              <a:t>Dark pattern cover two or three line title</a:t>
            </a:r>
          </a:p>
        </p:txBody>
      </p:sp>
      <p:sp>
        <p:nvSpPr>
          <p:cNvPr id="4" name="Text Placeholder 9">
            <a:extLst>
              <a:ext uri="{FF2B5EF4-FFF2-40B4-BE49-F238E27FC236}">
                <a16:creationId xmlns:a16="http://schemas.microsoft.com/office/drawing/2014/main" id="{652E3981-AF30-649F-42FB-9DDE6BCA1A26}"/>
              </a:ext>
            </a:extLst>
          </p:cNvPr>
          <p:cNvSpPr>
            <a:spLocks noGrp="1"/>
          </p:cNvSpPr>
          <p:nvPr>
            <p:ph type="body" sz="quarter" idx="17" hasCustomPrompt="1"/>
          </p:nvPr>
        </p:nvSpPr>
        <p:spPr>
          <a:xfrm>
            <a:off x="1343079" y="4383735"/>
            <a:ext cx="9495141"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31846139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0:50 - 1 line only - Mint">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1"/>
                </a:solidFill>
                <a:latin typeface="+mj-lt"/>
              </a:defRPr>
            </a:lvl1pPr>
          </a:lstStyle>
          <a:p>
            <a:pPr lvl="0"/>
            <a:r>
              <a:rPr lang="en-US"/>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30794397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0:50 - 2 or 3 lines - Mint">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1"/>
                </a:solidFill>
                <a:latin typeface="+mj-lt"/>
              </a:defRPr>
            </a:lvl1pPr>
          </a:lstStyle>
          <a:p>
            <a:pPr lvl="0"/>
            <a:r>
              <a:rPr lang="en-US"/>
              <a:t>Simple cover two or three line title</a:t>
            </a:r>
            <a:br>
              <a:rPr lang="en-US"/>
            </a:br>
            <a:r>
              <a:rPr lang="en-US"/>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41298488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0:50 - 1 lne only - Citrus">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3"/>
                </a:solidFill>
                <a:latin typeface="+mj-lt"/>
              </a:defRPr>
            </a:lvl1pPr>
          </a:lstStyle>
          <a:p>
            <a:pPr lvl="0"/>
            <a:r>
              <a:rPr lang="en-US"/>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21384303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0:50 - 2 or 3 lines - Citrus">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3"/>
                </a:solidFill>
                <a:latin typeface="+mj-lt"/>
              </a:defRPr>
            </a:lvl1pPr>
          </a:lstStyle>
          <a:p>
            <a:pPr lvl="0"/>
            <a:r>
              <a:rPr lang="en-US"/>
              <a:t>Simple cover two or three line title</a:t>
            </a:r>
            <a:br>
              <a:rPr lang="en-US"/>
            </a:br>
            <a:r>
              <a:rPr lang="en-US"/>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0" rIns="0" bIns="0" anchor="b"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16290269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9DA1-3B81-C44D-90B9-FA35C9B220BC}"/>
              </a:ext>
            </a:extLst>
          </p:cNvPr>
          <p:cNvSpPr>
            <a:spLocks noGrp="1"/>
          </p:cNvSpPr>
          <p:nvPr>
            <p:ph type="title"/>
          </p:nvPr>
        </p:nvSpPr>
        <p:spPr>
          <a:xfrm>
            <a:off x="313853" y="266700"/>
            <a:ext cx="11573347" cy="664535"/>
          </a:xfrm>
        </p:spPr>
        <p:txBody>
          <a:bodyPr lIns="0" anchor="t">
            <a:normAutofit/>
          </a:bodyPr>
          <a:lstStyle>
            <a:lvl1pPr>
              <a:defRPr sz="3600" b="1" i="0">
                <a:solidFill>
                  <a:srgbClr val="008094"/>
                </a:solidFill>
                <a:latin typeface="Avenir Next" panose="020B0503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7818350-93C8-CA4C-99A0-1E12D3F809B5}"/>
              </a:ext>
            </a:extLst>
          </p:cNvPr>
          <p:cNvSpPr>
            <a:spLocks noGrp="1"/>
          </p:cNvSpPr>
          <p:nvPr>
            <p:ph type="sldNum" sz="quarter" idx="12"/>
          </p:nvPr>
        </p:nvSpPr>
        <p:spPr>
          <a:xfrm>
            <a:off x="11732868" y="6529544"/>
            <a:ext cx="339865" cy="199294"/>
          </a:xfrm>
        </p:spPr>
        <p:txBody>
          <a:bodyPr/>
          <a:lstStyle>
            <a:lvl1pPr>
              <a:defRPr sz="1000" b="0" i="0">
                <a:solidFill>
                  <a:schemeClr val="tx1">
                    <a:lumMod val="95000"/>
                    <a:lumOff val="5000"/>
                  </a:schemeClr>
                </a:solidFill>
                <a:latin typeface="Avenir Next" panose="020B0503020202020204" pitchFamily="34" charset="0"/>
              </a:defRPr>
            </a:lvl1pPr>
          </a:lstStyle>
          <a:p>
            <a:fld id="{B044159E-D75D-1D4C-AB47-8DAEB39BDE1C}" type="slidenum">
              <a:rPr lang="en-US" smtClean="0"/>
              <a:pPr/>
              <a:t>‹#›</a:t>
            </a:fld>
            <a:endParaRPr lang="en-US"/>
          </a:p>
        </p:txBody>
      </p:sp>
      <p:pic>
        <p:nvPicPr>
          <p:cNvPr id="5" name="Picture 4" descr="Text, logo&#10;&#10;Description automatically generated with medium confidence">
            <a:extLst>
              <a:ext uri="{FF2B5EF4-FFF2-40B4-BE49-F238E27FC236}">
                <a16:creationId xmlns:a16="http://schemas.microsoft.com/office/drawing/2014/main" id="{5B74DBBB-610F-4333-9CD0-6B722F7E36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524" y="6245817"/>
            <a:ext cx="2059943" cy="483021"/>
          </a:xfrm>
          <a:prstGeom prst="rect">
            <a:avLst/>
          </a:prstGeom>
        </p:spPr>
      </p:pic>
    </p:spTree>
    <p:extLst>
      <p:ext uri="{BB962C8B-B14F-4D97-AF65-F5344CB8AC3E}">
        <p14:creationId xmlns:p14="http://schemas.microsoft.com/office/powerpoint/2010/main" val="4147381339"/>
      </p:ext>
    </p:extLst>
  </p:cSld>
  <p:clrMapOvr>
    <a:masterClrMapping/>
  </p:clrMapOvr>
  <p:extLst>
    <p:ext uri="{DCECCB84-F9BA-43D5-87BE-67443E8EF086}">
      <p15:sldGuideLst xmlns:p15="http://schemas.microsoft.com/office/powerpoint/2012/main">
        <p15:guide id="1" orient="horz" pos="168">
          <p15:clr>
            <a:srgbClr val="FBAE40"/>
          </p15:clr>
        </p15:guide>
        <p15:guide id="2" pos="192">
          <p15:clr>
            <a:srgbClr val="FBAE40"/>
          </p15:clr>
        </p15:guide>
        <p15:guide id="3" pos="7488">
          <p15:clr>
            <a:srgbClr val="FBAE40"/>
          </p15:clr>
        </p15:guide>
        <p15:guide id="4" orient="horz" pos="3816">
          <p15:clr>
            <a:srgbClr val="FBAE40"/>
          </p15:clr>
        </p15:guide>
        <p15:guide id="5" orient="horz" pos="7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443198"/>
          </a:xfrm>
        </p:spPr>
        <p:txBody>
          <a:bodyPr/>
          <a:lstStyle>
            <a:lvl1pPr>
              <a:defRPr/>
            </a:lvl1pPr>
          </a:lstStyle>
          <a:p>
            <a:r>
              <a:rPr lang="en-US"/>
              <a:t>Header avenir demi 24pt</a:t>
            </a:r>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US"/>
              <a:t>click or drag </a:t>
            </a:r>
            <a:br>
              <a:rPr lang="en-US"/>
            </a:br>
            <a:r>
              <a:rPr lang="en-US"/>
              <a:t>to insert pictogram</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US"/>
              <a:t>click or drag </a:t>
            </a:r>
            <a:br>
              <a:rPr lang="en-US"/>
            </a:br>
            <a:r>
              <a:rPr lang="en-US"/>
              <a:t>to insert pictogram</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US"/>
              <a:t>click or drag </a:t>
            </a:r>
            <a:br>
              <a:rPr lang="en-US"/>
            </a:br>
            <a:r>
              <a:rPr lang="en-US"/>
              <a:t>to insert pictogram</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4584452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4" cy="332399"/>
          </a:xfrm>
        </p:spPr>
        <p:txBody>
          <a:bodyPr>
            <a:spAutoFit/>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2024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7055303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71475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725401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840311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Tree>
    <p:extLst>
      <p:ext uri="{BB962C8B-B14F-4D97-AF65-F5344CB8AC3E}">
        <p14:creationId xmlns:p14="http://schemas.microsoft.com/office/powerpoint/2010/main" val="21536120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Tree>
    <p:extLst>
      <p:ext uri="{BB962C8B-B14F-4D97-AF65-F5344CB8AC3E}">
        <p14:creationId xmlns:p14="http://schemas.microsoft.com/office/powerpoint/2010/main" val="26626505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err="1"/>
              <a:t>toinsert</a:t>
            </a:r>
            <a:r>
              <a:rPr lang="en-GB"/>
              <a:t>  pictogram</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Tree>
    <p:extLst>
      <p:ext uri="{BB962C8B-B14F-4D97-AF65-F5344CB8AC3E}">
        <p14:creationId xmlns:p14="http://schemas.microsoft.com/office/powerpoint/2010/main" val="36779798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375053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08163"/>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20630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a:t>“Quote Copy Avenir Demi 24pt”.</a:t>
            </a:r>
            <a:endParaRPr lang="en-GB"/>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Tree>
    <p:extLst>
      <p:ext uri="{BB962C8B-B14F-4D97-AF65-F5344CB8AC3E}">
        <p14:creationId xmlns:p14="http://schemas.microsoft.com/office/powerpoint/2010/main" val="5855213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3.svg"/><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image" Target="../media/image3.svg"/><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image" Target="../media/image2.png"/><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theme" Target="../theme/theme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8" Type="http://schemas.openxmlformats.org/officeDocument/2006/relationships/slideLayout" Target="../slideLayouts/slideLayout48.xml"/><Relationship Id="rId3"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image" Target="../media/image5.svg"/><Relationship Id="rId2" Type="http://schemas.openxmlformats.org/officeDocument/2006/relationships/slideLayout" Target="../slideLayouts/slideLayout78.xml"/><Relationship Id="rId16" Type="http://schemas.openxmlformats.org/officeDocument/2006/relationships/image" Target="../media/image4.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3.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34" Type="http://schemas.openxmlformats.org/officeDocument/2006/relationships/theme" Target="../theme/theme4.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image" Target="../media/image3.svg"/><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image" Target="../media/image2.png"/><Relationship Id="rId8" Type="http://schemas.openxmlformats.org/officeDocument/2006/relationships/slideLayout" Target="../slideLayouts/slideLayout9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6" Type="http://schemas.openxmlformats.org/officeDocument/2006/relationships/image" Target="../media/image3.sv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2.pn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9" Type="http://schemas.openxmlformats.org/officeDocument/2006/relationships/slideLayout" Target="../slideLayouts/slideLayout175.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42" Type="http://schemas.openxmlformats.org/officeDocument/2006/relationships/tags" Target="../tags/tag2.xml"/><Relationship Id="rId7" Type="http://schemas.openxmlformats.org/officeDocument/2006/relationships/slideLayout" Target="../slideLayouts/slideLayout14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9" Type="http://schemas.openxmlformats.org/officeDocument/2006/relationships/slideLayout" Target="../slideLayouts/slideLayout165.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37" Type="http://schemas.openxmlformats.org/officeDocument/2006/relationships/slideLayout" Target="../slideLayouts/slideLayout173.xml"/><Relationship Id="rId40" Type="http://schemas.openxmlformats.org/officeDocument/2006/relationships/slideLayout" Target="../slideLayouts/slideLayout176.xml"/><Relationship Id="rId45" Type="http://schemas.openxmlformats.org/officeDocument/2006/relationships/image" Target="../media/image2.png"/><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36" Type="http://schemas.openxmlformats.org/officeDocument/2006/relationships/slideLayout" Target="../slideLayouts/slideLayout172.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4" Type="http://schemas.openxmlformats.org/officeDocument/2006/relationships/image" Target="../media/image1.emf"/><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slideLayout" Target="../slideLayouts/slideLayout171.xml"/><Relationship Id="rId43" Type="http://schemas.openxmlformats.org/officeDocument/2006/relationships/oleObject" Target="../embeddings/oleObject2.bin"/><Relationship Id="rId8" Type="http://schemas.openxmlformats.org/officeDocument/2006/relationships/slideLayout" Target="../slideLayouts/slideLayout144.xml"/><Relationship Id="rId3" Type="http://schemas.openxmlformats.org/officeDocument/2006/relationships/slideLayout" Target="../slideLayouts/slideLayout139.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38" Type="http://schemas.openxmlformats.org/officeDocument/2006/relationships/slideLayout" Target="../slideLayouts/slideLayout174.xml"/><Relationship Id="rId46" Type="http://schemas.openxmlformats.org/officeDocument/2006/relationships/image" Target="../media/image3.svg"/><Relationship Id="rId20" Type="http://schemas.openxmlformats.org/officeDocument/2006/relationships/slideLayout" Target="../slideLayouts/slideLayout156.xml"/><Relationship Id="rId4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26" Type="http://schemas.openxmlformats.org/officeDocument/2006/relationships/slideLayout" Target="../slideLayouts/slideLayout202.xml"/><Relationship Id="rId39" Type="http://schemas.openxmlformats.org/officeDocument/2006/relationships/slideLayout" Target="../slideLayouts/slideLayout215.xml"/><Relationship Id="rId21" Type="http://schemas.openxmlformats.org/officeDocument/2006/relationships/slideLayout" Target="../slideLayouts/slideLayout197.xml"/><Relationship Id="rId34" Type="http://schemas.openxmlformats.org/officeDocument/2006/relationships/slideLayout" Target="../slideLayouts/slideLayout210.xml"/><Relationship Id="rId42" Type="http://schemas.openxmlformats.org/officeDocument/2006/relationships/theme" Target="../theme/theme7.xml"/><Relationship Id="rId47" Type="http://schemas.openxmlformats.org/officeDocument/2006/relationships/image" Target="../media/image3.svg"/><Relationship Id="rId7" Type="http://schemas.openxmlformats.org/officeDocument/2006/relationships/slideLayout" Target="../slideLayouts/slideLayout183.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9" Type="http://schemas.openxmlformats.org/officeDocument/2006/relationships/slideLayout" Target="../slideLayouts/slideLayout205.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24" Type="http://schemas.openxmlformats.org/officeDocument/2006/relationships/slideLayout" Target="../slideLayouts/slideLayout200.xml"/><Relationship Id="rId32" Type="http://schemas.openxmlformats.org/officeDocument/2006/relationships/slideLayout" Target="../slideLayouts/slideLayout208.xml"/><Relationship Id="rId37" Type="http://schemas.openxmlformats.org/officeDocument/2006/relationships/slideLayout" Target="../slideLayouts/slideLayout213.xml"/><Relationship Id="rId40" Type="http://schemas.openxmlformats.org/officeDocument/2006/relationships/slideLayout" Target="../slideLayouts/slideLayout216.xml"/><Relationship Id="rId45" Type="http://schemas.openxmlformats.org/officeDocument/2006/relationships/image" Target="../media/image1.emf"/><Relationship Id="rId5" Type="http://schemas.openxmlformats.org/officeDocument/2006/relationships/slideLayout" Target="../slideLayouts/slideLayout181.xml"/><Relationship Id="rId15" Type="http://schemas.openxmlformats.org/officeDocument/2006/relationships/slideLayout" Target="../slideLayouts/slideLayout191.xml"/><Relationship Id="rId23" Type="http://schemas.openxmlformats.org/officeDocument/2006/relationships/slideLayout" Target="../slideLayouts/slideLayout199.xml"/><Relationship Id="rId28" Type="http://schemas.openxmlformats.org/officeDocument/2006/relationships/slideLayout" Target="../slideLayouts/slideLayout204.xml"/><Relationship Id="rId36" Type="http://schemas.openxmlformats.org/officeDocument/2006/relationships/slideLayout" Target="../slideLayouts/slideLayout212.xml"/><Relationship Id="rId10" Type="http://schemas.openxmlformats.org/officeDocument/2006/relationships/slideLayout" Target="../slideLayouts/slideLayout186.xml"/><Relationship Id="rId19" Type="http://schemas.openxmlformats.org/officeDocument/2006/relationships/slideLayout" Target="../slideLayouts/slideLayout195.xml"/><Relationship Id="rId31" Type="http://schemas.openxmlformats.org/officeDocument/2006/relationships/slideLayout" Target="../slideLayouts/slideLayout207.xml"/><Relationship Id="rId44" Type="http://schemas.openxmlformats.org/officeDocument/2006/relationships/oleObject" Target="../embeddings/oleObject1.bin"/><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 Id="rId22" Type="http://schemas.openxmlformats.org/officeDocument/2006/relationships/slideLayout" Target="../slideLayouts/slideLayout198.xml"/><Relationship Id="rId27" Type="http://schemas.openxmlformats.org/officeDocument/2006/relationships/slideLayout" Target="../slideLayouts/slideLayout203.xml"/><Relationship Id="rId30" Type="http://schemas.openxmlformats.org/officeDocument/2006/relationships/slideLayout" Target="../slideLayouts/slideLayout206.xml"/><Relationship Id="rId35" Type="http://schemas.openxmlformats.org/officeDocument/2006/relationships/slideLayout" Target="../slideLayouts/slideLayout211.xml"/><Relationship Id="rId43" Type="http://schemas.openxmlformats.org/officeDocument/2006/relationships/tags" Target="../tags/tag5.xml"/><Relationship Id="rId8" Type="http://schemas.openxmlformats.org/officeDocument/2006/relationships/slideLayout" Target="../slideLayouts/slideLayout184.xml"/><Relationship Id="rId3" Type="http://schemas.openxmlformats.org/officeDocument/2006/relationships/slideLayout" Target="../slideLayouts/slideLayout179.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5" Type="http://schemas.openxmlformats.org/officeDocument/2006/relationships/slideLayout" Target="../slideLayouts/slideLayout201.xml"/><Relationship Id="rId33" Type="http://schemas.openxmlformats.org/officeDocument/2006/relationships/slideLayout" Target="../slideLayouts/slideLayout209.xml"/><Relationship Id="rId38" Type="http://schemas.openxmlformats.org/officeDocument/2006/relationships/slideLayout" Target="../slideLayouts/slideLayout214.xml"/><Relationship Id="rId46" Type="http://schemas.openxmlformats.org/officeDocument/2006/relationships/image" Target="../media/image2.png"/><Relationship Id="rId20" Type="http://schemas.openxmlformats.org/officeDocument/2006/relationships/slideLayout" Target="../slideLayouts/slideLayout196.xml"/><Relationship Id="rId41" Type="http://schemas.openxmlformats.org/officeDocument/2006/relationships/slideLayout" Target="../slideLayouts/slideLayout2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23E112-D787-7A7D-7236-047BE355BC92}"/>
              </a:ext>
            </a:extLst>
          </p:cNvPr>
          <p:cNvGraphicFramePr>
            <a:graphicFrameLocks noChangeAspect="1"/>
          </p:cNvGraphicFramePr>
          <p:nvPr userDrawn="1">
            <p:custDataLst>
              <p:tags r:id="rId42"/>
            </p:custDataLst>
            <p:extLst>
              <p:ext uri="{D42A27DB-BD31-4B8C-83A1-F6EECF244321}">
                <p14:modId xmlns:p14="http://schemas.microsoft.com/office/powerpoint/2010/main" val="2146696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532" imgH="530" progId="TCLayout.ActiveDocument.1">
                  <p:embed/>
                </p:oleObj>
              </mc:Choice>
              <mc:Fallback>
                <p:oleObj name="think-cell Slide" r:id="rId43" imgW="532" imgH="530" progId="TCLayout.ActiveDocument.1">
                  <p:embed/>
                  <p:pic>
                    <p:nvPicPr>
                      <p:cNvPr id="7" name="think-cell data - do not delete" hidden="1">
                        <a:extLst>
                          <a:ext uri="{FF2B5EF4-FFF2-40B4-BE49-F238E27FC236}">
                            <a16:creationId xmlns:a16="http://schemas.microsoft.com/office/drawing/2014/main" id="{7723E112-D787-7A7D-7236-047BE355BC92}"/>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11090274" cy="443198"/>
          </a:xfrm>
          <a:prstGeom prst="rect">
            <a:avLst/>
          </a:prstGeom>
        </p:spPr>
        <p:txBody>
          <a:bodyPr vert="horz" lIns="0" tIns="0" rIns="0" bIns="0" rtlCol="0" anchor="t" anchorCtr="0">
            <a:spAutoFit/>
          </a:bodyPr>
          <a:lstStyle/>
          <a:p>
            <a:r>
              <a:rPr lang="en-US"/>
              <a:t>Header avenir demi 32pt</a:t>
            </a:r>
          </a:p>
        </p:txBody>
      </p:sp>
      <p:sp>
        <p:nvSpPr>
          <p:cNvPr id="3" name="Text Placeholder 2">
            <a:extLst>
              <a:ext uri="{FF2B5EF4-FFF2-40B4-BE49-F238E27FC236}">
                <a16:creationId xmlns:a16="http://schemas.microsoft.com/office/drawing/2014/main" id="{5C1B50FF-FF35-77A6-3E05-3419EB2868DE}"/>
              </a:ext>
              <a:ext uri="{C183D7F6-B498-43B3-948B-1728B52AA6E4}">
                <adec:decorative xmlns:adec="http://schemas.microsoft.com/office/drawing/2017/decorative" val="0"/>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US" smtClean="0"/>
              <a:pPr/>
              <a:t>‹#›</a:t>
            </a:fld>
            <a:endParaRPr lang="en-US"/>
          </a:p>
        </p:txBody>
      </p:sp>
      <p:pic>
        <p:nvPicPr>
          <p:cNvPr id="12" name="Picture Placeholder 13">
            <a:extLst>
              <a:ext uri="{FF2B5EF4-FFF2-40B4-BE49-F238E27FC236}">
                <a16:creationId xmlns:a16="http://schemas.microsoft.com/office/drawing/2014/main" id="{D55B5CEE-4AC1-C1A3-63DB-32646D2687EF}"/>
              </a:ext>
              <a:ext uri="{C183D7F6-B498-43B3-948B-1728B52AA6E4}">
                <adec:decorative xmlns:adec="http://schemas.microsoft.com/office/drawing/2017/decorative" val="1"/>
              </a:ext>
            </a:extLst>
          </p:cNvPr>
          <p:cNvPicPr>
            <a:picLocks noChangeAspect="1"/>
          </p:cNvPicPr>
          <p:nvPr userDrawn="1"/>
        </p:nvPicPr>
        <p:blipFill rotWithShape="1">
          <a:blip r:embed="rId45" cstate="print">
            <a:extLst>
              <a:ext uri="{28A0092B-C50C-407E-A947-70E740481C1C}">
                <a14:useLocalDpi xmlns:a14="http://schemas.microsoft.com/office/drawing/2010/main"/>
              </a:ext>
              <a:ext uri="{96DAC541-7B7A-43D3-8B79-37D633B846F1}">
                <asvg:svgBlip xmlns:asvg="http://schemas.microsoft.com/office/drawing/2016/SVG/main" r:embed="rId46"/>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25089049"/>
      </p:ext>
    </p:extLst>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 id="2147484889" r:id="rId12"/>
    <p:sldLayoutId id="2147484890" r:id="rId13"/>
    <p:sldLayoutId id="2147484891" r:id="rId14"/>
    <p:sldLayoutId id="2147484892" r:id="rId15"/>
    <p:sldLayoutId id="2147484893" r:id="rId16"/>
    <p:sldLayoutId id="2147484894" r:id="rId17"/>
    <p:sldLayoutId id="2147484895" r:id="rId18"/>
    <p:sldLayoutId id="2147484896" r:id="rId19"/>
    <p:sldLayoutId id="2147484897" r:id="rId20"/>
    <p:sldLayoutId id="2147484898" r:id="rId21"/>
    <p:sldLayoutId id="2147484899" r:id="rId22"/>
    <p:sldLayoutId id="2147484900" r:id="rId23"/>
    <p:sldLayoutId id="2147484901" r:id="rId24"/>
    <p:sldLayoutId id="2147484902" r:id="rId25"/>
    <p:sldLayoutId id="2147484903" r:id="rId26"/>
    <p:sldLayoutId id="2147484904" r:id="rId27"/>
    <p:sldLayoutId id="2147484905" r:id="rId28"/>
    <p:sldLayoutId id="2147484906" r:id="rId29"/>
    <p:sldLayoutId id="2147484907" r:id="rId30"/>
    <p:sldLayoutId id="2147484908" r:id="rId31"/>
    <p:sldLayoutId id="2147484909" r:id="rId32"/>
    <p:sldLayoutId id="2147484910" r:id="rId33"/>
    <p:sldLayoutId id="2147484911" r:id="rId34"/>
    <p:sldLayoutId id="2147484912" r:id="rId35"/>
    <p:sldLayoutId id="2147484913" r:id="rId36"/>
    <p:sldLayoutId id="2147484914" r:id="rId37"/>
    <p:sldLayoutId id="2147484915" r:id="rId38"/>
    <p:sldLayoutId id="2147484916" r:id="rId39"/>
    <p:sldLayoutId id="2147484917" r:id="rId40"/>
  </p:sldLayoutIdLst>
  <p:hf hdr="0" dt="0"/>
  <p:txStyles>
    <p:titleStyle>
      <a:lvl1pPr algn="l" defTabSz="914400"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184">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38" cstate="print">
            <a:extLst>
              <a:ext uri="{28A0092B-C50C-407E-A947-70E740481C1C}">
                <a14:useLocalDpi xmlns:a14="http://schemas.microsoft.com/office/drawing/2010/main"/>
              </a:ext>
              <a:ext uri="{96DAC541-7B7A-43D3-8B79-37D633B846F1}">
                <asvg:svgBlip xmlns:asvg="http://schemas.microsoft.com/office/drawing/2016/SVG/main" r:embed="rId39"/>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48007252"/>
      </p:ext>
    </p:extLst>
  </p:cSld>
  <p:clrMap bg1="lt1" tx1="dk1" bg2="lt2" tx2="dk2" accent1="accent1" accent2="accent2" accent3="accent3" accent4="accent4" accent5="accent5" accent6="accent6" hlink="hlink" folHlink="folHlink"/>
  <p:sldLayoutIdLst>
    <p:sldLayoutId id="2147483919" r:id="rId1"/>
    <p:sldLayoutId id="2147484591" r:id="rId2"/>
    <p:sldLayoutId id="2147484592" r:id="rId3"/>
    <p:sldLayoutId id="2147483922" r:id="rId4"/>
    <p:sldLayoutId id="2147483923" r:id="rId5"/>
    <p:sldLayoutId id="2147483924" r:id="rId6"/>
    <p:sldLayoutId id="2147483925" r:id="rId7"/>
    <p:sldLayoutId id="2147483926" r:id="rId8"/>
    <p:sldLayoutId id="2147483928" r:id="rId9"/>
    <p:sldLayoutId id="2147484503" r:id="rId10"/>
    <p:sldLayoutId id="2147483952" r:id="rId11"/>
    <p:sldLayoutId id="2147483930" r:id="rId12"/>
    <p:sldLayoutId id="2147483931" r:id="rId13"/>
    <p:sldLayoutId id="2147484504" r:id="rId14"/>
    <p:sldLayoutId id="2147483953" r:id="rId15"/>
    <p:sldLayoutId id="2147484501" r:id="rId16"/>
    <p:sldLayoutId id="2147484502" r:id="rId17"/>
    <p:sldLayoutId id="2147484505" r:id="rId18"/>
    <p:sldLayoutId id="2147484506" r:id="rId19"/>
    <p:sldLayoutId id="2147484507" r:id="rId20"/>
    <p:sldLayoutId id="2147483934" r:id="rId21"/>
    <p:sldLayoutId id="2147483935" r:id="rId22"/>
    <p:sldLayoutId id="2147483936" r:id="rId23"/>
    <p:sldLayoutId id="2147483937" r:id="rId24"/>
    <p:sldLayoutId id="2147484590" r:id="rId25"/>
    <p:sldLayoutId id="2147483940" r:id="rId26"/>
    <p:sldLayoutId id="2147483948" r:id="rId27"/>
    <p:sldLayoutId id="2147483949" r:id="rId28"/>
    <p:sldLayoutId id="2147483950" r:id="rId29"/>
    <p:sldLayoutId id="2147483951" r:id="rId30"/>
    <p:sldLayoutId id="2147484702" r:id="rId31"/>
    <p:sldLayoutId id="2147484703" r:id="rId32"/>
    <p:sldLayoutId id="2147484746" r:id="rId33"/>
    <p:sldLayoutId id="2147484749" r:id="rId34"/>
    <p:sldLayoutId id="2147484750" r:id="rId35"/>
    <p:sldLayoutId id="2147484873" r:id="rId36"/>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grpSp>
        <p:nvGrpSpPr>
          <p:cNvPr id="18" name="Group 17">
            <a:extLst>
              <a:ext uri="{FF2B5EF4-FFF2-40B4-BE49-F238E27FC236}">
                <a16:creationId xmlns:a16="http://schemas.microsoft.com/office/drawing/2014/main" id="{8E8CDF53-4FE8-15C2-243A-51319AE344A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30901C6D-D659-DF4B-235B-F43FAC45101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4EF9568-0FAE-D2D4-BC5F-BEDD4C4CACCD}"/>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0E379-D5B5-012F-2937-8C32948CD04F}"/>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A12DEA6-279B-AC8E-DD1F-CA4A1269E0A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2E0786F-9438-5721-54CD-ACC88EF3020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4CD2C44-B8F7-A0CB-8474-725DBCE9D94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1025BAE-3BA9-63E5-E0E2-269B8FD53FE3}"/>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1BAFA63-62C5-5E72-59DE-07190B72B3F7}"/>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7F5D498-2AED-D8A4-CA52-99FF209043D9}"/>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055F5ED-67F8-2C72-E525-E17491506361}"/>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D1F5A364-269F-022A-26D8-EE9619B136E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5FC700C-7899-FBD9-DCA4-D238854D7A78}"/>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10917163"/>
      </p:ext>
    </p:extLst>
  </p:cSld>
  <p:clrMap bg1="lt1" tx1="dk1" bg2="lt2" tx2="dk2" accent1="accent1" accent2="accent2" accent3="accent3" accent4="accent4" accent5="accent5" accent6="accent6" hlink="hlink" folHlink="folHlink"/>
  <p:sldLayoutIdLst>
    <p:sldLayoutId id="2147484595" r:id="rId1"/>
    <p:sldLayoutId id="2147484609" r:id="rId2"/>
    <p:sldLayoutId id="2147484596" r:id="rId3"/>
    <p:sldLayoutId id="2147484610" r:id="rId4"/>
    <p:sldLayoutId id="2147484486" r:id="rId5"/>
    <p:sldLayoutId id="2147484487" r:id="rId6"/>
    <p:sldLayoutId id="2147484611" r:id="rId7"/>
    <p:sldLayoutId id="2147484612" r:id="rId8"/>
    <p:sldLayoutId id="2147484605" r:id="rId9"/>
    <p:sldLayoutId id="2147484606" r:id="rId10"/>
    <p:sldLayoutId id="2147484607" r:id="rId11"/>
    <p:sldLayoutId id="2147484608" r:id="rId12"/>
    <p:sldLayoutId id="2147484794" r:id="rId13"/>
    <p:sldLayoutId id="2147484875" r:id="rId14"/>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35" cstate="print">
            <a:extLst>
              <a:ext uri="{28A0092B-C50C-407E-A947-70E740481C1C}">
                <a14:useLocalDpi xmlns:a14="http://schemas.microsoft.com/office/drawing/2010/main"/>
              </a:ext>
              <a:ext uri="{96DAC541-7B7A-43D3-8B79-37D633B846F1}">
                <asvg:svgBlip xmlns:asvg="http://schemas.microsoft.com/office/drawing/2016/SVG/main" r:embed="rId36"/>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05538348"/>
      </p:ext>
    </p:extLst>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 id="2147484652" r:id="rId12"/>
    <p:sldLayoutId id="2147484653" r:id="rId13"/>
    <p:sldLayoutId id="2147484654" r:id="rId14"/>
    <p:sldLayoutId id="2147484655" r:id="rId15"/>
    <p:sldLayoutId id="2147484656" r:id="rId16"/>
    <p:sldLayoutId id="2147484657" r:id="rId17"/>
    <p:sldLayoutId id="2147484658" r:id="rId18"/>
    <p:sldLayoutId id="2147484659" r:id="rId19"/>
    <p:sldLayoutId id="2147484660" r:id="rId20"/>
    <p:sldLayoutId id="2147484661" r:id="rId21"/>
    <p:sldLayoutId id="2147484662" r:id="rId22"/>
    <p:sldLayoutId id="2147484663" r:id="rId23"/>
    <p:sldLayoutId id="2147484664" r:id="rId24"/>
    <p:sldLayoutId id="2147484665" r:id="rId25"/>
    <p:sldLayoutId id="2147484666" r:id="rId26"/>
    <p:sldLayoutId id="2147484667" r:id="rId27"/>
    <p:sldLayoutId id="2147484668" r:id="rId28"/>
    <p:sldLayoutId id="2147484669" r:id="rId29"/>
    <p:sldLayoutId id="2147484670" r:id="rId30"/>
    <p:sldLayoutId id="2147484671" r:id="rId31"/>
    <p:sldLayoutId id="2147485006" r:id="rId32"/>
    <p:sldLayoutId id="2147485007" r:id="rId33"/>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rcRect l="6945" t="19498" r="6909" b="15243"/>
          <a:stretch/>
        </p:blipFill>
        <p:spPr>
          <a:xfrm>
            <a:off x="548482" y="6308725"/>
            <a:ext cx="1381418" cy="309766"/>
          </a:xfrm>
          <a:prstGeom prst="rect">
            <a:avLst/>
          </a:prstGeom>
        </p:spPr>
      </p:pic>
      <p:grpSp>
        <p:nvGrpSpPr>
          <p:cNvPr id="26" name="Group 25">
            <a:extLst>
              <a:ext uri="{FF2B5EF4-FFF2-40B4-BE49-F238E27FC236}">
                <a16:creationId xmlns:a16="http://schemas.microsoft.com/office/drawing/2014/main" id="{A1A5E482-4574-DBBB-6D07-43038BC36058}"/>
              </a:ext>
            </a:extLst>
          </p:cNvPr>
          <p:cNvGrpSpPr/>
          <p:nvPr userDrawn="1"/>
        </p:nvGrpSpPr>
        <p:grpSpPr>
          <a:xfrm>
            <a:off x="12337200" y="0"/>
            <a:ext cx="288000" cy="6858000"/>
            <a:chOff x="12337200" y="0"/>
            <a:chExt cx="288000" cy="6858000"/>
          </a:xfrm>
        </p:grpSpPr>
        <p:sp>
          <p:nvSpPr>
            <p:cNvPr id="8" name="Rectangle 7">
              <a:extLst>
                <a:ext uri="{FF2B5EF4-FFF2-40B4-BE49-F238E27FC236}">
                  <a16:creationId xmlns:a16="http://schemas.microsoft.com/office/drawing/2014/main" id="{6F0A564E-5B5A-C16B-74D2-EFAA6CB755C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18FA31-A0FC-BD87-1F11-F7469FA73F08}"/>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358B965-7EBE-8A86-596A-3EB98DBA23AA}"/>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03C6244-8725-3CDB-756C-1B5982DCCFF9}"/>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855A70-A130-E8A5-28DB-3D97EB9773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AD76882-1CBE-BF9E-9628-C5C4FBCF627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04913EB-D3C2-17BF-B68F-0D480F35C1F5}"/>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66ACA2C-3BF2-7940-99B3-4B87A6340AB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E425DA-A88F-B815-0B38-63D6C4C47EEE}"/>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F0620C3-5122-73F3-8D42-6FC72D1CF88D}"/>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E28140C-25FC-A8FA-1DC7-61CFC4C3F9A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FA055DC-0472-FC3F-F639-36EB111EA36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60916340"/>
      </p:ext>
    </p:extLst>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1" r:id="rId7"/>
    <p:sldLayoutId id="2147484812" r:id="rId8"/>
    <p:sldLayoutId id="2147484813" r:id="rId9"/>
    <p:sldLayoutId id="2147484815" r:id="rId10"/>
    <p:sldLayoutId id="2147484818" r:id="rId11"/>
    <p:sldLayoutId id="2147484819" r:id="rId12"/>
    <p:sldLayoutId id="2147484874" r:id="rId13"/>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745BAB1-1F8D-39EC-0019-A3FA4BCA96D3}"/>
              </a:ext>
            </a:extLst>
          </p:cNvPr>
          <p:cNvGraphicFramePr>
            <a:graphicFrameLocks noChangeAspect="1"/>
          </p:cNvGraphicFramePr>
          <p:nvPr userDrawn="1">
            <p:custDataLst>
              <p:tags r:id="rId42"/>
            </p:custDataLst>
            <p:extLst>
              <p:ext uri="{D42A27DB-BD31-4B8C-83A1-F6EECF244321}">
                <p14:modId xmlns:p14="http://schemas.microsoft.com/office/powerpoint/2010/main" val="507305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25" imgH="424" progId="TCLayout.ActiveDocument.1">
                  <p:embed/>
                </p:oleObj>
              </mc:Choice>
              <mc:Fallback>
                <p:oleObj name="think-cell Slide" r:id="rId43" imgW="425" imgH="424" progId="TCLayout.ActiveDocument.1">
                  <p:embed/>
                  <p:pic>
                    <p:nvPicPr>
                      <p:cNvPr id="7" name="think-cell data - do not delete" hidden="1">
                        <a:extLst>
                          <a:ext uri="{FF2B5EF4-FFF2-40B4-BE49-F238E27FC236}">
                            <a16:creationId xmlns:a16="http://schemas.microsoft.com/office/drawing/2014/main" id="{8745BAB1-1F8D-39EC-0019-A3FA4BCA96D3}"/>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GB"/>
              <a:t>© 2023 Clarivate</a:t>
            </a:r>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45" cstate="print">
            <a:extLst>
              <a:ext uri="{28A0092B-C50C-407E-A947-70E740481C1C}">
                <a14:useLocalDpi xmlns:a14="http://schemas.microsoft.com/office/drawing/2010/main"/>
              </a:ext>
              <a:ext uri="{96DAC541-7B7A-43D3-8B79-37D633B846F1}">
                <asvg:svgBlip xmlns:asvg="http://schemas.microsoft.com/office/drawing/2016/SVG/main" r:embed="rId46"/>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33665174"/>
      </p:ext>
    </p:extLst>
  </p:cSld>
  <p:clrMap bg1="lt1" tx1="dk1" bg2="lt2" tx2="dk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 id="2147484844" r:id="rId12"/>
    <p:sldLayoutId id="2147484845" r:id="rId13"/>
    <p:sldLayoutId id="2147484846" r:id="rId14"/>
    <p:sldLayoutId id="2147484847" r:id="rId15"/>
    <p:sldLayoutId id="2147484848" r:id="rId16"/>
    <p:sldLayoutId id="2147484849" r:id="rId17"/>
    <p:sldLayoutId id="2147484850" r:id="rId18"/>
    <p:sldLayoutId id="2147484851" r:id="rId19"/>
    <p:sldLayoutId id="2147484852" r:id="rId20"/>
    <p:sldLayoutId id="2147484853" r:id="rId21"/>
    <p:sldLayoutId id="2147484854" r:id="rId22"/>
    <p:sldLayoutId id="2147484855" r:id="rId23"/>
    <p:sldLayoutId id="2147484856" r:id="rId24"/>
    <p:sldLayoutId id="2147484857" r:id="rId25"/>
    <p:sldLayoutId id="2147484858" r:id="rId26"/>
    <p:sldLayoutId id="2147484859" r:id="rId27"/>
    <p:sldLayoutId id="2147484860" r:id="rId28"/>
    <p:sldLayoutId id="2147484861" r:id="rId29"/>
    <p:sldLayoutId id="2147484862" r:id="rId30"/>
    <p:sldLayoutId id="2147484863" r:id="rId31"/>
    <p:sldLayoutId id="2147484864" r:id="rId32"/>
    <p:sldLayoutId id="2147484865" r:id="rId33"/>
    <p:sldLayoutId id="2147484866" r:id="rId34"/>
    <p:sldLayoutId id="2147484867" r:id="rId35"/>
    <p:sldLayoutId id="2147484868" r:id="rId36"/>
    <p:sldLayoutId id="2147484869" r:id="rId37"/>
    <p:sldLayoutId id="2147484870" r:id="rId38"/>
    <p:sldLayoutId id="2147484871" r:id="rId39"/>
    <p:sldLayoutId id="2147484872" r:id="rId40"/>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23E112-D787-7A7D-7236-047BE355BC92}"/>
              </a:ext>
            </a:extLst>
          </p:cNvPr>
          <p:cNvGraphicFramePr>
            <a:graphicFrameLocks noChangeAspect="1"/>
          </p:cNvGraphicFramePr>
          <p:nvPr userDrawn="1">
            <p:custDataLst>
              <p:tags r:id="rId4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532" imgH="530" progId="TCLayout.ActiveDocument.1">
                  <p:embed/>
                </p:oleObj>
              </mc:Choice>
              <mc:Fallback>
                <p:oleObj name="think-cell Slide" r:id="rId44" imgW="532" imgH="530" progId="TCLayout.ActiveDocument.1">
                  <p:embed/>
                  <p:pic>
                    <p:nvPicPr>
                      <p:cNvPr id="7" name="think-cell data - do not delete" hidden="1">
                        <a:extLst>
                          <a:ext uri="{FF2B5EF4-FFF2-40B4-BE49-F238E27FC236}">
                            <a16:creationId xmlns:a16="http://schemas.microsoft.com/office/drawing/2014/main" id="{7723E112-D787-7A7D-7236-047BE355BC92}"/>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11090274" cy="443198"/>
          </a:xfrm>
          <a:prstGeom prst="rect">
            <a:avLst/>
          </a:prstGeom>
        </p:spPr>
        <p:txBody>
          <a:bodyPr vert="horz" lIns="0" tIns="0" rIns="0" bIns="0" rtlCol="0" anchor="t" anchorCtr="0">
            <a:spAutoFit/>
          </a:bodyPr>
          <a:lstStyle/>
          <a:p>
            <a:r>
              <a:rPr lang="en-US"/>
              <a:t>Header avenir demi 32pt</a:t>
            </a:r>
          </a:p>
        </p:txBody>
      </p:sp>
      <p:sp>
        <p:nvSpPr>
          <p:cNvPr id="3" name="Text Placeholder 2">
            <a:extLst>
              <a:ext uri="{FF2B5EF4-FFF2-40B4-BE49-F238E27FC236}">
                <a16:creationId xmlns:a16="http://schemas.microsoft.com/office/drawing/2014/main" id="{5C1B50FF-FF35-77A6-3E05-3419EB2868DE}"/>
              </a:ext>
              <a:ext uri="{C183D7F6-B498-43B3-948B-1728B52AA6E4}">
                <adec:decorative xmlns:adec="http://schemas.microsoft.com/office/drawing/2017/decorative" val="0"/>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2024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US" smtClean="0"/>
              <a:pPr/>
              <a:t>‹#›</a:t>
            </a:fld>
            <a:endParaRPr lang="en-US"/>
          </a:p>
        </p:txBody>
      </p:sp>
      <p:pic>
        <p:nvPicPr>
          <p:cNvPr id="12" name="Picture Placeholder 13">
            <a:extLst>
              <a:ext uri="{FF2B5EF4-FFF2-40B4-BE49-F238E27FC236}">
                <a16:creationId xmlns:a16="http://schemas.microsoft.com/office/drawing/2014/main" id="{D55B5CEE-4AC1-C1A3-63DB-32646D2687EF}"/>
              </a:ext>
              <a:ext uri="{C183D7F6-B498-43B3-948B-1728B52AA6E4}">
                <adec:decorative xmlns:adec="http://schemas.microsoft.com/office/drawing/2017/decorative" val="1"/>
              </a:ext>
            </a:extLst>
          </p:cNvPr>
          <p:cNvPicPr>
            <a:picLocks noChangeAspect="1"/>
          </p:cNvPicPr>
          <p:nvPr userDrawn="1"/>
        </p:nvPicPr>
        <p:blipFill rotWithShape="1">
          <a:blip r:embed="rId46" cstate="print">
            <a:extLst>
              <a:ext uri="{28A0092B-C50C-407E-A947-70E740481C1C}">
                <a14:useLocalDpi xmlns:a14="http://schemas.microsoft.com/office/drawing/2010/main"/>
              </a:ext>
              <a:ext uri="{96DAC541-7B7A-43D3-8B79-37D633B846F1}">
                <asvg:svgBlip xmlns:asvg="http://schemas.microsoft.com/office/drawing/2016/SVG/main" r:embed="rId47"/>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 uri="{C183D7F6-B498-43B3-948B-1728B52AA6E4}">
                <adec:decorative xmlns:adec="http://schemas.microsoft.com/office/drawing/2017/decorative" val="1"/>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61733967"/>
      </p:ext>
    </p:extLst>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 id="2147484975" r:id="rId12"/>
    <p:sldLayoutId id="2147484976" r:id="rId13"/>
    <p:sldLayoutId id="2147484977" r:id="rId14"/>
    <p:sldLayoutId id="2147484978" r:id="rId15"/>
    <p:sldLayoutId id="2147484979" r:id="rId16"/>
    <p:sldLayoutId id="2147484980" r:id="rId17"/>
    <p:sldLayoutId id="2147484981" r:id="rId18"/>
    <p:sldLayoutId id="2147484982" r:id="rId19"/>
    <p:sldLayoutId id="2147484983" r:id="rId20"/>
    <p:sldLayoutId id="2147484984" r:id="rId21"/>
    <p:sldLayoutId id="2147484985" r:id="rId22"/>
    <p:sldLayoutId id="2147484986" r:id="rId23"/>
    <p:sldLayoutId id="2147484987" r:id="rId24"/>
    <p:sldLayoutId id="2147484988" r:id="rId25"/>
    <p:sldLayoutId id="2147484989" r:id="rId26"/>
    <p:sldLayoutId id="2147484990" r:id="rId27"/>
    <p:sldLayoutId id="2147484991" r:id="rId28"/>
    <p:sldLayoutId id="2147484992" r:id="rId29"/>
    <p:sldLayoutId id="2147484993" r:id="rId30"/>
    <p:sldLayoutId id="2147484994" r:id="rId31"/>
    <p:sldLayoutId id="2147484995" r:id="rId32"/>
    <p:sldLayoutId id="2147484996" r:id="rId33"/>
    <p:sldLayoutId id="2147484997" r:id="rId34"/>
    <p:sldLayoutId id="2147484998" r:id="rId35"/>
    <p:sldLayoutId id="2147484999" r:id="rId36"/>
    <p:sldLayoutId id="2147485000" r:id="rId37"/>
    <p:sldLayoutId id="2147485001" r:id="rId38"/>
    <p:sldLayoutId id="2147485002" r:id="rId39"/>
    <p:sldLayoutId id="2147485003" r:id="rId40"/>
    <p:sldLayoutId id="2147485004" r:id="rId41"/>
  </p:sldLayoutIdLst>
  <p:hf hdr="0" dt="0"/>
  <p:txStyles>
    <p:titleStyle>
      <a:lvl1pPr algn="l" defTabSz="914400"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184">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notesSlide" Target="../notesSlides/notesSlide3.xml"/><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slideLayout" Target="../slideLayouts/slideLayout90.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tags" Target="../tags/tag6.xml"/><Relationship Id="rId6" Type="http://schemas.openxmlformats.org/officeDocument/2006/relationships/image" Target="../media/image1.emf"/><Relationship Id="rId11" Type="http://schemas.openxmlformats.org/officeDocument/2006/relationships/image" Target="../media/image27.png"/><Relationship Id="rId5" Type="http://schemas.openxmlformats.org/officeDocument/2006/relationships/oleObject" Target="../embeddings/oleObject4.bin"/><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2.png"/><Relationship Id="rId9" Type="http://schemas.openxmlformats.org/officeDocument/2006/relationships/image" Target="../media/image25.png"/><Relationship Id="rId14"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7.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3.png"/><Relationship Id="rId3" Type="http://schemas.openxmlformats.org/officeDocument/2006/relationships/notesSlide" Target="../notesSlides/notesSlide5.xml"/><Relationship Id="rId7" Type="http://schemas.openxmlformats.org/officeDocument/2006/relationships/image" Target="../media/image31.png"/><Relationship Id="rId12" Type="http://schemas.openxmlformats.org/officeDocument/2006/relationships/image" Target="../media/image42.svg"/><Relationship Id="rId2" Type="http://schemas.openxmlformats.org/officeDocument/2006/relationships/slideLayout" Target="../slideLayouts/slideLayout1.xml"/><Relationship Id="rId16" Type="http://schemas.openxmlformats.org/officeDocument/2006/relationships/image" Target="../media/image46.svg"/><Relationship Id="rId1" Type="http://schemas.openxmlformats.org/officeDocument/2006/relationships/tags" Target="../tags/tag8.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1.emf"/><Relationship Id="rId15" Type="http://schemas.openxmlformats.org/officeDocument/2006/relationships/image" Target="../media/image45.png"/><Relationship Id="rId10" Type="http://schemas.openxmlformats.org/officeDocument/2006/relationships/image" Target="../media/image40.svg"/><Relationship Id="rId4" Type="http://schemas.openxmlformats.org/officeDocument/2006/relationships/oleObject" Target="../embeddings/oleObject5.bin"/><Relationship Id="rId9" Type="http://schemas.openxmlformats.org/officeDocument/2006/relationships/image" Target="../media/image39.png"/><Relationship Id="rId14" Type="http://schemas.openxmlformats.org/officeDocument/2006/relationships/image" Target="../media/image4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2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sv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5.svg"/><Relationship Id="rId2" Type="http://schemas.openxmlformats.org/officeDocument/2006/relationships/notesSlide" Target="../notesSlides/notesSlide8.xml"/><Relationship Id="rId1" Type="http://schemas.openxmlformats.org/officeDocument/2006/relationships/slideLayout" Target="../slideLayouts/slideLayout12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svg"/></Relationships>
</file>

<file path=ppt/slides/_rels/slide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9.xml"/><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background with black dots&#10;&#10;AI-generated content may be incorrect.">
            <a:extLst>
              <a:ext uri="{FF2B5EF4-FFF2-40B4-BE49-F238E27FC236}">
                <a16:creationId xmlns:a16="http://schemas.microsoft.com/office/drawing/2014/main" id="{38B10278-0000-B73E-A66A-54CDD9943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011" y="1171827"/>
            <a:ext cx="1162212" cy="733527"/>
          </a:xfrm>
          <a:prstGeom prst="rect">
            <a:avLst/>
          </a:prstGeom>
        </p:spPr>
      </p:pic>
      <p:sp>
        <p:nvSpPr>
          <p:cNvPr id="2" name="Title 7">
            <a:extLst>
              <a:ext uri="{FF2B5EF4-FFF2-40B4-BE49-F238E27FC236}">
                <a16:creationId xmlns:a16="http://schemas.microsoft.com/office/drawing/2014/main" id="{111EFF82-ED62-8749-D416-A343F04695C2}"/>
              </a:ext>
            </a:extLst>
          </p:cNvPr>
          <p:cNvSpPr txBox="1">
            <a:spLocks/>
          </p:cNvSpPr>
          <p:nvPr/>
        </p:nvSpPr>
        <p:spPr>
          <a:xfrm>
            <a:off x="1020417" y="1469369"/>
            <a:ext cx="10151166" cy="1571782"/>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a:lstStyle>
          <a:p>
            <a:r>
              <a:rPr lang="en-GB" sz="4800" dirty="0"/>
              <a:t>ETD For Beginners:</a:t>
            </a:r>
          </a:p>
          <a:p>
            <a:r>
              <a:rPr lang="en-GB" sz="4800" dirty="0"/>
              <a:t>ProQuest IR Promotion Program </a:t>
            </a:r>
            <a:endParaRPr lang="en-US" sz="4800" dirty="0"/>
          </a:p>
        </p:txBody>
      </p:sp>
      <p:sp>
        <p:nvSpPr>
          <p:cNvPr id="7" name="Text Placeholder 9">
            <a:extLst>
              <a:ext uri="{FF2B5EF4-FFF2-40B4-BE49-F238E27FC236}">
                <a16:creationId xmlns:a16="http://schemas.microsoft.com/office/drawing/2014/main" id="{925455A0-FDF2-BAE7-38A1-BCB5CDAB1210}"/>
              </a:ext>
            </a:extLst>
          </p:cNvPr>
          <p:cNvSpPr txBox="1">
            <a:spLocks/>
          </p:cNvSpPr>
          <p:nvPr/>
        </p:nvSpPr>
        <p:spPr>
          <a:xfrm>
            <a:off x="1372820" y="4104091"/>
            <a:ext cx="7343775" cy="221599"/>
          </a:xfrm>
          <a:prstGeom prst="rect">
            <a:avLst/>
          </a:prstGeom>
        </p:spPr>
        <p:txBody>
          <a:bodyPr lIns="0" tIns="0" rIns="0" bIns="0">
            <a:noAutofit/>
          </a:bodyPr>
          <a:lstStyle>
            <a:lvl1pPr marL="0" indent="0" algn="ctr" defTabSz="914400" rtl="0" eaLnBrk="1" latinLnBrk="0" hangingPunct="1">
              <a:lnSpc>
                <a:spcPct val="90000"/>
              </a:lnSpc>
              <a:spcBef>
                <a:spcPts val="9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ETD 2025 / USETDA 2025</a:t>
            </a:r>
            <a:endParaRPr lang="en-GB" dirty="0">
              <a:solidFill>
                <a:schemeClr val="tx1"/>
              </a:solidFill>
            </a:endParaRPr>
          </a:p>
        </p:txBody>
      </p:sp>
      <p:sp>
        <p:nvSpPr>
          <p:cNvPr id="8" name="Text Placeholder 9">
            <a:extLst>
              <a:ext uri="{FF2B5EF4-FFF2-40B4-BE49-F238E27FC236}">
                <a16:creationId xmlns:a16="http://schemas.microsoft.com/office/drawing/2014/main" id="{6BFA43BF-18B4-69B9-1A7E-BD5018F26831}"/>
              </a:ext>
            </a:extLst>
          </p:cNvPr>
          <p:cNvSpPr txBox="1">
            <a:spLocks/>
          </p:cNvSpPr>
          <p:nvPr/>
        </p:nvSpPr>
        <p:spPr>
          <a:xfrm>
            <a:off x="2906997" y="3767696"/>
            <a:ext cx="7343775" cy="221599"/>
          </a:xfrm>
          <a:prstGeom prst="rect">
            <a:avLst/>
          </a:prstGeom>
        </p:spPr>
        <p:txBody>
          <a:bodyPr lIns="0" tIns="0" rIns="0" bIns="0">
            <a:noAutofit/>
          </a:bodyPr>
          <a:lstStyle>
            <a:lvl1pPr marL="0" indent="0" algn="ctr" defTabSz="914400" rtl="0" eaLnBrk="1" latinLnBrk="0" hangingPunct="1">
              <a:lnSpc>
                <a:spcPct val="90000"/>
              </a:lnSpc>
              <a:spcBef>
                <a:spcPts val="9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Austin McLean, Senior Director, Partnerships </a:t>
            </a:r>
            <a:r>
              <a:rPr lang="en-US" dirty="0"/>
              <a:t> Surname  |  Month 00, 0000</a:t>
            </a:r>
            <a:endParaRPr lang="en-GB" dirty="0"/>
          </a:p>
        </p:txBody>
      </p:sp>
      <p:sp>
        <p:nvSpPr>
          <p:cNvPr id="11" name="Text Placeholder 9">
            <a:extLst>
              <a:ext uri="{FF2B5EF4-FFF2-40B4-BE49-F238E27FC236}">
                <a16:creationId xmlns:a16="http://schemas.microsoft.com/office/drawing/2014/main" id="{856F333D-56B9-90A5-4C78-49EAD110AC23}"/>
              </a:ext>
            </a:extLst>
          </p:cNvPr>
          <p:cNvSpPr txBox="1">
            <a:spLocks/>
          </p:cNvSpPr>
          <p:nvPr/>
        </p:nvSpPr>
        <p:spPr>
          <a:xfrm>
            <a:off x="1372820" y="4440486"/>
            <a:ext cx="7343775" cy="221599"/>
          </a:xfrm>
          <a:prstGeom prst="rect">
            <a:avLst/>
          </a:prstGeom>
        </p:spPr>
        <p:txBody>
          <a:bodyPr lIns="0" tIns="0" rIns="0" bIns="0">
            <a:noAutofit/>
          </a:bodyPr>
          <a:lstStyle>
            <a:lvl1pPr marL="0" indent="0" algn="ctr" defTabSz="914400" rtl="0" eaLnBrk="1" latinLnBrk="0" hangingPunct="1">
              <a:lnSpc>
                <a:spcPct val="90000"/>
              </a:lnSpc>
              <a:spcBef>
                <a:spcPts val="9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September 25, 2025</a:t>
            </a:r>
          </a:p>
          <a:p>
            <a:endParaRPr lang="en-GB" dirty="0"/>
          </a:p>
        </p:txBody>
      </p:sp>
    </p:spTree>
    <p:extLst>
      <p:ext uri="{BB962C8B-B14F-4D97-AF65-F5344CB8AC3E}">
        <p14:creationId xmlns:p14="http://schemas.microsoft.com/office/powerpoint/2010/main" val="3342699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5C9A2D-C688-4EA2-8A8A-4EFA6CD66C18}"/>
              </a:ext>
            </a:extLst>
          </p:cNvPr>
          <p:cNvSpPr>
            <a:spLocks noGrp="1"/>
          </p:cNvSpPr>
          <p:nvPr>
            <p:ph type="title"/>
          </p:nvPr>
        </p:nvSpPr>
        <p:spPr/>
        <p:txBody>
          <a:bodyPr/>
          <a:lstStyle/>
          <a:p>
            <a:r>
              <a:rPr lang="en-US"/>
              <a:t>Your University Website hosted for free</a:t>
            </a:r>
          </a:p>
        </p:txBody>
      </p:sp>
      <p:sp>
        <p:nvSpPr>
          <p:cNvPr id="8" name="Text Placeholder 7">
            <a:extLst>
              <a:ext uri="{FF2B5EF4-FFF2-40B4-BE49-F238E27FC236}">
                <a16:creationId xmlns:a16="http://schemas.microsoft.com/office/drawing/2014/main" id="{AFA714D4-53B3-EE5B-1AE3-C27F31B4180E}"/>
              </a:ext>
            </a:extLst>
          </p:cNvPr>
          <p:cNvSpPr>
            <a:spLocks noGrp="1"/>
          </p:cNvSpPr>
          <p:nvPr>
            <p:ph type="body" sz="quarter" idx="13"/>
          </p:nvPr>
        </p:nvSpPr>
        <p:spPr/>
        <p:txBody>
          <a:bodyPr/>
          <a:lstStyle/>
          <a:p>
            <a:pPr marL="0" indent="0">
              <a:buFont typeface="Arial" panose="020B0604020202020204" pitchFamily="34" charset="0"/>
              <a:buNone/>
            </a:pPr>
            <a:r>
              <a:rPr lang="en-US" err="1">
                <a:solidFill>
                  <a:schemeClr val="tx2"/>
                </a:solidFill>
              </a:rPr>
              <a:t>Dissertations&amp;Theses</a:t>
            </a:r>
            <a:r>
              <a:rPr lang="en-US">
                <a:solidFill>
                  <a:schemeClr val="tx2"/>
                </a:solidFill>
              </a:rPr>
              <a:t>@</a:t>
            </a:r>
          </a:p>
        </p:txBody>
      </p:sp>
      <p:sp>
        <p:nvSpPr>
          <p:cNvPr id="3" name="Footer Placeholder 2">
            <a:extLst>
              <a:ext uri="{FF2B5EF4-FFF2-40B4-BE49-F238E27FC236}">
                <a16:creationId xmlns:a16="http://schemas.microsoft.com/office/drawing/2014/main" id="{5888BB6E-2AE9-450C-7F24-46F59EBC21D6}"/>
              </a:ext>
              <a:ext uri="{C183D7F6-B498-43B3-948B-1728B52AA6E4}">
                <adec:decorative xmlns:adec="http://schemas.microsoft.com/office/drawing/2017/decorative" val="1"/>
              </a:ext>
            </a:extLst>
          </p:cNvPr>
          <p:cNvSpPr>
            <a:spLocks noGrp="1"/>
          </p:cNvSpPr>
          <p:nvPr>
            <p:ph type="ftr" sz="quarter" idx="10"/>
          </p:nvPr>
        </p:nvSpPr>
        <p:spPr>
          <a:xfrm>
            <a:off x="8040687" y="6348353"/>
            <a:ext cx="3292474"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4B00D757-282F-7406-D0D7-40D6765056AE}"/>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10</a:t>
            </a:fld>
            <a:endParaRPr lang="en-GB"/>
          </a:p>
        </p:txBody>
      </p:sp>
      <p:sp>
        <p:nvSpPr>
          <p:cNvPr id="2" name="Content Placeholder 1">
            <a:extLst>
              <a:ext uri="{FF2B5EF4-FFF2-40B4-BE49-F238E27FC236}">
                <a16:creationId xmlns:a16="http://schemas.microsoft.com/office/drawing/2014/main" id="{C22FC0AD-44BC-47C7-418F-55B1C3E736E8}"/>
              </a:ext>
            </a:extLst>
          </p:cNvPr>
          <p:cNvSpPr txBox="1">
            <a:spLocks/>
          </p:cNvSpPr>
          <p:nvPr/>
        </p:nvSpPr>
        <p:spPr>
          <a:xfrm>
            <a:off x="819873" y="1299727"/>
            <a:ext cx="10155803" cy="4754880"/>
          </a:xfrm>
          <a:prstGeom prst="rect">
            <a:avLst/>
          </a:prstGeom>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Free website access to Full Text PDF, citations, abstracts, and page previews of your university’s content.</a:t>
            </a:r>
          </a:p>
          <a:p>
            <a:r>
              <a:rPr lang="en-US" sz="2000" dirty="0"/>
              <a:t>Access is based on the IP ranges associated with the university campus</a:t>
            </a:r>
          </a:p>
          <a:p>
            <a:r>
              <a:rPr lang="en-US" sz="2000" dirty="0" err="1"/>
              <a:t>Dissertations&amp;Theses</a:t>
            </a:r>
            <a:r>
              <a:rPr lang="en-US" sz="2000" dirty="0"/>
              <a:t>@ can be searched in conjunction with PQDT</a:t>
            </a:r>
          </a:p>
          <a:p>
            <a:endParaRPr lang="en-US" b="1" dirty="0"/>
          </a:p>
        </p:txBody>
      </p:sp>
      <p:pic>
        <p:nvPicPr>
          <p:cNvPr id="5" name="Picture 4" descr="An image of the ProQuest search screen ">
            <a:extLst>
              <a:ext uri="{FF2B5EF4-FFF2-40B4-BE49-F238E27FC236}">
                <a16:creationId xmlns:a16="http://schemas.microsoft.com/office/drawing/2014/main" id="{83D1D446-4237-C944-F4E0-E7CC63CD6E0B}"/>
              </a:ext>
            </a:extLst>
          </p:cNvPr>
          <p:cNvPicPr>
            <a:picLocks noChangeAspect="1"/>
          </p:cNvPicPr>
          <p:nvPr/>
        </p:nvPicPr>
        <p:blipFill rotWithShape="1">
          <a:blip r:embed="rId3"/>
          <a:srcRect b="49393"/>
          <a:stretch/>
        </p:blipFill>
        <p:spPr>
          <a:xfrm>
            <a:off x="591351" y="3035031"/>
            <a:ext cx="10741810" cy="3822969"/>
          </a:xfrm>
          <a:prstGeom prst="rect">
            <a:avLst/>
          </a:prstGeom>
          <a:ln>
            <a:solidFill>
              <a:schemeClr val="bg1">
                <a:lumMod val="50000"/>
              </a:schemeClr>
            </a:solidFill>
          </a:ln>
        </p:spPr>
      </p:pic>
    </p:spTree>
    <p:extLst>
      <p:ext uri="{BB962C8B-B14F-4D97-AF65-F5344CB8AC3E}">
        <p14:creationId xmlns:p14="http://schemas.microsoft.com/office/powerpoint/2010/main" val="130295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A8A78-B086-764F-1CCC-2C613AC3B8D0}"/>
            </a:ext>
          </a:extLst>
        </p:cNvPr>
        <p:cNvGrpSpPr/>
        <p:nvPr/>
      </p:nvGrpSpPr>
      <p:grpSpPr>
        <a:xfrm>
          <a:off x="0" y="0"/>
          <a:ext cx="0" cy="0"/>
          <a:chOff x="0" y="0"/>
          <a:chExt cx="0" cy="0"/>
        </a:xfrm>
      </p:grpSpPr>
      <p:pic>
        <p:nvPicPr>
          <p:cNvPr id="9" name="Picture 8" descr="A white background with black dots&#10;&#10;AI-generated content may be incorrect.">
            <a:extLst>
              <a:ext uri="{FF2B5EF4-FFF2-40B4-BE49-F238E27FC236}">
                <a16:creationId xmlns:a16="http://schemas.microsoft.com/office/drawing/2014/main" id="{F7EF0FA8-2CB0-673F-18BF-3B7E04D67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011" y="1171827"/>
            <a:ext cx="1162212" cy="733527"/>
          </a:xfrm>
          <a:prstGeom prst="rect">
            <a:avLst/>
          </a:prstGeom>
        </p:spPr>
      </p:pic>
      <p:sp>
        <p:nvSpPr>
          <p:cNvPr id="2" name="Title 7">
            <a:extLst>
              <a:ext uri="{FF2B5EF4-FFF2-40B4-BE49-F238E27FC236}">
                <a16:creationId xmlns:a16="http://schemas.microsoft.com/office/drawing/2014/main" id="{4807B321-6631-9F85-FCA4-8DE2C332902C}"/>
              </a:ext>
            </a:extLst>
          </p:cNvPr>
          <p:cNvSpPr txBox="1">
            <a:spLocks/>
          </p:cNvSpPr>
          <p:nvPr/>
        </p:nvSpPr>
        <p:spPr>
          <a:xfrm>
            <a:off x="3126619" y="3102960"/>
            <a:ext cx="10151166" cy="1571782"/>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a:lstStyle>
          <a:p>
            <a:r>
              <a:rPr lang="en-GB" sz="6000" dirty="0"/>
              <a:t>ETD Administrator </a:t>
            </a:r>
            <a:endParaRPr lang="en-US" sz="6000" dirty="0"/>
          </a:p>
        </p:txBody>
      </p:sp>
    </p:spTree>
    <p:extLst>
      <p:ext uri="{BB962C8B-B14F-4D97-AF65-F5344CB8AC3E}">
        <p14:creationId xmlns:p14="http://schemas.microsoft.com/office/powerpoint/2010/main" val="42321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BF37-4E3B-BAD1-CDF0-AAE9AC1785F7}"/>
              </a:ext>
            </a:extLst>
          </p:cNvPr>
          <p:cNvSpPr>
            <a:spLocks noGrp="1"/>
          </p:cNvSpPr>
          <p:nvPr>
            <p:ph type="title"/>
          </p:nvPr>
        </p:nvSpPr>
        <p:spPr>
          <a:xfrm>
            <a:off x="550863" y="368828"/>
            <a:ext cx="9663179" cy="819892"/>
          </a:xfrm>
        </p:spPr>
        <p:txBody>
          <a:bodyPr/>
          <a:lstStyle/>
          <a:p>
            <a:r>
              <a:rPr lang="en-US"/>
              <a:t>ETD Administrator: A FREE and </a:t>
            </a:r>
            <a:r>
              <a:rPr lang="en-US" u="sng"/>
              <a:t>easy</a:t>
            </a:r>
            <a:r>
              <a:rPr lang="en-US"/>
              <a:t> way to manage content</a:t>
            </a:r>
            <a:br>
              <a:rPr lang="en-US"/>
            </a:br>
            <a:endParaRPr lang="en-US"/>
          </a:p>
        </p:txBody>
      </p:sp>
      <p:sp>
        <p:nvSpPr>
          <p:cNvPr id="4" name="Footer Placeholder 3">
            <a:extLst>
              <a:ext uri="{FF2B5EF4-FFF2-40B4-BE49-F238E27FC236}">
                <a16:creationId xmlns:a16="http://schemas.microsoft.com/office/drawing/2014/main" id="{29C0A980-6771-CC45-3AF3-E80334B089AD}"/>
              </a:ext>
            </a:extLst>
          </p:cNvPr>
          <p:cNvSpPr>
            <a:spLocks noGrp="1"/>
          </p:cNvSpPr>
          <p:nvPr>
            <p:ph type="ftr" sz="quarter" idx="10"/>
          </p:nvPr>
        </p:nvSpPr>
        <p:spPr/>
        <p:txBody>
          <a:bodyPr/>
          <a:lstStyle/>
          <a:p>
            <a:r>
              <a:rPr lang="en-US"/>
              <a:t>© 2024 Clarivate. All rights reserved.</a:t>
            </a:r>
          </a:p>
        </p:txBody>
      </p:sp>
      <p:sp>
        <p:nvSpPr>
          <p:cNvPr id="5" name="Slide Number Placeholder 4">
            <a:extLst>
              <a:ext uri="{FF2B5EF4-FFF2-40B4-BE49-F238E27FC236}">
                <a16:creationId xmlns:a16="http://schemas.microsoft.com/office/drawing/2014/main" id="{6A721642-AE71-EC79-C48C-94B67EDFB35F}"/>
              </a:ext>
            </a:extLst>
          </p:cNvPr>
          <p:cNvSpPr>
            <a:spLocks noGrp="1"/>
          </p:cNvSpPr>
          <p:nvPr>
            <p:ph type="sldNum" sz="quarter" idx="11"/>
          </p:nvPr>
        </p:nvSpPr>
        <p:spPr/>
        <p:txBody>
          <a:bodyPr/>
          <a:lstStyle/>
          <a:p>
            <a:fld id="{F59CD943-D024-467A-B36E-F11E1285ED75}" type="slidenum">
              <a:rPr lang="en-GB" smtClean="0"/>
              <a:pPr/>
              <a:t>12</a:t>
            </a:fld>
            <a:endParaRPr lang="en-GB"/>
          </a:p>
        </p:txBody>
      </p:sp>
      <p:pic>
        <p:nvPicPr>
          <p:cNvPr id="6" name="Picture 1">
            <a:extLst>
              <a:ext uri="{FF2B5EF4-FFF2-40B4-BE49-F238E27FC236}">
                <a16:creationId xmlns:a16="http://schemas.microsoft.com/office/drawing/2014/main" id="{5968ED1B-A31F-B084-2AB4-052E11A120F9}"/>
              </a:ext>
            </a:extLst>
          </p:cNvPr>
          <p:cNvPicPr>
            <a:picLocks noChangeAspect="1"/>
          </p:cNvPicPr>
          <p:nvPr/>
        </p:nvPicPr>
        <p:blipFill rotWithShape="1">
          <a:blip r:embed="rId3">
            <a:extLst>
              <a:ext uri="{28A0092B-C50C-407E-A947-70E740481C1C}">
                <a14:useLocalDpi xmlns:a14="http://schemas.microsoft.com/office/drawing/2010/main" val="0"/>
              </a:ext>
            </a:extLst>
          </a:blip>
          <a:srcRect l="1133" t="61300" r="3285" b="15657"/>
          <a:stretch/>
        </p:blipFill>
        <p:spPr bwMode="auto">
          <a:xfrm>
            <a:off x="274320" y="4089032"/>
            <a:ext cx="11653284" cy="158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C300D4A-7FA8-F389-B5CC-E5DC56CC5870}"/>
              </a:ext>
            </a:extLst>
          </p:cNvPr>
          <p:cNvSpPr txBox="1"/>
          <p:nvPr/>
        </p:nvSpPr>
        <p:spPr>
          <a:xfrm>
            <a:off x="1035995" y="2261136"/>
            <a:ext cx="7388157" cy="1015663"/>
          </a:xfrm>
          <a:prstGeom prst="rect">
            <a:avLst/>
          </a:prstGeom>
          <a:noFill/>
          <a:ln>
            <a:noFill/>
          </a:ln>
        </p:spPr>
        <p:txBody>
          <a:bodyPr wrap="square">
            <a:spAutoFit/>
          </a:bodyPr>
          <a:lstStyle/>
          <a:p>
            <a:pPr marL="285750" indent="-285750">
              <a:buFont typeface="Arial" panose="020B0604020202020204" pitchFamily="34" charset="0"/>
              <a:buChar char="•"/>
            </a:pPr>
            <a:r>
              <a:rPr lang="en-US" sz="2000"/>
              <a:t>Easy and fast online submission process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Customizable workflow to meet your approval needs</a:t>
            </a:r>
          </a:p>
        </p:txBody>
      </p:sp>
    </p:spTree>
    <p:extLst>
      <p:ext uri="{BB962C8B-B14F-4D97-AF65-F5344CB8AC3E}">
        <p14:creationId xmlns:p14="http://schemas.microsoft.com/office/powerpoint/2010/main" val="256025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FF5B-3DCA-7ECA-B819-89E3D43E0BEF}"/>
              </a:ext>
            </a:extLst>
          </p:cNvPr>
          <p:cNvSpPr>
            <a:spLocks noGrp="1"/>
          </p:cNvSpPr>
          <p:nvPr>
            <p:ph type="title"/>
          </p:nvPr>
        </p:nvSpPr>
        <p:spPr/>
        <p:txBody>
          <a:bodyPr/>
          <a:lstStyle/>
          <a:p>
            <a:r>
              <a:rPr lang="en-US"/>
              <a:t>University Benefits</a:t>
            </a:r>
          </a:p>
        </p:txBody>
      </p:sp>
      <p:sp>
        <p:nvSpPr>
          <p:cNvPr id="3" name="Text Placeholder 2">
            <a:extLst>
              <a:ext uri="{FF2B5EF4-FFF2-40B4-BE49-F238E27FC236}">
                <a16:creationId xmlns:a16="http://schemas.microsoft.com/office/drawing/2014/main" id="{B867738B-E453-48B4-6877-EE2DE6EF02D0}"/>
              </a:ext>
            </a:extLst>
          </p:cNvPr>
          <p:cNvSpPr>
            <a:spLocks noGrp="1"/>
          </p:cNvSpPr>
          <p:nvPr>
            <p:ph type="body" sz="quarter" idx="13"/>
          </p:nvPr>
        </p:nvSpPr>
        <p:spPr/>
        <p:txBody>
          <a:bodyPr/>
          <a:lstStyle/>
          <a:p>
            <a:r>
              <a:rPr lang="en-US" sz="2000" i="1"/>
              <a:t>A digital process that improves the experience and provides support</a:t>
            </a:r>
          </a:p>
          <a:p>
            <a:endParaRPr lang="en-US"/>
          </a:p>
        </p:txBody>
      </p:sp>
      <p:sp>
        <p:nvSpPr>
          <p:cNvPr id="4" name="Footer Placeholder 3">
            <a:extLst>
              <a:ext uri="{FF2B5EF4-FFF2-40B4-BE49-F238E27FC236}">
                <a16:creationId xmlns:a16="http://schemas.microsoft.com/office/drawing/2014/main" id="{582255F8-2773-135D-721C-835C2F46451A}"/>
              </a:ext>
            </a:extLst>
          </p:cNvPr>
          <p:cNvSpPr>
            <a:spLocks noGrp="1"/>
          </p:cNvSpPr>
          <p:nvPr>
            <p:ph type="ftr" sz="quarter" idx="10"/>
          </p:nvPr>
        </p:nvSpPr>
        <p:spPr/>
        <p:txBody>
          <a:bodyPr/>
          <a:lstStyle/>
          <a:p>
            <a:r>
              <a:rPr lang="en-US"/>
              <a:t>© 2024 Clarivate. All rights reserved.</a:t>
            </a:r>
          </a:p>
        </p:txBody>
      </p:sp>
      <p:sp>
        <p:nvSpPr>
          <p:cNvPr id="5" name="Slide Number Placeholder 4">
            <a:extLst>
              <a:ext uri="{FF2B5EF4-FFF2-40B4-BE49-F238E27FC236}">
                <a16:creationId xmlns:a16="http://schemas.microsoft.com/office/drawing/2014/main" id="{62DBDCDA-F8BA-6688-DE7B-EBE2AE5DCEB2}"/>
              </a:ext>
            </a:extLst>
          </p:cNvPr>
          <p:cNvSpPr>
            <a:spLocks noGrp="1"/>
          </p:cNvSpPr>
          <p:nvPr>
            <p:ph type="sldNum" sz="quarter" idx="11"/>
          </p:nvPr>
        </p:nvSpPr>
        <p:spPr/>
        <p:txBody>
          <a:bodyPr/>
          <a:lstStyle/>
          <a:p>
            <a:fld id="{F59CD943-D024-467A-B36E-F11E1285ED75}" type="slidenum">
              <a:rPr lang="en-GB" smtClean="0"/>
              <a:pPr/>
              <a:t>13</a:t>
            </a:fld>
            <a:endParaRPr lang="en-GB"/>
          </a:p>
        </p:txBody>
      </p:sp>
      <p:grpSp>
        <p:nvGrpSpPr>
          <p:cNvPr id="6" name="Group 5">
            <a:extLst>
              <a:ext uri="{FF2B5EF4-FFF2-40B4-BE49-F238E27FC236}">
                <a16:creationId xmlns:a16="http://schemas.microsoft.com/office/drawing/2014/main" id="{24080A73-1F53-F593-1905-633B5686F218}"/>
              </a:ext>
            </a:extLst>
          </p:cNvPr>
          <p:cNvGrpSpPr/>
          <p:nvPr/>
        </p:nvGrpSpPr>
        <p:grpSpPr>
          <a:xfrm>
            <a:off x="4857783" y="-529967"/>
            <a:ext cx="8128000" cy="5418667"/>
            <a:chOff x="3324012" y="-604849"/>
            <a:chExt cx="8128000" cy="5418667"/>
          </a:xfrm>
        </p:grpSpPr>
        <p:graphicFrame>
          <p:nvGraphicFramePr>
            <p:cNvPr id="7" name="Diagram 6">
              <a:extLst>
                <a:ext uri="{FF2B5EF4-FFF2-40B4-BE49-F238E27FC236}">
                  <a16:creationId xmlns:a16="http://schemas.microsoft.com/office/drawing/2014/main" id="{380253B2-9F2F-21E5-25B6-E1B2EF4A37C1}"/>
                </a:ext>
              </a:extLst>
            </p:cNvPr>
            <p:cNvGraphicFramePr/>
            <p:nvPr/>
          </p:nvGraphicFramePr>
          <p:xfrm>
            <a:off x="3324012" y="-60484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0731CB0-9669-E632-F911-D263A11EDE5C}"/>
                </a:ext>
              </a:extLst>
            </p:cNvPr>
            <p:cNvSpPr txBox="1"/>
            <p:nvPr/>
          </p:nvSpPr>
          <p:spPr>
            <a:xfrm>
              <a:off x="4202611" y="1369656"/>
              <a:ext cx="1299418" cy="307777"/>
            </a:xfrm>
            <a:prstGeom prst="rect">
              <a:avLst/>
            </a:prstGeom>
            <a:solidFill>
              <a:schemeClr val="bg1"/>
            </a:solidFill>
          </p:spPr>
          <p:txBody>
            <a:bodyPr wrap="square" rtlCol="0">
              <a:spAutoFit/>
            </a:bodyPr>
            <a:lstStyle/>
            <a:p>
              <a:pPr algn="ctr"/>
              <a:r>
                <a:rPr lang="en-US" sz="1400" b="1"/>
                <a:t>Revisions</a:t>
              </a:r>
            </a:p>
          </p:txBody>
        </p:sp>
        <p:sp>
          <p:nvSpPr>
            <p:cNvPr id="9" name="TextBox 8">
              <a:extLst>
                <a:ext uri="{FF2B5EF4-FFF2-40B4-BE49-F238E27FC236}">
                  <a16:creationId xmlns:a16="http://schemas.microsoft.com/office/drawing/2014/main" id="{285541DC-7403-1FDC-B119-816F4CD4557D}"/>
                </a:ext>
              </a:extLst>
            </p:cNvPr>
            <p:cNvSpPr txBox="1"/>
            <p:nvPr/>
          </p:nvSpPr>
          <p:spPr>
            <a:xfrm>
              <a:off x="4747290" y="2647484"/>
              <a:ext cx="1299418" cy="307777"/>
            </a:xfrm>
            <a:prstGeom prst="rect">
              <a:avLst/>
            </a:prstGeom>
            <a:solidFill>
              <a:schemeClr val="bg1"/>
            </a:solidFill>
          </p:spPr>
          <p:txBody>
            <a:bodyPr wrap="square" rtlCol="0">
              <a:spAutoFit/>
            </a:bodyPr>
            <a:lstStyle/>
            <a:p>
              <a:pPr algn="ctr"/>
              <a:r>
                <a:rPr lang="en-US" sz="1400" b="1"/>
                <a:t>Revisions</a:t>
              </a:r>
            </a:p>
          </p:txBody>
        </p:sp>
        <p:sp>
          <p:nvSpPr>
            <p:cNvPr id="10" name="TextBox 9">
              <a:extLst>
                <a:ext uri="{FF2B5EF4-FFF2-40B4-BE49-F238E27FC236}">
                  <a16:creationId xmlns:a16="http://schemas.microsoft.com/office/drawing/2014/main" id="{0BBA9724-ED61-F6C3-EE09-D9E2309D2666}"/>
                </a:ext>
              </a:extLst>
            </p:cNvPr>
            <p:cNvSpPr txBox="1"/>
            <p:nvPr/>
          </p:nvSpPr>
          <p:spPr>
            <a:xfrm>
              <a:off x="9215556" y="1939825"/>
              <a:ext cx="1214073" cy="307777"/>
            </a:xfrm>
            <a:prstGeom prst="rect">
              <a:avLst/>
            </a:prstGeom>
            <a:noFill/>
          </p:spPr>
          <p:txBody>
            <a:bodyPr wrap="square" rtlCol="0" anchor="t">
              <a:spAutoFit/>
            </a:bodyPr>
            <a:lstStyle/>
            <a:p>
              <a:pPr algn="ctr"/>
              <a:r>
                <a:rPr lang="en-US" sz="1400" b="1"/>
                <a:t>APPROVED</a:t>
              </a:r>
              <a:endParaRPr lang="en-US"/>
            </a:p>
          </p:txBody>
        </p:sp>
      </p:grpSp>
      <p:sp>
        <p:nvSpPr>
          <p:cNvPr id="11" name="TextBox 10">
            <a:extLst>
              <a:ext uri="{FF2B5EF4-FFF2-40B4-BE49-F238E27FC236}">
                <a16:creationId xmlns:a16="http://schemas.microsoft.com/office/drawing/2014/main" id="{68AD52B2-3E48-3DE7-6B35-0E93C5D39A46}"/>
              </a:ext>
            </a:extLst>
          </p:cNvPr>
          <p:cNvSpPr txBox="1"/>
          <p:nvPr/>
        </p:nvSpPr>
        <p:spPr>
          <a:xfrm>
            <a:off x="345874" y="2974332"/>
            <a:ext cx="10781015" cy="3785652"/>
          </a:xfrm>
          <a:prstGeom prst="rect">
            <a:avLst/>
          </a:prstGeom>
          <a:noFill/>
        </p:spPr>
        <p:txBody>
          <a:bodyPr wrap="square" rtlCol="0" anchor="t">
            <a:spAutoFit/>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Flexibility </a:t>
            </a:r>
            <a:r>
              <a:rPr lang="en-US" dirty="0"/>
              <a:t>for non-traditional submissions. ETD Admin can house supplemental files, PDFs, video, and audio files.</a:t>
            </a:r>
            <a:endParaRPr lang="en-US" dirty="0">
              <a:cs typeface="Calibri"/>
            </a:endParaRPr>
          </a:p>
          <a:p>
            <a:pPr marL="285750" indent="-285750">
              <a:buFont typeface="Arial" panose="020B0604020202020204" pitchFamily="34" charset="0"/>
              <a:buChar char="•"/>
            </a:pPr>
            <a:endParaRPr lang="en-US" dirty="0">
              <a:cs typeface="Calibri"/>
            </a:endParaRPr>
          </a:p>
          <a:p>
            <a:pPr marL="285750" indent="-285750">
              <a:buFont typeface="Arial" panose="020B0604020202020204" pitchFamily="34" charset="0"/>
              <a:buChar char="•"/>
            </a:pPr>
            <a:r>
              <a:rPr lang="en-US" b="1" dirty="0">
                <a:solidFill>
                  <a:srgbClr val="C00000"/>
                </a:solidFill>
              </a:rPr>
              <a:t>NEW!</a:t>
            </a:r>
            <a:r>
              <a:rPr lang="en-US" dirty="0"/>
              <a:t> </a:t>
            </a:r>
            <a:r>
              <a:rPr lang="en-US" b="1" dirty="0"/>
              <a:t>Single sign-on </a:t>
            </a:r>
            <a:r>
              <a:rPr lang="en-US" dirty="0"/>
              <a:t>feature works with Shibboleth to allow students and admins to use their university logins to access the ETD Admin system</a:t>
            </a:r>
            <a:endParaRPr lang="en-US" dirty="0">
              <a:cs typeface="Calibri"/>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University copies </a:t>
            </a:r>
            <a:r>
              <a:rPr lang="en-US" dirty="0"/>
              <a:t>are an option for their print collection</a:t>
            </a:r>
          </a:p>
          <a:p>
            <a:pPr marL="285750" indent="-285750">
              <a:buFont typeface="Arial" panose="020B0604020202020204" pitchFamily="34" charset="0"/>
              <a:buChar char="•"/>
            </a:pPr>
            <a:endParaRPr lang="en-US" b="1" dirty="0">
              <a:ea typeface="+mn-lt"/>
              <a:cs typeface="+mn-lt"/>
            </a:endParaRPr>
          </a:p>
          <a:p>
            <a:pPr marL="285750" indent="-285750">
              <a:buFont typeface="Arial" panose="020B0604020202020204" pitchFamily="34" charset="0"/>
              <a:buChar char="•"/>
            </a:pPr>
            <a:r>
              <a:rPr lang="en-US" b="1" dirty="0">
                <a:ea typeface="+mn-lt"/>
                <a:cs typeface="+mn-lt"/>
              </a:rPr>
              <a:t>Be supported </a:t>
            </a:r>
            <a:r>
              <a:rPr lang="en-US" dirty="0">
                <a:ea typeface="+mn-lt"/>
                <a:cs typeface="+mn-lt"/>
              </a:rPr>
              <a:t>by a responsive PQ customer service team</a:t>
            </a:r>
            <a:endParaRPr lang="en-US" dirty="0">
              <a:cs typeface="Calibri"/>
            </a:endParaRPr>
          </a:p>
          <a:p>
            <a:endParaRPr lang="en-US" b="1" dirty="0">
              <a:ea typeface="+mn-lt"/>
              <a:cs typeface="+mn-lt"/>
            </a:endParaRPr>
          </a:p>
          <a:p>
            <a:pPr marL="285750" indent="-285750">
              <a:buFont typeface="Arial" panose="020B0604020202020204" pitchFamily="34" charset="0"/>
              <a:buChar char="•"/>
            </a:pPr>
            <a:endParaRPr lang="en-US" sz="2400" dirty="0">
              <a:cs typeface="Calibri"/>
            </a:endParaRPr>
          </a:p>
          <a:p>
            <a:endParaRPr lang="en-US" dirty="0"/>
          </a:p>
        </p:txBody>
      </p:sp>
      <p:sp>
        <p:nvSpPr>
          <p:cNvPr id="12" name="TextBox 11">
            <a:extLst>
              <a:ext uri="{FF2B5EF4-FFF2-40B4-BE49-F238E27FC236}">
                <a16:creationId xmlns:a16="http://schemas.microsoft.com/office/drawing/2014/main" id="{C683D409-41F1-93AE-E240-B83002E7B7B1}"/>
              </a:ext>
            </a:extLst>
          </p:cNvPr>
          <p:cNvSpPr txBox="1"/>
          <p:nvPr/>
        </p:nvSpPr>
        <p:spPr>
          <a:xfrm>
            <a:off x="331078" y="1481859"/>
            <a:ext cx="4354607" cy="1754326"/>
          </a:xfrm>
          <a:prstGeom prst="rect">
            <a:avLst/>
          </a:prstGeom>
          <a:noFill/>
        </p:spPr>
        <p:txBody>
          <a:bodyPr wrap="square" rtlCol="0">
            <a:spAutoFit/>
          </a:bodyPr>
          <a:lstStyle/>
          <a:p>
            <a:pPr marL="285750" indent="-285750">
              <a:buFont typeface="Arial" panose="020B0604020202020204" pitchFamily="34" charset="0"/>
              <a:buChar char="•"/>
            </a:pPr>
            <a:r>
              <a:rPr lang="en-US" b="1">
                <a:ea typeface="+mn-lt"/>
                <a:cs typeface="+mn-lt"/>
              </a:rPr>
              <a:t>Customized workflows </a:t>
            </a:r>
            <a:r>
              <a:rPr lang="en-US">
                <a:ea typeface="+mn-lt"/>
                <a:cs typeface="+mn-lt"/>
              </a:rPr>
              <a:t>and alerts for administrators and students</a:t>
            </a:r>
          </a:p>
          <a:p>
            <a:pPr marL="742950" lvl="1" indent="-285750">
              <a:buFont typeface="Arial" panose="020B0604020202020204" pitchFamily="34" charset="0"/>
              <a:buChar char="•"/>
            </a:pPr>
            <a:r>
              <a:rPr lang="en-US" b="1">
                <a:solidFill>
                  <a:srgbClr val="C00000"/>
                </a:solidFill>
              </a:rPr>
              <a:t>NEW!</a:t>
            </a:r>
            <a:r>
              <a:rPr lang="en-US"/>
              <a:t> Committee review feature can provide added efficiencies to workflows </a:t>
            </a:r>
            <a:endParaRPr lang="en-US">
              <a:ea typeface="+mn-lt"/>
              <a:cs typeface="+mn-lt"/>
            </a:endParaRPr>
          </a:p>
          <a:p>
            <a:endParaRPr lang="en-US"/>
          </a:p>
        </p:txBody>
      </p:sp>
    </p:spTree>
    <p:extLst>
      <p:ext uri="{BB962C8B-B14F-4D97-AF65-F5344CB8AC3E}">
        <p14:creationId xmlns:p14="http://schemas.microsoft.com/office/powerpoint/2010/main" val="91433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5C9A2D-C688-4EA2-8A8A-4EFA6CD66C18}"/>
              </a:ext>
            </a:extLst>
          </p:cNvPr>
          <p:cNvSpPr>
            <a:spLocks noGrp="1"/>
          </p:cNvSpPr>
          <p:nvPr>
            <p:ph type="title"/>
          </p:nvPr>
        </p:nvSpPr>
        <p:spPr/>
        <p:txBody>
          <a:bodyPr/>
          <a:lstStyle/>
          <a:p>
            <a:r>
              <a:rPr lang="en-US"/>
              <a:t>Author Benefits</a:t>
            </a:r>
          </a:p>
        </p:txBody>
      </p:sp>
      <p:sp>
        <p:nvSpPr>
          <p:cNvPr id="8" name="Text Placeholder 7">
            <a:extLst>
              <a:ext uri="{FF2B5EF4-FFF2-40B4-BE49-F238E27FC236}">
                <a16:creationId xmlns:a16="http://schemas.microsoft.com/office/drawing/2014/main" id="{AFA714D4-53B3-EE5B-1AE3-C27F31B4180E}"/>
              </a:ext>
            </a:extLst>
          </p:cNvPr>
          <p:cNvSpPr>
            <a:spLocks noGrp="1"/>
          </p:cNvSpPr>
          <p:nvPr>
            <p:ph type="body" sz="quarter" idx="13"/>
          </p:nvPr>
        </p:nvSpPr>
        <p:spPr/>
        <p:txBody>
          <a:bodyPr/>
          <a:lstStyle/>
          <a:p>
            <a:pPr marL="0" indent="0">
              <a:buFont typeface="Arial" panose="020B0604020202020204" pitchFamily="34" charset="0"/>
              <a:buNone/>
            </a:pPr>
            <a:r>
              <a:rPr lang="en-US">
                <a:solidFill>
                  <a:schemeClr val="tx2"/>
                </a:solidFill>
              </a:rPr>
              <a:t>Protect authors’ intellectual assets</a:t>
            </a:r>
          </a:p>
        </p:txBody>
      </p:sp>
      <p:sp>
        <p:nvSpPr>
          <p:cNvPr id="3" name="Footer Placeholder 2">
            <a:extLst>
              <a:ext uri="{FF2B5EF4-FFF2-40B4-BE49-F238E27FC236}">
                <a16:creationId xmlns:a16="http://schemas.microsoft.com/office/drawing/2014/main" id="{5888BB6E-2AE9-450C-7F24-46F59EBC21D6}"/>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4B00D757-282F-7406-D0D7-40D6765056AE}"/>
              </a:ext>
            </a:extLst>
          </p:cNvPr>
          <p:cNvSpPr>
            <a:spLocks noGrp="1"/>
          </p:cNvSpPr>
          <p:nvPr>
            <p:ph type="sldNum" sz="quarter" idx="11"/>
          </p:nvPr>
        </p:nvSpPr>
        <p:spPr/>
        <p:txBody>
          <a:bodyPr/>
          <a:lstStyle/>
          <a:p>
            <a:fld id="{F59CD943-D024-467A-B36E-F11E1285ED75}" type="slidenum">
              <a:rPr lang="en-GB" smtClean="0"/>
              <a:pPr/>
              <a:t>14</a:t>
            </a:fld>
            <a:endParaRPr lang="en-GB"/>
          </a:p>
        </p:txBody>
      </p:sp>
      <p:sp>
        <p:nvSpPr>
          <p:cNvPr id="2" name="Content Placeholder 1">
            <a:extLst>
              <a:ext uri="{FF2B5EF4-FFF2-40B4-BE49-F238E27FC236}">
                <a16:creationId xmlns:a16="http://schemas.microsoft.com/office/drawing/2014/main" id="{C22FC0AD-44BC-47C7-418F-55B1C3E736E8}"/>
              </a:ext>
            </a:extLst>
          </p:cNvPr>
          <p:cNvSpPr txBox="1">
            <a:spLocks/>
          </p:cNvSpPr>
          <p:nvPr/>
        </p:nvSpPr>
        <p:spPr>
          <a:xfrm>
            <a:off x="492921" y="1522037"/>
            <a:ext cx="4914178" cy="4754880"/>
          </a:xfrm>
          <a:prstGeom prst="rect">
            <a:avLst/>
          </a:prstGeom>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Securely host content</a:t>
            </a:r>
          </a:p>
          <a:p>
            <a:r>
              <a:rPr lang="en-US" sz="2400"/>
              <a:t>Authors retain copyright</a:t>
            </a:r>
          </a:p>
          <a:p>
            <a:r>
              <a:rPr lang="en-US" sz="2400"/>
              <a:t>Embargo needs accommodated </a:t>
            </a:r>
          </a:p>
          <a:p>
            <a:r>
              <a:rPr lang="en-US" sz="2400"/>
              <a:t>Author royalty payments</a:t>
            </a:r>
          </a:p>
          <a:p>
            <a:r>
              <a:rPr lang="en-US" sz="2400"/>
              <a:t>Print copy options</a:t>
            </a:r>
          </a:p>
          <a:p>
            <a:r>
              <a:rPr lang="en-US" sz="2400"/>
              <a:t>Other Author services</a:t>
            </a:r>
          </a:p>
          <a:p>
            <a:pPr lvl="1"/>
            <a:r>
              <a:rPr lang="en-US">
                <a:cs typeface="Calibri"/>
              </a:rPr>
              <a:t>Copyright registration, OA options</a:t>
            </a:r>
            <a:endParaRPr lang="en-US" sz="2400"/>
          </a:p>
          <a:p>
            <a:r>
              <a:rPr lang="en-US" sz="2400">
                <a:ea typeface="+mj-lt"/>
                <a:cs typeface="+mj-lt"/>
              </a:rPr>
              <a:t>Use the ORCID ID you already have or generate one</a:t>
            </a:r>
            <a:endParaRPr lang="en-US" sz="2400"/>
          </a:p>
          <a:p>
            <a:endParaRPr lang="en-US" b="1"/>
          </a:p>
        </p:txBody>
      </p:sp>
      <p:pic>
        <p:nvPicPr>
          <p:cNvPr id="6" name="Picture 5">
            <a:extLst>
              <a:ext uri="{FF2B5EF4-FFF2-40B4-BE49-F238E27FC236}">
                <a16:creationId xmlns:a16="http://schemas.microsoft.com/office/drawing/2014/main" id="{80F6D03E-D57B-9C12-84D6-757EBB1E669F}"/>
              </a:ext>
            </a:extLst>
          </p:cNvPr>
          <p:cNvPicPr>
            <a:picLocks noChangeAspect="1"/>
          </p:cNvPicPr>
          <p:nvPr/>
        </p:nvPicPr>
        <p:blipFill rotWithShape="1">
          <a:blip r:embed="rId3"/>
          <a:srcRect r="9144"/>
          <a:stretch/>
        </p:blipFill>
        <p:spPr>
          <a:xfrm>
            <a:off x="5734051" y="1841407"/>
            <a:ext cx="6197598" cy="3286252"/>
          </a:xfrm>
          <a:prstGeom prst="rect">
            <a:avLst/>
          </a:prstGeom>
          <a:ln>
            <a:solidFill>
              <a:srgbClr val="5D5B55"/>
            </a:solidFill>
          </a:ln>
        </p:spPr>
      </p:pic>
    </p:spTree>
    <p:extLst>
      <p:ext uri="{BB962C8B-B14F-4D97-AF65-F5344CB8AC3E}">
        <p14:creationId xmlns:p14="http://schemas.microsoft.com/office/powerpoint/2010/main" val="1340117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495F1798-D060-B7A7-314C-99D1847B95D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2B1897B-0199-5DDF-9DBE-91D11B9D906E}"/>
              </a:ext>
            </a:extLst>
          </p:cNvPr>
          <p:cNvSpPr>
            <a:spLocks noGrp="1"/>
          </p:cNvSpPr>
          <p:nvPr>
            <p:ph type="pic" sz="quarter" idx="21"/>
          </p:nvPr>
        </p:nvSpPr>
        <p:spPr>
          <a:xfrm>
            <a:off x="4062087" y="0"/>
            <a:ext cx="8129913" cy="6858000"/>
          </a:xfrm>
        </p:spPr>
        <p:txBody>
          <a:bodyPr/>
          <a:lstStyle/>
          <a:p>
            <a:endParaRPr lang="en-GB"/>
          </a:p>
        </p:txBody>
      </p:sp>
      <p:sp>
        <p:nvSpPr>
          <p:cNvPr id="3" name="Text Placeholder 2">
            <a:extLst>
              <a:ext uri="{FF2B5EF4-FFF2-40B4-BE49-F238E27FC236}">
                <a16:creationId xmlns:a16="http://schemas.microsoft.com/office/drawing/2014/main" id="{4ED66BBB-A7CA-0FEF-9600-2CF536F05408}"/>
              </a:ext>
            </a:extLst>
          </p:cNvPr>
          <p:cNvSpPr>
            <a:spLocks noGrp="1"/>
          </p:cNvSpPr>
          <p:nvPr>
            <p:ph type="body" sz="quarter" idx="16"/>
          </p:nvPr>
        </p:nvSpPr>
        <p:spPr>
          <a:xfrm>
            <a:off x="294009" y="2075298"/>
            <a:ext cx="6404741" cy="719138"/>
          </a:xfrm>
        </p:spPr>
        <p:txBody>
          <a:bodyPr/>
          <a:lstStyle/>
          <a:p>
            <a:r>
              <a:rPr lang="en-GB" sz="3200" dirty="0"/>
              <a:t>Next Steps and to Learn More:</a:t>
            </a:r>
          </a:p>
        </p:txBody>
      </p:sp>
      <p:sp>
        <p:nvSpPr>
          <p:cNvPr id="4" name="Text Placeholder 3">
            <a:extLst>
              <a:ext uri="{FF2B5EF4-FFF2-40B4-BE49-F238E27FC236}">
                <a16:creationId xmlns:a16="http://schemas.microsoft.com/office/drawing/2014/main" id="{EE5938FC-7DEF-C993-B056-21D9038E87DD}"/>
              </a:ext>
            </a:extLst>
          </p:cNvPr>
          <p:cNvSpPr>
            <a:spLocks noGrp="1"/>
          </p:cNvSpPr>
          <p:nvPr>
            <p:ph type="body" sz="quarter" idx="17"/>
          </p:nvPr>
        </p:nvSpPr>
        <p:spPr>
          <a:xfrm>
            <a:off x="6162564" y="3429000"/>
            <a:ext cx="5688974" cy="3332601"/>
          </a:xfrm>
        </p:spPr>
        <p:txBody>
          <a:bodyPr/>
          <a:lstStyle/>
          <a:p>
            <a:pPr marL="342900" indent="-342900">
              <a:buFont typeface="Arial" panose="020B0604020202020204" pitchFamily="34" charset="0"/>
              <a:buChar char="•"/>
            </a:pPr>
            <a:r>
              <a:rPr lang="en-US" dirty="0">
                <a:solidFill>
                  <a:schemeClr val="tx1"/>
                </a:solidFill>
              </a:rPr>
              <a:t>Join the ETD Administrator User Group meeting tomorrow, Friday September 26, at 5:40 p.m. Eastern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To learn more, email: academic.relations@clarivate.com</a:t>
            </a:r>
          </a:p>
          <a:p>
            <a:endParaRPr lang="en-US" dirty="0">
              <a:solidFill>
                <a:schemeClr val="tx1"/>
              </a:solidFill>
            </a:endParaRPr>
          </a:p>
        </p:txBody>
      </p:sp>
    </p:spTree>
    <p:extLst>
      <p:ext uri="{BB962C8B-B14F-4D97-AF65-F5344CB8AC3E}">
        <p14:creationId xmlns:p14="http://schemas.microsoft.com/office/powerpoint/2010/main" val="151024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Arrow Connector 59">
            <a:extLst>
              <a:ext uri="{FF2B5EF4-FFF2-40B4-BE49-F238E27FC236}">
                <a16:creationId xmlns:a16="http://schemas.microsoft.com/office/drawing/2014/main" id="{D4FA7023-BFC2-2AD3-EC9F-65E582CFFFE3}"/>
              </a:ext>
            </a:extLst>
          </p:cNvPr>
          <p:cNvCxnSpPr/>
          <p:nvPr/>
        </p:nvCxnSpPr>
        <p:spPr>
          <a:xfrm>
            <a:off x="75200" y="3822242"/>
            <a:ext cx="11887200" cy="0"/>
          </a:xfrm>
          <a:prstGeom prst="straightConnector1">
            <a:avLst/>
          </a:prstGeom>
          <a:ln w="19050">
            <a:solidFill>
              <a:schemeClr val="bg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BC5B5900-BF0E-9E9B-9952-7979DAB88FFE}"/>
              </a:ext>
            </a:extLst>
          </p:cNvPr>
          <p:cNvSpPr>
            <a:spLocks noGrp="1"/>
          </p:cNvSpPr>
          <p:nvPr>
            <p:ph type="title"/>
          </p:nvPr>
        </p:nvSpPr>
        <p:spPr/>
        <p:txBody>
          <a:bodyPr/>
          <a:lstStyle/>
          <a:p>
            <a:pPr algn="ctr"/>
            <a:r>
              <a:rPr lang="en-US" b="1"/>
              <a:t>ProQuest: 85 Years of PhD Theses Expertise</a:t>
            </a:r>
            <a:endParaRPr lang="en-GB" b="1" dirty="0"/>
          </a:p>
        </p:txBody>
      </p:sp>
      <p:sp>
        <p:nvSpPr>
          <p:cNvPr id="9" name="Text Placeholder 8">
            <a:extLst>
              <a:ext uri="{FF2B5EF4-FFF2-40B4-BE49-F238E27FC236}">
                <a16:creationId xmlns:a16="http://schemas.microsoft.com/office/drawing/2014/main" id="{7544F46C-FFDF-9292-6706-D745575E3C70}"/>
              </a:ext>
            </a:extLst>
          </p:cNvPr>
          <p:cNvSpPr>
            <a:spLocks noGrp="1"/>
          </p:cNvSpPr>
          <p:nvPr>
            <p:ph type="body" sz="quarter" idx="13"/>
          </p:nvPr>
        </p:nvSpPr>
        <p:spPr>
          <a:xfrm>
            <a:off x="550864" y="917975"/>
            <a:ext cx="10692574" cy="336973"/>
          </a:xfrm>
        </p:spPr>
        <p:txBody>
          <a:bodyPr/>
          <a:lstStyle/>
          <a:p>
            <a:pPr algn="ctr"/>
            <a:r>
              <a:rPr lang="en-US" b="1" dirty="0"/>
              <a:t>Relied on by more than 3,100 libraries globally, including 80% of top universities</a:t>
            </a:r>
          </a:p>
          <a:p>
            <a:endParaRPr lang="en-GB" dirty="0"/>
          </a:p>
        </p:txBody>
      </p:sp>
      <p:grpSp>
        <p:nvGrpSpPr>
          <p:cNvPr id="12" name="Group 11">
            <a:extLst>
              <a:ext uri="{FF2B5EF4-FFF2-40B4-BE49-F238E27FC236}">
                <a16:creationId xmlns:a16="http://schemas.microsoft.com/office/drawing/2014/main" id="{AB5970C5-019D-C7D4-4334-58515BF1CE12}"/>
              </a:ext>
            </a:extLst>
          </p:cNvPr>
          <p:cNvGrpSpPr/>
          <p:nvPr/>
        </p:nvGrpSpPr>
        <p:grpSpPr>
          <a:xfrm>
            <a:off x="313853" y="3359006"/>
            <a:ext cx="873602" cy="1195926"/>
            <a:chOff x="857250" y="3484714"/>
            <a:chExt cx="873602" cy="1195926"/>
          </a:xfrm>
        </p:grpSpPr>
        <p:cxnSp>
          <p:nvCxnSpPr>
            <p:cNvPr id="13" name="Straight Connector 12">
              <a:extLst>
                <a:ext uri="{FF2B5EF4-FFF2-40B4-BE49-F238E27FC236}">
                  <a16:creationId xmlns:a16="http://schemas.microsoft.com/office/drawing/2014/main" id="{75A7BF6E-B3E2-967D-65CE-1B26452DAADC}"/>
                </a:ext>
              </a:extLst>
            </p:cNvPr>
            <p:cNvCxnSpPr>
              <a:cxnSpLocks/>
            </p:cNvCxnSpPr>
            <p:nvPr/>
          </p:nvCxnSpPr>
          <p:spPr>
            <a:xfrm rot="5400000">
              <a:off x="1132889" y="4519478"/>
              <a:ext cx="322324" cy="0"/>
            </a:xfrm>
            <a:prstGeom prst="line">
              <a:avLst/>
            </a:prstGeom>
            <a:ln w="12700">
              <a:solidFill>
                <a:srgbClr val="118289"/>
              </a:solidFill>
              <a:tailEnd type="ova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EFFE2FE-6609-0B7E-F018-04C2D089F61D}"/>
                </a:ext>
              </a:extLst>
            </p:cNvPr>
            <p:cNvSpPr/>
            <p:nvPr/>
          </p:nvSpPr>
          <p:spPr>
            <a:xfrm>
              <a:off x="857250" y="3484714"/>
              <a:ext cx="873602" cy="873602"/>
            </a:xfrm>
            <a:prstGeom prst="ellipse">
              <a:avLst/>
            </a:prstGeom>
            <a:solidFill>
              <a:srgbClr val="118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a:ln>
                    <a:noFill/>
                  </a:ln>
                  <a:solidFill>
                    <a:prstClr val="white"/>
                  </a:solidFill>
                  <a:effectLst/>
                  <a:uLnTx/>
                  <a:uFillTx/>
                  <a:ea typeface="+mn-ea"/>
                  <a:cs typeface="+mn-cs"/>
                </a:rPr>
                <a:t>1939</a:t>
              </a:r>
              <a:endParaRPr kumimoji="0" lang="en-US" b="1" i="0" u="none" strike="noStrike" kern="1200" cap="none" spc="0" normalizeH="0" baseline="0" noProof="0">
                <a:ln>
                  <a:noFill/>
                </a:ln>
                <a:solidFill>
                  <a:prstClr val="white"/>
                </a:solidFill>
                <a:effectLst/>
                <a:uLnTx/>
                <a:uFillTx/>
                <a:ea typeface="+mn-ea"/>
                <a:cs typeface="+mn-cs"/>
              </a:endParaRPr>
            </a:p>
          </p:txBody>
        </p:sp>
      </p:grpSp>
      <p:grpSp>
        <p:nvGrpSpPr>
          <p:cNvPr id="15" name="Group 14">
            <a:extLst>
              <a:ext uri="{FF2B5EF4-FFF2-40B4-BE49-F238E27FC236}">
                <a16:creationId xmlns:a16="http://schemas.microsoft.com/office/drawing/2014/main" id="{B8699A98-B1B3-21DE-7A6D-94278A846AD2}"/>
              </a:ext>
            </a:extLst>
          </p:cNvPr>
          <p:cNvGrpSpPr/>
          <p:nvPr/>
        </p:nvGrpSpPr>
        <p:grpSpPr>
          <a:xfrm>
            <a:off x="1602344" y="3050716"/>
            <a:ext cx="873602" cy="1181892"/>
            <a:chOff x="2458659" y="3176424"/>
            <a:chExt cx="873602" cy="1181892"/>
          </a:xfrm>
          <a:solidFill>
            <a:schemeClr val="accent6"/>
          </a:solidFill>
        </p:grpSpPr>
        <p:cxnSp>
          <p:nvCxnSpPr>
            <p:cNvPr id="16" name="Straight Connector 15">
              <a:extLst>
                <a:ext uri="{FF2B5EF4-FFF2-40B4-BE49-F238E27FC236}">
                  <a16:creationId xmlns:a16="http://schemas.microsoft.com/office/drawing/2014/main" id="{A9985B9A-7FB1-57E8-43E8-C5A2E9C2A0EA}"/>
                </a:ext>
              </a:extLst>
            </p:cNvPr>
            <p:cNvCxnSpPr>
              <a:cxnSpLocks/>
            </p:cNvCxnSpPr>
            <p:nvPr/>
          </p:nvCxnSpPr>
          <p:spPr>
            <a:xfrm rot="5400000">
              <a:off x="2741316" y="3330569"/>
              <a:ext cx="308289" cy="0"/>
            </a:xfrm>
            <a:prstGeom prst="line">
              <a:avLst/>
            </a:prstGeom>
            <a:grpFill/>
            <a:ln w="12700">
              <a:solidFill>
                <a:srgbClr val="118289"/>
              </a:solidFill>
              <a:headEnd type="ova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EFDADB8-28D4-688B-EB45-B8746FA85AC4}"/>
                </a:ext>
              </a:extLst>
            </p:cNvPr>
            <p:cNvSpPr/>
            <p:nvPr/>
          </p:nvSpPr>
          <p:spPr>
            <a:xfrm>
              <a:off x="2458659" y="3484714"/>
              <a:ext cx="873602" cy="87360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a:ln>
                    <a:noFill/>
                  </a:ln>
                  <a:solidFill>
                    <a:prstClr val="white"/>
                  </a:solidFill>
                  <a:effectLst/>
                  <a:uLnTx/>
                  <a:uFillTx/>
                  <a:ea typeface="+mn-ea"/>
                  <a:cs typeface="+mn-cs"/>
                </a:rPr>
                <a:t>1951</a:t>
              </a:r>
              <a:endParaRPr kumimoji="0" lang="en-US" b="1" i="0" u="none" strike="noStrike" kern="1200" cap="none" spc="0" normalizeH="0" baseline="0" noProof="0">
                <a:ln>
                  <a:noFill/>
                </a:ln>
                <a:solidFill>
                  <a:prstClr val="white"/>
                </a:solidFill>
                <a:effectLst/>
                <a:uLnTx/>
                <a:uFillTx/>
                <a:ea typeface="+mn-ea"/>
                <a:cs typeface="+mn-cs"/>
              </a:endParaRPr>
            </a:p>
          </p:txBody>
        </p:sp>
      </p:grpSp>
      <p:grpSp>
        <p:nvGrpSpPr>
          <p:cNvPr id="18" name="Group 17">
            <a:extLst>
              <a:ext uri="{FF2B5EF4-FFF2-40B4-BE49-F238E27FC236}">
                <a16:creationId xmlns:a16="http://schemas.microsoft.com/office/drawing/2014/main" id="{B9B95F49-35A9-38EF-E43D-5F30D02BE246}"/>
              </a:ext>
            </a:extLst>
          </p:cNvPr>
          <p:cNvGrpSpPr/>
          <p:nvPr/>
        </p:nvGrpSpPr>
        <p:grpSpPr>
          <a:xfrm>
            <a:off x="2805953" y="3359006"/>
            <a:ext cx="873602" cy="1195926"/>
            <a:chOff x="4060068" y="3484714"/>
            <a:chExt cx="873602" cy="1195926"/>
          </a:xfrm>
          <a:solidFill>
            <a:schemeClr val="accent5">
              <a:lumMod val="75000"/>
            </a:schemeClr>
          </a:solidFill>
        </p:grpSpPr>
        <p:cxnSp>
          <p:nvCxnSpPr>
            <p:cNvPr id="19" name="Straight Connector 18">
              <a:extLst>
                <a:ext uri="{FF2B5EF4-FFF2-40B4-BE49-F238E27FC236}">
                  <a16:creationId xmlns:a16="http://schemas.microsoft.com/office/drawing/2014/main" id="{374E0E0E-E4F6-AD9A-DC20-9A353F024A2F}"/>
                </a:ext>
              </a:extLst>
            </p:cNvPr>
            <p:cNvCxnSpPr>
              <a:cxnSpLocks/>
            </p:cNvCxnSpPr>
            <p:nvPr/>
          </p:nvCxnSpPr>
          <p:spPr>
            <a:xfrm rot="5400000">
              <a:off x="4335707" y="4519478"/>
              <a:ext cx="322324" cy="0"/>
            </a:xfrm>
            <a:prstGeom prst="line">
              <a:avLst/>
            </a:prstGeom>
            <a:grpFill/>
            <a:ln w="12700">
              <a:solidFill>
                <a:srgbClr val="118289"/>
              </a:solidFill>
              <a:tailEnd type="ova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F40D7576-2601-9F3D-09EE-A278AB709954}"/>
                </a:ext>
              </a:extLst>
            </p:cNvPr>
            <p:cNvSpPr/>
            <p:nvPr/>
          </p:nvSpPr>
          <p:spPr>
            <a:xfrm>
              <a:off x="4060068" y="3484714"/>
              <a:ext cx="873602" cy="87360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a:ln>
                    <a:noFill/>
                  </a:ln>
                  <a:solidFill>
                    <a:prstClr val="white"/>
                  </a:solidFill>
                  <a:effectLst/>
                  <a:uLnTx/>
                  <a:uFillTx/>
                  <a:ea typeface="+mn-ea"/>
                  <a:cs typeface="+mn-cs"/>
                </a:rPr>
                <a:t>1997</a:t>
              </a:r>
              <a:endParaRPr kumimoji="0" lang="en-US" b="1" i="0" u="none" strike="noStrike" kern="1200" cap="none" spc="0" normalizeH="0" baseline="0" noProof="0">
                <a:ln>
                  <a:noFill/>
                </a:ln>
                <a:solidFill>
                  <a:prstClr val="white"/>
                </a:solidFill>
                <a:effectLst/>
                <a:uLnTx/>
                <a:uFillTx/>
                <a:ea typeface="+mn-ea"/>
                <a:cs typeface="+mn-cs"/>
              </a:endParaRPr>
            </a:p>
          </p:txBody>
        </p:sp>
      </p:grpSp>
      <p:sp>
        <p:nvSpPr>
          <p:cNvPr id="26" name="Oval 25">
            <a:extLst>
              <a:ext uri="{FF2B5EF4-FFF2-40B4-BE49-F238E27FC236}">
                <a16:creationId xmlns:a16="http://schemas.microsoft.com/office/drawing/2014/main" id="{96F83751-E326-7615-A97B-130DD1F12EFF}"/>
              </a:ext>
            </a:extLst>
          </p:cNvPr>
          <p:cNvSpPr/>
          <p:nvPr/>
        </p:nvSpPr>
        <p:spPr>
          <a:xfrm>
            <a:off x="4332772" y="3356191"/>
            <a:ext cx="873602" cy="896414"/>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a:ln>
                  <a:noFill/>
                </a:ln>
                <a:solidFill>
                  <a:prstClr val="white"/>
                </a:solidFill>
                <a:effectLst/>
                <a:uLnTx/>
                <a:uFillTx/>
                <a:ea typeface="+mn-ea"/>
                <a:cs typeface="+mn-cs"/>
              </a:rPr>
              <a:t>2000</a:t>
            </a:r>
            <a:endParaRPr kumimoji="0" lang="en-US" b="1" i="0" u="none" strike="noStrike" kern="1200" cap="none" spc="0" normalizeH="0" baseline="0" noProof="0">
              <a:ln>
                <a:noFill/>
              </a:ln>
              <a:solidFill>
                <a:prstClr val="white"/>
              </a:solidFill>
              <a:effectLst/>
              <a:uLnTx/>
              <a:uFillTx/>
              <a:ea typeface="+mn-ea"/>
              <a:cs typeface="+mn-cs"/>
            </a:endParaRPr>
          </a:p>
        </p:txBody>
      </p:sp>
      <p:sp>
        <p:nvSpPr>
          <p:cNvPr id="29" name="Oval 28">
            <a:extLst>
              <a:ext uri="{FF2B5EF4-FFF2-40B4-BE49-F238E27FC236}">
                <a16:creationId xmlns:a16="http://schemas.microsoft.com/office/drawing/2014/main" id="{B3BDC63D-15D9-B0F0-5904-7E79E2F8D77F}"/>
              </a:ext>
            </a:extLst>
          </p:cNvPr>
          <p:cNvSpPr/>
          <p:nvPr/>
        </p:nvSpPr>
        <p:spPr>
          <a:xfrm>
            <a:off x="6131675" y="3327021"/>
            <a:ext cx="873602" cy="873602"/>
          </a:xfrm>
          <a:prstGeom prst="ellipse">
            <a:avLst/>
          </a:prstGeom>
          <a:solidFill>
            <a:srgbClr val="118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a:ln>
                  <a:noFill/>
                </a:ln>
                <a:solidFill>
                  <a:prstClr val="white"/>
                </a:solidFill>
                <a:effectLst/>
                <a:uLnTx/>
                <a:uFillTx/>
                <a:ea typeface="+mn-ea"/>
                <a:cs typeface="+mn-cs"/>
              </a:rPr>
              <a:t>2016</a:t>
            </a:r>
            <a:endParaRPr kumimoji="0" lang="en-US" b="1" i="0" u="none" strike="noStrike" kern="1200" cap="none" spc="0" normalizeH="0" baseline="0" noProof="0">
              <a:ln>
                <a:noFill/>
              </a:ln>
              <a:solidFill>
                <a:prstClr val="white"/>
              </a:solidFill>
              <a:effectLst/>
              <a:uLnTx/>
              <a:uFillTx/>
              <a:ea typeface="+mn-ea"/>
              <a:cs typeface="+mn-cs"/>
            </a:endParaRPr>
          </a:p>
        </p:txBody>
      </p:sp>
      <p:sp>
        <p:nvSpPr>
          <p:cNvPr id="32" name="Oval 31">
            <a:extLst>
              <a:ext uri="{FF2B5EF4-FFF2-40B4-BE49-F238E27FC236}">
                <a16:creationId xmlns:a16="http://schemas.microsoft.com/office/drawing/2014/main" id="{6D6FA655-70DE-BCC4-1AF3-BA3ACBFC1C06}"/>
              </a:ext>
            </a:extLst>
          </p:cNvPr>
          <p:cNvSpPr/>
          <p:nvPr/>
        </p:nvSpPr>
        <p:spPr>
          <a:xfrm>
            <a:off x="7742820" y="3266543"/>
            <a:ext cx="873602" cy="873602"/>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a:ln>
                  <a:noFill/>
                </a:ln>
                <a:solidFill>
                  <a:prstClr val="white"/>
                </a:solidFill>
                <a:effectLst/>
                <a:uLnTx/>
                <a:uFillTx/>
                <a:ea typeface="+mn-ea"/>
                <a:cs typeface="+mn-cs"/>
              </a:rPr>
              <a:t>2020</a:t>
            </a:r>
            <a:endParaRPr kumimoji="0" lang="en-US" b="1" i="0" u="none" strike="noStrike" kern="1200" cap="none" spc="0" normalizeH="0" baseline="0" noProof="0">
              <a:ln>
                <a:noFill/>
              </a:ln>
              <a:solidFill>
                <a:prstClr val="white"/>
              </a:solidFill>
              <a:effectLst/>
              <a:uLnTx/>
              <a:uFillTx/>
              <a:ea typeface="+mn-ea"/>
              <a:cs typeface="+mn-cs"/>
            </a:endParaRPr>
          </a:p>
        </p:txBody>
      </p:sp>
      <p:sp>
        <p:nvSpPr>
          <p:cNvPr id="33" name="TextBox 32">
            <a:extLst>
              <a:ext uri="{FF2B5EF4-FFF2-40B4-BE49-F238E27FC236}">
                <a16:creationId xmlns:a16="http://schemas.microsoft.com/office/drawing/2014/main" id="{C868E5CC-528A-A43B-EAA0-61283145FA74}"/>
              </a:ext>
            </a:extLst>
          </p:cNvPr>
          <p:cNvSpPr txBox="1"/>
          <p:nvPr/>
        </p:nvSpPr>
        <p:spPr>
          <a:xfrm>
            <a:off x="185804" y="4692097"/>
            <a:ext cx="1971674"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8094"/>
                </a:solidFill>
                <a:effectLst/>
                <a:uLnTx/>
                <a:uFillTx/>
                <a:latin typeface="+mj-lt"/>
                <a:ea typeface="Open Sans" panose="020B0606030504020204" pitchFamily="34" charset="0"/>
                <a:cs typeface="Open Sans" panose="020B0606030504020204" pitchFamily="34" charset="0"/>
              </a:rPr>
              <a:t>ProQuest</a:t>
            </a:r>
            <a:r>
              <a:rPr kumimoji="0" lang="en-US" sz="1600" b="1" i="0" u="none" strike="noStrike" kern="1200" cap="none" spc="0" normalizeH="0" baseline="0" noProof="0">
                <a:ln>
                  <a:noFill/>
                </a:ln>
                <a:effectLst/>
                <a:uLnTx/>
                <a:uFillTx/>
                <a:latin typeface="+mj-lt"/>
                <a:ea typeface="Open Sans" panose="020B0606030504020204" pitchFamily="34" charset="0"/>
                <a:cs typeface="Open Sans" panose="020B0606030504020204" pitchFamily="34" charset="0"/>
              </a:rPr>
              <a:t> </a:t>
            </a:r>
            <a:r>
              <a:rPr kumimoji="0" lang="en-US" sz="1600" b="1" i="0" u="none" strike="noStrike" kern="1200" cap="none" spc="0" normalizeH="0" baseline="0" noProof="0">
                <a:ln>
                  <a:noFill/>
                </a:ln>
                <a:solidFill>
                  <a:srgbClr val="118289"/>
                </a:solidFill>
                <a:effectLst/>
                <a:uLnTx/>
                <a:uFillTx/>
                <a:latin typeface="+mj-lt"/>
                <a:ea typeface="Open Sans" panose="020B0606030504020204" pitchFamily="34" charset="0"/>
                <a:cs typeface="Open Sans" panose="020B0606030504020204" pitchFamily="34" charset="0"/>
              </a:rPr>
              <a:t>begins under the name UMI</a:t>
            </a:r>
            <a:r>
              <a:rPr kumimoji="0" lang="en-US" sz="1600" b="0" i="0" u="none" strike="noStrike" kern="1200" cap="none" spc="0" normalizeH="0" baseline="0" noProof="0">
                <a:ln>
                  <a:noFill/>
                </a:ln>
                <a:effectLst/>
                <a:uLnTx/>
                <a:uFillTx/>
                <a:latin typeface="+mj-lt"/>
                <a:ea typeface="Open Sans" panose="020B0606030504020204" pitchFamily="34" charset="0"/>
                <a:cs typeface="Open Sans" panose="020B0606030504020204" pitchFamily="34" charset="0"/>
              </a:rPr>
              <a:t>, disseminating dissertations &amp; theses</a:t>
            </a:r>
          </a:p>
        </p:txBody>
      </p:sp>
      <p:sp>
        <p:nvSpPr>
          <p:cNvPr id="34" name="TextBox 33">
            <a:extLst>
              <a:ext uri="{FF2B5EF4-FFF2-40B4-BE49-F238E27FC236}">
                <a16:creationId xmlns:a16="http://schemas.microsoft.com/office/drawing/2014/main" id="{D89F41F8-8250-B33A-6845-121639FE7ABC}"/>
              </a:ext>
            </a:extLst>
          </p:cNvPr>
          <p:cNvSpPr txBox="1"/>
          <p:nvPr/>
        </p:nvSpPr>
        <p:spPr>
          <a:xfrm>
            <a:off x="894565" y="1712150"/>
            <a:ext cx="2289160"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mj-lt"/>
                <a:ea typeface="Open Sans" panose="020B0606030504020204" pitchFamily="34" charset="0"/>
                <a:cs typeface="Open Sans" panose="020B0606030504020204" pitchFamily="34" charset="0"/>
              </a:rPr>
              <a:t>The</a:t>
            </a:r>
            <a:r>
              <a:rPr kumimoji="0" lang="en-US" sz="1600" b="1" i="0" u="none" strike="noStrike" kern="1200" cap="none" spc="0" normalizeH="0" baseline="0" noProof="0">
                <a:ln>
                  <a:noFill/>
                </a:ln>
                <a:effectLst/>
                <a:uLnTx/>
                <a:uFillTx/>
                <a:latin typeface="+mj-lt"/>
                <a:ea typeface="Open Sans" panose="020B0606030504020204" pitchFamily="34" charset="0"/>
                <a:cs typeface="Open Sans" panose="020B0606030504020204" pitchFamily="34" charset="0"/>
              </a:rPr>
              <a:t> </a:t>
            </a:r>
            <a:r>
              <a:rPr kumimoji="0" lang="en-US" sz="1600" b="1" i="0" u="none" strike="noStrike" kern="1200" cap="none" spc="0" normalizeH="0" baseline="0" noProof="0">
                <a:ln>
                  <a:noFill/>
                </a:ln>
                <a:solidFill>
                  <a:srgbClr val="008094"/>
                </a:solidFill>
                <a:effectLst/>
                <a:uLnTx/>
                <a:uFillTx/>
                <a:latin typeface="+mj-lt"/>
                <a:ea typeface="Open Sans" panose="020B0606030504020204" pitchFamily="34" charset="0"/>
                <a:cs typeface="Open Sans" panose="020B0606030504020204" pitchFamily="34" charset="0"/>
              </a:rPr>
              <a:t>Association of Research Libraries (ARL) </a:t>
            </a:r>
            <a:r>
              <a:rPr kumimoji="0" lang="en-US" sz="1600" b="0" i="0" u="none" strike="noStrike" kern="1200" cap="none" spc="0" normalizeH="0" baseline="0" noProof="0">
                <a:ln>
                  <a:noFill/>
                </a:ln>
                <a:effectLst/>
                <a:uLnTx/>
                <a:uFillTx/>
                <a:latin typeface="+mj-lt"/>
                <a:ea typeface="Open Sans" panose="020B0606030504020204" pitchFamily="34" charset="0"/>
                <a:cs typeface="Open Sans" panose="020B0606030504020204" pitchFamily="34" charset="0"/>
              </a:rPr>
              <a:t>teams with ProQuest to microfilm theses</a:t>
            </a:r>
          </a:p>
        </p:txBody>
      </p:sp>
      <p:sp>
        <p:nvSpPr>
          <p:cNvPr id="35" name="TextBox 34">
            <a:extLst>
              <a:ext uri="{FF2B5EF4-FFF2-40B4-BE49-F238E27FC236}">
                <a16:creationId xmlns:a16="http://schemas.microsoft.com/office/drawing/2014/main" id="{8C49BC39-0D20-42FD-E6F8-1E61D9A8D48E}"/>
              </a:ext>
            </a:extLst>
          </p:cNvPr>
          <p:cNvSpPr txBox="1"/>
          <p:nvPr/>
        </p:nvSpPr>
        <p:spPr>
          <a:xfrm>
            <a:off x="2157478" y="4723378"/>
            <a:ext cx="2170552"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mj-lt"/>
                <a:ea typeface="Open Sans" panose="020B0606030504020204" pitchFamily="34" charset="0"/>
                <a:cs typeface="Open Sans" panose="020B0606030504020204" pitchFamily="34" charset="0"/>
              </a:rPr>
              <a:t>ProQuest</a:t>
            </a:r>
            <a:br>
              <a:rPr kumimoji="0" lang="en-US" sz="1600" b="0" i="0" u="none" strike="noStrike" kern="1200" cap="none" spc="0" normalizeH="0" baseline="0" noProof="0">
                <a:ln>
                  <a:noFill/>
                </a:ln>
                <a:effectLst/>
                <a:uLnTx/>
                <a:uFillTx/>
                <a:latin typeface="+mj-lt"/>
                <a:ea typeface="Open Sans" panose="020B0606030504020204" pitchFamily="34" charset="0"/>
                <a:cs typeface="Open Sans" panose="020B0606030504020204" pitchFamily="34" charset="0"/>
              </a:rPr>
            </a:br>
            <a:r>
              <a:rPr kumimoji="0" lang="en-US" sz="1600" b="0" i="0" u="none" strike="noStrike" kern="1200" cap="none" spc="0" normalizeH="0" baseline="0" noProof="0">
                <a:ln>
                  <a:noFill/>
                </a:ln>
                <a:effectLst/>
                <a:uLnTx/>
                <a:uFillTx/>
                <a:latin typeface="+mj-lt"/>
                <a:ea typeface="Open Sans" panose="020B0606030504020204" pitchFamily="34" charset="0"/>
                <a:cs typeface="Open Sans" panose="020B0606030504020204" pitchFamily="34" charset="0"/>
              </a:rPr>
              <a:t>creates </a:t>
            </a:r>
            <a:r>
              <a:rPr kumimoji="0" lang="en-US" sz="1600" b="1" i="0" u="none" strike="noStrike" kern="1200" cap="none" spc="0" normalizeH="0" baseline="0" noProof="0">
                <a:ln>
                  <a:noFill/>
                </a:ln>
                <a:solidFill>
                  <a:srgbClr val="008094"/>
                </a:solidFill>
                <a:effectLst/>
                <a:uLnTx/>
                <a:uFillTx/>
                <a:latin typeface="+mj-lt"/>
                <a:ea typeface="Open Sans" panose="020B0606030504020204" pitchFamily="34" charset="0"/>
                <a:cs typeface="Open Sans" panose="020B0606030504020204" pitchFamily="34" charset="0"/>
              </a:rPr>
              <a:t>ProQuest Dissertations &amp; </a:t>
            </a:r>
            <a:br>
              <a:rPr kumimoji="0" lang="en-US" sz="1600" b="1" i="0" u="none" strike="noStrike" kern="1200" cap="none" spc="0" normalizeH="0" baseline="0" noProof="0">
                <a:ln>
                  <a:noFill/>
                </a:ln>
                <a:solidFill>
                  <a:srgbClr val="008094"/>
                </a:solidFill>
                <a:effectLst/>
                <a:uLnTx/>
                <a:uFillTx/>
                <a:latin typeface="+mj-lt"/>
                <a:ea typeface="Open Sans" panose="020B0606030504020204" pitchFamily="34" charset="0"/>
                <a:cs typeface="Open Sans" panose="020B0606030504020204" pitchFamily="34" charset="0"/>
              </a:rPr>
            </a:br>
            <a:r>
              <a:rPr kumimoji="0" lang="en-US" sz="1600" b="1" i="0" u="none" strike="noStrike" kern="1200" cap="none" spc="0" normalizeH="0" baseline="0" noProof="0">
                <a:ln>
                  <a:noFill/>
                </a:ln>
                <a:solidFill>
                  <a:srgbClr val="008094"/>
                </a:solidFill>
                <a:effectLst/>
                <a:uLnTx/>
                <a:uFillTx/>
                <a:latin typeface="+mj-lt"/>
                <a:ea typeface="Open Sans" panose="020B0606030504020204" pitchFamily="34" charset="0"/>
                <a:cs typeface="Open Sans" panose="020B0606030504020204" pitchFamily="34" charset="0"/>
              </a:rPr>
              <a:t>Theses (PQDT)</a:t>
            </a:r>
          </a:p>
        </p:txBody>
      </p:sp>
      <p:sp>
        <p:nvSpPr>
          <p:cNvPr id="37" name="TextBox 36">
            <a:extLst>
              <a:ext uri="{FF2B5EF4-FFF2-40B4-BE49-F238E27FC236}">
                <a16:creationId xmlns:a16="http://schemas.microsoft.com/office/drawing/2014/main" id="{69CA5BFB-C1AA-7F2B-0D20-A2B4B347E1A1}"/>
              </a:ext>
            </a:extLst>
          </p:cNvPr>
          <p:cNvSpPr txBox="1"/>
          <p:nvPr/>
        </p:nvSpPr>
        <p:spPr>
          <a:xfrm>
            <a:off x="3726263" y="2103530"/>
            <a:ext cx="2174062"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PQDT </a:t>
            </a:r>
            <a:r>
              <a:rPr kumimoji="0" lang="en-US" sz="1600" b="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expands to provide </a:t>
            </a:r>
            <a:r>
              <a:rPr kumimoji="0" lang="en-US" sz="1600" b="1" i="0" u="none" strike="noStrike" kern="1200" cap="none" spc="0" normalizeH="0" baseline="0" noProof="0" dirty="0">
                <a:ln>
                  <a:noFill/>
                </a:ln>
                <a:solidFill>
                  <a:srgbClr val="118289"/>
                </a:solidFill>
                <a:effectLst/>
                <a:uLnTx/>
                <a:uFillTx/>
                <a:latin typeface="+mj-lt"/>
                <a:ea typeface="Open Sans" panose="020B0606030504020204" pitchFamily="34" charset="0"/>
                <a:cs typeface="Open Sans" panose="020B0606030504020204" pitchFamily="34" charset="0"/>
              </a:rPr>
              <a:t>global theses coverage</a:t>
            </a:r>
          </a:p>
        </p:txBody>
      </p:sp>
      <p:sp>
        <p:nvSpPr>
          <p:cNvPr id="38" name="TextBox 37">
            <a:extLst>
              <a:ext uri="{FF2B5EF4-FFF2-40B4-BE49-F238E27FC236}">
                <a16:creationId xmlns:a16="http://schemas.microsoft.com/office/drawing/2014/main" id="{1F4A995F-3F3F-9ADC-9DDF-6BE1C531FB0B}"/>
              </a:ext>
            </a:extLst>
          </p:cNvPr>
          <p:cNvSpPr txBox="1"/>
          <p:nvPr/>
        </p:nvSpPr>
        <p:spPr>
          <a:xfrm>
            <a:off x="5516897" y="4714793"/>
            <a:ext cx="2039892"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094"/>
                </a:solidFill>
                <a:effectLst/>
                <a:uLnTx/>
                <a:uFillTx/>
                <a:latin typeface="+mj-lt"/>
                <a:ea typeface="Open Sans" panose="020B0606030504020204" pitchFamily="34" charset="0"/>
                <a:cs typeface="Open Sans" panose="020B0606030504020204" pitchFamily="34" charset="0"/>
              </a:rPr>
              <a:t>ProQuest ARC Program </a:t>
            </a:r>
            <a:r>
              <a:rPr kumimoji="0" lang="en-US" sz="1600" b="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(harvesting) was created</a:t>
            </a:r>
          </a:p>
        </p:txBody>
      </p:sp>
      <p:sp>
        <p:nvSpPr>
          <p:cNvPr id="39" name="TextBox 38">
            <a:extLst>
              <a:ext uri="{FF2B5EF4-FFF2-40B4-BE49-F238E27FC236}">
                <a16:creationId xmlns:a16="http://schemas.microsoft.com/office/drawing/2014/main" id="{0D41E270-8B28-1429-2BF7-2E948E26DF65}"/>
              </a:ext>
            </a:extLst>
          </p:cNvPr>
          <p:cNvSpPr txBox="1"/>
          <p:nvPr/>
        </p:nvSpPr>
        <p:spPr>
          <a:xfrm>
            <a:off x="7126243" y="2180415"/>
            <a:ext cx="1882034"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ProQuest </a:t>
            </a:r>
            <a:r>
              <a:rPr kumimoji="0" lang="en-US" sz="1600" b="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launches the </a:t>
            </a:r>
            <a:r>
              <a:rPr kumimoji="0" lang="en-US" sz="1600" b="1" i="0" u="none" strike="noStrike" kern="1200" cap="none" spc="0" normalizeH="0" baseline="0" noProof="0" dirty="0">
                <a:ln>
                  <a:noFill/>
                </a:ln>
                <a:solidFill>
                  <a:srgbClr val="118289"/>
                </a:solidFill>
                <a:effectLst/>
                <a:uLnTx/>
                <a:uFillTx/>
                <a:latin typeface="+mj-lt"/>
                <a:ea typeface="Open Sans" panose="020B0606030504020204" pitchFamily="34" charset="0"/>
                <a:cs typeface="Open Sans" panose="020B0606030504020204" pitchFamily="34" charset="0"/>
              </a:rPr>
              <a:t>ETD Dashboard</a:t>
            </a:r>
          </a:p>
        </p:txBody>
      </p:sp>
      <p:sp>
        <p:nvSpPr>
          <p:cNvPr id="42" name="Oval 41">
            <a:extLst>
              <a:ext uri="{FF2B5EF4-FFF2-40B4-BE49-F238E27FC236}">
                <a16:creationId xmlns:a16="http://schemas.microsoft.com/office/drawing/2014/main" id="{F0F3E131-0AB8-2703-3E68-61B140D85E10}"/>
              </a:ext>
            </a:extLst>
          </p:cNvPr>
          <p:cNvSpPr/>
          <p:nvPr/>
        </p:nvSpPr>
        <p:spPr>
          <a:xfrm>
            <a:off x="9295242" y="3324029"/>
            <a:ext cx="873602" cy="873602"/>
          </a:xfrm>
          <a:prstGeom prst="ellipse">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prstClr val="white"/>
                </a:solidFill>
                <a:effectLst/>
                <a:uLnTx/>
                <a:uFillTx/>
                <a:ea typeface="+mn-ea"/>
                <a:cs typeface="+mn-cs"/>
              </a:rPr>
              <a:t>2023</a:t>
            </a:r>
            <a:endParaRPr kumimoji="0" lang="en-US" b="1" i="0" u="none" strike="noStrike" kern="1200" cap="none" spc="0" normalizeH="0" baseline="0" noProof="0" dirty="0">
              <a:ln>
                <a:noFill/>
              </a:ln>
              <a:solidFill>
                <a:prstClr val="white"/>
              </a:solidFill>
              <a:effectLst/>
              <a:uLnTx/>
              <a:uFillTx/>
              <a:ea typeface="+mn-ea"/>
              <a:cs typeface="+mn-cs"/>
            </a:endParaRPr>
          </a:p>
        </p:txBody>
      </p:sp>
      <p:sp>
        <p:nvSpPr>
          <p:cNvPr id="43" name="TextBox 42">
            <a:extLst>
              <a:ext uri="{FF2B5EF4-FFF2-40B4-BE49-F238E27FC236}">
                <a16:creationId xmlns:a16="http://schemas.microsoft.com/office/drawing/2014/main" id="{16A1426F-ED39-0F42-DBB4-50F95F49E9B6}"/>
              </a:ext>
            </a:extLst>
          </p:cNvPr>
          <p:cNvSpPr txBox="1"/>
          <p:nvPr/>
        </p:nvSpPr>
        <p:spPr>
          <a:xfrm>
            <a:off x="8771902" y="4714793"/>
            <a:ext cx="2039892" cy="738664"/>
          </a:xfrm>
          <a:prstGeom prst="rect">
            <a:avLst/>
          </a:prstGeom>
          <a:noFill/>
        </p:spPr>
        <p:txBody>
          <a:bodyPr wrap="square" lIns="0" tIns="0" rIns="0" bIns="0" rtlCol="0">
            <a:spAutoFit/>
          </a:bodyPr>
          <a:lstStyle/>
          <a:p>
            <a:pPr lvl="0" algn="ctr">
              <a:defRPr/>
            </a:pPr>
            <a:r>
              <a:rPr lang="en-US" sz="1600" dirty="0">
                <a:latin typeface="+mj-lt"/>
                <a:ea typeface="Open Sans"/>
                <a:cs typeface="Open Sans"/>
              </a:rPr>
              <a:t>Dissertations &amp; Theses indexed in the </a:t>
            </a:r>
            <a:r>
              <a:rPr lang="en-US" sz="1600" b="1" dirty="0">
                <a:solidFill>
                  <a:srgbClr val="118289"/>
                </a:solidFill>
                <a:latin typeface="+mj-lt"/>
                <a:ea typeface="Open Sans"/>
                <a:cs typeface="Open Sans"/>
              </a:rPr>
              <a:t>Web of Science</a:t>
            </a:r>
          </a:p>
        </p:txBody>
      </p:sp>
      <p:sp>
        <p:nvSpPr>
          <p:cNvPr id="46" name="Oval 45">
            <a:extLst>
              <a:ext uri="{FF2B5EF4-FFF2-40B4-BE49-F238E27FC236}">
                <a16:creationId xmlns:a16="http://schemas.microsoft.com/office/drawing/2014/main" id="{340F0A72-6498-94FA-5047-1286A7659959}"/>
              </a:ext>
            </a:extLst>
          </p:cNvPr>
          <p:cNvSpPr/>
          <p:nvPr/>
        </p:nvSpPr>
        <p:spPr>
          <a:xfrm>
            <a:off x="10637277" y="3327957"/>
            <a:ext cx="873602" cy="873602"/>
          </a:xfrm>
          <a:prstGeom prst="ellips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1" dirty="0">
                <a:solidFill>
                  <a:prstClr val="white"/>
                </a:solidFill>
              </a:rPr>
              <a:t>2025</a:t>
            </a:r>
            <a:endParaRPr kumimoji="0" lang="en-US" b="1" i="0" u="none" strike="noStrike" kern="1200" cap="none" spc="0" normalizeH="0" baseline="0" noProof="0" dirty="0">
              <a:ln>
                <a:noFill/>
              </a:ln>
              <a:solidFill>
                <a:prstClr val="white"/>
              </a:solidFill>
              <a:effectLst/>
              <a:uLnTx/>
              <a:uFillTx/>
              <a:ea typeface="+mn-ea"/>
              <a:cs typeface="+mn-cs"/>
            </a:endParaRPr>
          </a:p>
        </p:txBody>
      </p:sp>
      <p:cxnSp>
        <p:nvCxnSpPr>
          <p:cNvPr id="3" name="Straight Connector 2">
            <a:extLst>
              <a:ext uri="{FF2B5EF4-FFF2-40B4-BE49-F238E27FC236}">
                <a16:creationId xmlns:a16="http://schemas.microsoft.com/office/drawing/2014/main" id="{1842687A-EC97-F21B-D773-A9811D68C561}"/>
              </a:ext>
            </a:extLst>
          </p:cNvPr>
          <p:cNvCxnSpPr>
            <a:cxnSpLocks/>
          </p:cNvCxnSpPr>
          <p:nvPr/>
        </p:nvCxnSpPr>
        <p:spPr>
          <a:xfrm rot="5400000">
            <a:off x="4611765" y="3200358"/>
            <a:ext cx="308289" cy="0"/>
          </a:xfrm>
          <a:prstGeom prst="line">
            <a:avLst/>
          </a:prstGeom>
          <a:solidFill>
            <a:srgbClr val="118289"/>
          </a:solidFill>
          <a:ln w="12700">
            <a:solidFill>
              <a:srgbClr val="118289"/>
            </a:solidFill>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4CC50BF-2383-FF00-2A6F-E058C2D95D9C}"/>
              </a:ext>
            </a:extLst>
          </p:cNvPr>
          <p:cNvCxnSpPr>
            <a:cxnSpLocks/>
          </p:cNvCxnSpPr>
          <p:nvPr/>
        </p:nvCxnSpPr>
        <p:spPr>
          <a:xfrm rot="5400000">
            <a:off x="6375681" y="4358793"/>
            <a:ext cx="322324" cy="0"/>
          </a:xfrm>
          <a:prstGeom prst="line">
            <a:avLst/>
          </a:prstGeom>
          <a:solidFill>
            <a:schemeClr val="accent5">
              <a:lumMod val="75000"/>
            </a:schemeClr>
          </a:solidFill>
          <a:ln w="12700">
            <a:solidFill>
              <a:srgbClr val="118289"/>
            </a:solidFill>
            <a:tailEnd type="ova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E032DD4-F57B-214B-55D0-4E9A5904773D}"/>
              </a:ext>
            </a:extLst>
          </p:cNvPr>
          <p:cNvCxnSpPr>
            <a:cxnSpLocks/>
          </p:cNvCxnSpPr>
          <p:nvPr/>
        </p:nvCxnSpPr>
        <p:spPr>
          <a:xfrm rot="5400000">
            <a:off x="9556797" y="4334680"/>
            <a:ext cx="322324" cy="0"/>
          </a:xfrm>
          <a:prstGeom prst="line">
            <a:avLst/>
          </a:prstGeom>
          <a:solidFill>
            <a:schemeClr val="accent6"/>
          </a:solidFill>
          <a:ln w="12700">
            <a:solidFill>
              <a:srgbClr val="118289"/>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C7BEF97-D386-D8B1-71F2-4AA542603B31}"/>
              </a:ext>
            </a:extLst>
          </p:cNvPr>
          <p:cNvCxnSpPr>
            <a:cxnSpLocks/>
          </p:cNvCxnSpPr>
          <p:nvPr/>
        </p:nvCxnSpPr>
        <p:spPr>
          <a:xfrm rot="5400000">
            <a:off x="8038167" y="3112399"/>
            <a:ext cx="308289" cy="0"/>
          </a:xfrm>
          <a:prstGeom prst="line">
            <a:avLst/>
          </a:prstGeom>
          <a:solidFill>
            <a:srgbClr val="7030A0"/>
          </a:solidFill>
          <a:ln w="12700">
            <a:solidFill>
              <a:srgbClr val="118289"/>
            </a:solidFill>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9A84E1-CC60-EDAE-9E2B-1C67DB5C5F30}"/>
              </a:ext>
            </a:extLst>
          </p:cNvPr>
          <p:cNvCxnSpPr>
            <a:cxnSpLocks/>
          </p:cNvCxnSpPr>
          <p:nvPr/>
        </p:nvCxnSpPr>
        <p:spPr>
          <a:xfrm rot="5400000">
            <a:off x="10919933" y="3159778"/>
            <a:ext cx="308289" cy="0"/>
          </a:xfrm>
          <a:prstGeom prst="line">
            <a:avLst/>
          </a:prstGeom>
          <a:solidFill>
            <a:srgbClr val="7030A0"/>
          </a:solidFill>
          <a:ln w="12700">
            <a:solidFill>
              <a:srgbClr val="118289"/>
            </a:solidFill>
            <a:headEnd type="ova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AD6556-34BE-2F92-454B-0AF73621CAFA}"/>
              </a:ext>
            </a:extLst>
          </p:cNvPr>
          <p:cNvSpPr txBox="1"/>
          <p:nvPr/>
        </p:nvSpPr>
        <p:spPr>
          <a:xfrm>
            <a:off x="10016493" y="1720999"/>
            <a:ext cx="1882034" cy="1231106"/>
          </a:xfrm>
          <a:prstGeom prst="rect">
            <a:avLst/>
          </a:prstGeom>
          <a:noFill/>
        </p:spPr>
        <p:txBody>
          <a:bodyPr wrap="square" lIns="0" tIns="0" rIns="0" bIns="0" rtlCol="0" anchor="t">
            <a:spAutoFit/>
          </a:bodyPr>
          <a:lstStyle/>
          <a:p>
            <a:pPr lvl="0" algn="ctr">
              <a:defRPr/>
            </a:pPr>
            <a:r>
              <a:rPr kumimoji="0" lang="en-US" sz="16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ProQuest </a:t>
            </a:r>
            <a:r>
              <a:rPr lang="en-US" sz="1600" b="1" dirty="0">
                <a:solidFill>
                  <a:srgbClr val="118289"/>
                </a:solidFill>
                <a:latin typeface="+mj-lt"/>
                <a:ea typeface="Open Sans" panose="020B0606030504020204" pitchFamily="34" charset="0"/>
                <a:cs typeface="Open Sans" panose="020B0606030504020204" pitchFamily="34" charset="0"/>
              </a:rPr>
              <a:t>Research Assistant </a:t>
            </a:r>
            <a:r>
              <a:rPr kumimoji="0" lang="en-US" sz="1600" b="0" i="0" u="none" strike="noStrike" kern="1200" cap="none" spc="0" normalizeH="0" baseline="0" noProof="0" dirty="0">
                <a:ln>
                  <a:noFill/>
                </a:ln>
                <a:solidFill>
                  <a:prstClr val="black"/>
                </a:solidFill>
                <a:effectLst/>
                <a:uLnTx/>
                <a:uFillTx/>
                <a:latin typeface="Avenir Next LT Pro Demi"/>
                <a:ea typeface="Open Sans" panose="020B0606030504020204" pitchFamily="34" charset="0"/>
                <a:cs typeface="Open Sans" panose="020B0606030504020204" pitchFamily="34" charset="0"/>
              </a:rPr>
              <a:t>launches for PQDT, opening dissertations to novice researchers</a:t>
            </a:r>
            <a:endParaRPr kumimoji="0" lang="en-US" sz="1600" b="1" i="0" u="none" strike="noStrike" kern="1200" cap="none" spc="0" normalizeH="0" baseline="0" noProof="0" dirty="0">
              <a:ln>
                <a:noFill/>
              </a:ln>
              <a:solidFill>
                <a:srgbClr val="118289"/>
              </a:solidFill>
              <a:effectLst/>
              <a:uLnTx/>
              <a:uFillTx/>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5265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B31FD52C-BDDB-089D-391E-ED34CE433F47}"/>
              </a:ext>
            </a:extLst>
          </p:cNvPr>
          <p:cNvPicPr>
            <a:picLocks noChangeAspect="1"/>
          </p:cNvPicPr>
          <p:nvPr/>
        </p:nvPicPr>
        <p:blipFill rotWithShape="1">
          <a:blip r:embed="rId4"/>
          <a:srcRect t="60843" b="17611"/>
          <a:stretch/>
        </p:blipFill>
        <p:spPr>
          <a:xfrm>
            <a:off x="0" y="-1"/>
            <a:ext cx="12191998" cy="1750757"/>
          </a:xfrm>
          <a:custGeom>
            <a:avLst/>
            <a:gdLst>
              <a:gd name="connsiteX0" fmla="*/ 0 w 4569470"/>
              <a:gd name="connsiteY0" fmla="*/ 0 h 1750757"/>
              <a:gd name="connsiteX1" fmla="*/ 4569470 w 4569470"/>
              <a:gd name="connsiteY1" fmla="*/ 0 h 1750757"/>
              <a:gd name="connsiteX2" fmla="*/ 4569470 w 4569470"/>
              <a:gd name="connsiteY2" fmla="*/ 1750757 h 1750757"/>
              <a:gd name="connsiteX3" fmla="*/ 0 w 4569470"/>
              <a:gd name="connsiteY3" fmla="*/ 1750757 h 1750757"/>
            </a:gdLst>
            <a:ahLst/>
            <a:cxnLst>
              <a:cxn ang="0">
                <a:pos x="connsiteX0" y="connsiteY0"/>
              </a:cxn>
              <a:cxn ang="0">
                <a:pos x="connsiteX1" y="connsiteY1"/>
              </a:cxn>
              <a:cxn ang="0">
                <a:pos x="connsiteX2" y="connsiteY2"/>
              </a:cxn>
              <a:cxn ang="0">
                <a:pos x="connsiteX3" y="connsiteY3"/>
              </a:cxn>
            </a:cxnLst>
            <a:rect l="l" t="t" r="r" b="b"/>
            <a:pathLst>
              <a:path w="4569470" h="1750757">
                <a:moveTo>
                  <a:pt x="0" y="0"/>
                </a:moveTo>
                <a:lnTo>
                  <a:pt x="4569470" y="0"/>
                </a:lnTo>
                <a:lnTo>
                  <a:pt x="4569470" y="1750757"/>
                </a:lnTo>
                <a:lnTo>
                  <a:pt x="0" y="1750757"/>
                </a:lnTo>
                <a:close/>
              </a:path>
            </a:pathLst>
          </a:custGeom>
        </p:spPr>
      </p:pic>
      <p:sp>
        <p:nvSpPr>
          <p:cNvPr id="66" name="Rectangle 65">
            <a:extLst>
              <a:ext uri="{FF2B5EF4-FFF2-40B4-BE49-F238E27FC236}">
                <a16:creationId xmlns:a16="http://schemas.microsoft.com/office/drawing/2014/main" id="{5ECEC240-A0EA-6C40-88E9-D1BC276AAF1F}"/>
              </a:ext>
            </a:extLst>
          </p:cNvPr>
          <p:cNvSpPr/>
          <p:nvPr/>
        </p:nvSpPr>
        <p:spPr>
          <a:xfrm rot="10800000">
            <a:off x="0" y="0"/>
            <a:ext cx="12192001" cy="1750757"/>
          </a:xfrm>
          <a:prstGeom prst="rect">
            <a:avLst/>
          </a:prstGeom>
          <a:gradFill>
            <a:gsLst>
              <a:gs pos="50000">
                <a:srgbClr val="7188E9"/>
              </a:gs>
              <a:gs pos="85000">
                <a:srgbClr val="319AF0"/>
              </a:gs>
              <a:gs pos="15000">
                <a:schemeClr val="accent2">
                  <a:alpha val="2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descr="A picture with images of a paper, book, large building, people and hands with a globe in between">
            <a:extLst>
              <a:ext uri="{FF2B5EF4-FFF2-40B4-BE49-F238E27FC236}">
                <a16:creationId xmlns:a16="http://schemas.microsoft.com/office/drawing/2014/main" id="{77AFAF50-DA5F-195B-1C81-4E096A58D393}"/>
              </a:ext>
            </a:extLst>
          </p:cNvPr>
          <p:cNvSpPr/>
          <p:nvPr/>
        </p:nvSpPr>
        <p:spPr>
          <a:xfrm>
            <a:off x="550864" y="1104900"/>
            <a:ext cx="11090274" cy="5078186"/>
          </a:xfrm>
          <a:prstGeom prst="rect">
            <a:avLst/>
          </a:prstGeom>
          <a:solidFill>
            <a:schemeClr val="bg1"/>
          </a:solidFill>
          <a:ln>
            <a:noFill/>
          </a:ln>
          <a:effectLst>
            <a:outerShdw blurRad="63500" algn="ctr" rotWithShape="0">
              <a:prstClr val="black">
                <a:alpha val="5000"/>
              </a:prstClr>
            </a:outerShdw>
          </a:effectLst>
        </p:spPr>
        <p:txBody>
          <a:bodyPr wrap="square" rtlCol="0" anchor="ctr">
            <a:noAutofit/>
          </a:bodyPr>
          <a:lstStyle/>
          <a:p>
            <a:endParaRPr lang="en-US" sz="3200"/>
          </a:p>
        </p:txBody>
      </p:sp>
      <p:graphicFrame>
        <p:nvGraphicFramePr>
          <p:cNvPr id="5" name="Object 4" hidden="1">
            <a:extLst>
              <a:ext uri="{FF2B5EF4-FFF2-40B4-BE49-F238E27FC236}">
                <a16:creationId xmlns:a16="http://schemas.microsoft.com/office/drawing/2014/main" id="{8C53C0A7-1424-46F5-90F2-D9F36EAC0A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5" name="Object 4" hidden="1">
                        <a:extLst>
                          <a:ext uri="{FF2B5EF4-FFF2-40B4-BE49-F238E27FC236}">
                            <a16:creationId xmlns:a16="http://schemas.microsoft.com/office/drawing/2014/main" id="{8C53C0A7-1424-46F5-90F2-D9F36EAC0A0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D4070C-5F79-C548-A157-4625A3B6DF88}"/>
              </a:ext>
            </a:extLst>
          </p:cNvPr>
          <p:cNvSpPr>
            <a:spLocks noGrp="1"/>
          </p:cNvSpPr>
          <p:nvPr>
            <p:ph type="title"/>
          </p:nvPr>
        </p:nvSpPr>
        <p:spPr>
          <a:xfrm>
            <a:off x="550864" y="368828"/>
            <a:ext cx="11090274" cy="332399"/>
          </a:xfrm>
        </p:spPr>
        <p:txBody>
          <a:bodyPr vert="horz"/>
          <a:lstStyle/>
          <a:p>
            <a:r>
              <a:rPr lang="en-US">
                <a:solidFill>
                  <a:schemeClr val="accent3"/>
                </a:solidFill>
              </a:rPr>
              <a:t>ProQuest Dissertations &amp; Theses Global</a:t>
            </a:r>
          </a:p>
        </p:txBody>
      </p:sp>
      <p:sp>
        <p:nvSpPr>
          <p:cNvPr id="26" name="Text Placeholder 9">
            <a:extLst>
              <a:ext uri="{FF2B5EF4-FFF2-40B4-BE49-F238E27FC236}">
                <a16:creationId xmlns:a16="http://schemas.microsoft.com/office/drawing/2014/main" id="{19E52F90-E57A-A9BE-D94D-5DA5D38A0FD9}"/>
              </a:ext>
            </a:extLst>
          </p:cNvPr>
          <p:cNvSpPr txBox="1">
            <a:spLocks/>
          </p:cNvSpPr>
          <p:nvPr/>
        </p:nvSpPr>
        <p:spPr>
          <a:xfrm>
            <a:off x="550864" y="753852"/>
            <a:ext cx="11090274" cy="246221"/>
          </a:xfrm>
          <a:prstGeom prst="rect">
            <a:avLst/>
          </a:prstGeom>
        </p:spPr>
        <p:txBody>
          <a:bodyPr wrap="square" lIns="0" tIns="0" rIns="0" bIns="0" anchor="t">
            <a:spAutoFit/>
          </a:bodyPr>
          <a:lstStyle>
            <a:lvl1pPr marL="0" indent="0" algn="l" defTabSz="914400" rtl="0" eaLnBrk="1" latinLnBrk="0" hangingPunct="1">
              <a:lnSpc>
                <a:spcPct val="100000"/>
              </a:lnSpc>
              <a:spcBef>
                <a:spcPts val="900"/>
              </a:spcBef>
              <a:buFont typeface="Arial" panose="020B0604020202020204" pitchFamily="34" charset="0"/>
              <a:buNone/>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a:solidFill>
                  <a:schemeClr val="bg1"/>
                </a:solidFill>
              </a:rPr>
              <a:t>The premium collection of global, multi-disciplinary graduate research </a:t>
            </a:r>
          </a:p>
        </p:txBody>
      </p:sp>
      <p:sp>
        <p:nvSpPr>
          <p:cNvPr id="31" name="Rectangle 30">
            <a:extLst>
              <a:ext uri="{FF2B5EF4-FFF2-40B4-BE49-F238E27FC236}">
                <a16:creationId xmlns:a16="http://schemas.microsoft.com/office/drawing/2014/main" id="{42FC687D-D329-5BCB-E605-B728617E1EA3}"/>
              </a:ext>
            </a:extLst>
          </p:cNvPr>
          <p:cNvSpPr/>
          <p:nvPr/>
        </p:nvSpPr>
        <p:spPr>
          <a:xfrm>
            <a:off x="7634514" y="1237343"/>
            <a:ext cx="3878036" cy="4813300"/>
          </a:xfrm>
          <a:prstGeom prst="rect">
            <a:avLst/>
          </a:prstGeom>
          <a:solidFill>
            <a:schemeClr val="bg1">
              <a:lumMod val="95000"/>
              <a:alpha val="50000"/>
            </a:schemeClr>
          </a:solidFill>
          <a:ln w="6350">
            <a:noFill/>
          </a:ln>
        </p:spPr>
        <p:txBody>
          <a:bodyPr wrap="square" rtlCol="0" anchor="ctr">
            <a:noAutofit/>
          </a:bodyPr>
          <a:lstStyle/>
          <a:p>
            <a:pPr algn="l"/>
            <a:endParaRPr lang="en-US">
              <a:solidFill>
                <a:schemeClr val="tx1"/>
              </a:solidFill>
            </a:endParaRPr>
          </a:p>
        </p:txBody>
      </p:sp>
      <p:sp>
        <p:nvSpPr>
          <p:cNvPr id="33" name="Rectangle 32">
            <a:extLst>
              <a:ext uri="{FF2B5EF4-FFF2-40B4-BE49-F238E27FC236}">
                <a16:creationId xmlns:a16="http://schemas.microsoft.com/office/drawing/2014/main" id="{664F66D7-D10D-1213-1F00-0F104DB08460}"/>
              </a:ext>
            </a:extLst>
          </p:cNvPr>
          <p:cNvSpPr/>
          <p:nvPr/>
        </p:nvSpPr>
        <p:spPr>
          <a:xfrm>
            <a:off x="679450" y="1237342"/>
            <a:ext cx="2188483" cy="2336953"/>
          </a:xfrm>
          <a:prstGeom prst="rect">
            <a:avLst/>
          </a:prstGeom>
          <a:solidFill>
            <a:schemeClr val="bg1"/>
          </a:solidFill>
          <a:ln w="6350">
            <a:solidFill>
              <a:schemeClr val="bg1">
                <a:lumMod val="85000"/>
              </a:schemeClr>
            </a:solidFill>
          </a:ln>
        </p:spPr>
        <p:txBody>
          <a:bodyPr wrap="square" rtlCol="0" anchor="ctr">
            <a:noAutofit/>
          </a:bodyPr>
          <a:lstStyle/>
          <a:p>
            <a:endParaRPr lang="en-US"/>
          </a:p>
        </p:txBody>
      </p:sp>
      <p:sp>
        <p:nvSpPr>
          <p:cNvPr id="42" name="Rectangle 41">
            <a:extLst>
              <a:ext uri="{FF2B5EF4-FFF2-40B4-BE49-F238E27FC236}">
                <a16:creationId xmlns:a16="http://schemas.microsoft.com/office/drawing/2014/main" id="{FDDBA750-8E43-9864-0EDF-290413085BDE}"/>
              </a:ext>
            </a:extLst>
          </p:cNvPr>
          <p:cNvSpPr/>
          <p:nvPr/>
        </p:nvSpPr>
        <p:spPr>
          <a:xfrm>
            <a:off x="3004981" y="1237342"/>
            <a:ext cx="2188483" cy="2336953"/>
          </a:xfrm>
          <a:prstGeom prst="rect">
            <a:avLst/>
          </a:prstGeom>
          <a:solidFill>
            <a:schemeClr val="bg1"/>
          </a:solidFill>
          <a:ln w="6350">
            <a:solidFill>
              <a:schemeClr val="bg1">
                <a:lumMod val="85000"/>
              </a:schemeClr>
            </a:solidFill>
          </a:ln>
        </p:spPr>
        <p:txBody>
          <a:bodyPr wrap="square" rtlCol="0" anchor="ctr">
            <a:noAutofit/>
          </a:bodyPr>
          <a:lstStyle/>
          <a:p>
            <a:endParaRPr lang="en-US"/>
          </a:p>
        </p:txBody>
      </p:sp>
      <p:sp>
        <p:nvSpPr>
          <p:cNvPr id="43" name="Rectangle 42">
            <a:extLst>
              <a:ext uri="{FF2B5EF4-FFF2-40B4-BE49-F238E27FC236}">
                <a16:creationId xmlns:a16="http://schemas.microsoft.com/office/drawing/2014/main" id="{C560AC22-F844-F4BA-A186-CFF5F7D6B53F}"/>
              </a:ext>
            </a:extLst>
          </p:cNvPr>
          <p:cNvSpPr/>
          <p:nvPr/>
        </p:nvSpPr>
        <p:spPr>
          <a:xfrm>
            <a:off x="5330512" y="1237342"/>
            <a:ext cx="2188483" cy="2336953"/>
          </a:xfrm>
          <a:prstGeom prst="rect">
            <a:avLst/>
          </a:prstGeom>
          <a:solidFill>
            <a:schemeClr val="bg1"/>
          </a:solidFill>
          <a:ln w="6350">
            <a:solidFill>
              <a:schemeClr val="bg1">
                <a:lumMod val="85000"/>
              </a:schemeClr>
            </a:solidFill>
          </a:ln>
        </p:spPr>
        <p:txBody>
          <a:bodyPr wrap="square" rtlCol="0" anchor="ctr">
            <a:noAutofit/>
          </a:bodyPr>
          <a:lstStyle/>
          <a:p>
            <a:endParaRPr lang="en-US"/>
          </a:p>
        </p:txBody>
      </p:sp>
      <p:sp>
        <p:nvSpPr>
          <p:cNvPr id="48" name="Rectangle 47">
            <a:extLst>
              <a:ext uri="{FF2B5EF4-FFF2-40B4-BE49-F238E27FC236}">
                <a16:creationId xmlns:a16="http://schemas.microsoft.com/office/drawing/2014/main" id="{5DCE9C5F-A521-37C5-DD50-E68F8C886A57}"/>
              </a:ext>
            </a:extLst>
          </p:cNvPr>
          <p:cNvSpPr/>
          <p:nvPr/>
        </p:nvSpPr>
        <p:spPr>
          <a:xfrm>
            <a:off x="679450" y="3713690"/>
            <a:ext cx="2188483" cy="2336953"/>
          </a:xfrm>
          <a:prstGeom prst="rect">
            <a:avLst/>
          </a:prstGeom>
          <a:solidFill>
            <a:schemeClr val="bg1"/>
          </a:solidFill>
          <a:ln w="6350">
            <a:solidFill>
              <a:schemeClr val="bg1">
                <a:lumMod val="85000"/>
              </a:schemeClr>
            </a:solidFill>
          </a:ln>
        </p:spPr>
        <p:txBody>
          <a:bodyPr wrap="square" rtlCol="0" anchor="ctr">
            <a:noAutofit/>
          </a:bodyPr>
          <a:lstStyle/>
          <a:p>
            <a:endParaRPr lang="en-US"/>
          </a:p>
        </p:txBody>
      </p:sp>
      <p:sp>
        <p:nvSpPr>
          <p:cNvPr id="49" name="Rectangle 48">
            <a:extLst>
              <a:ext uri="{FF2B5EF4-FFF2-40B4-BE49-F238E27FC236}">
                <a16:creationId xmlns:a16="http://schemas.microsoft.com/office/drawing/2014/main" id="{F3D3449E-6557-E3EF-2EB3-8F31E46F02E0}"/>
              </a:ext>
            </a:extLst>
          </p:cNvPr>
          <p:cNvSpPr/>
          <p:nvPr/>
        </p:nvSpPr>
        <p:spPr>
          <a:xfrm>
            <a:off x="3004981" y="3713690"/>
            <a:ext cx="2188483" cy="2336953"/>
          </a:xfrm>
          <a:prstGeom prst="rect">
            <a:avLst/>
          </a:prstGeom>
          <a:solidFill>
            <a:schemeClr val="bg1"/>
          </a:solidFill>
          <a:ln w="6350">
            <a:solidFill>
              <a:schemeClr val="bg1">
                <a:lumMod val="85000"/>
              </a:schemeClr>
            </a:solidFill>
          </a:ln>
        </p:spPr>
        <p:txBody>
          <a:bodyPr wrap="square" rtlCol="0" anchor="ctr">
            <a:noAutofit/>
          </a:bodyPr>
          <a:lstStyle/>
          <a:p>
            <a:endParaRPr lang="en-US"/>
          </a:p>
        </p:txBody>
      </p:sp>
      <p:sp>
        <p:nvSpPr>
          <p:cNvPr id="51" name="TextBox 50">
            <a:extLst>
              <a:ext uri="{FF2B5EF4-FFF2-40B4-BE49-F238E27FC236}">
                <a16:creationId xmlns:a16="http://schemas.microsoft.com/office/drawing/2014/main" id="{5AFA677B-FDE1-6280-C624-E8AB53DEC195}"/>
              </a:ext>
            </a:extLst>
          </p:cNvPr>
          <p:cNvSpPr txBox="1"/>
          <p:nvPr/>
        </p:nvSpPr>
        <p:spPr>
          <a:xfrm>
            <a:off x="7661372" y="1282376"/>
            <a:ext cx="3844828" cy="1006429"/>
          </a:xfrm>
          <a:prstGeom prst="rect">
            <a:avLst/>
          </a:prstGeom>
          <a:noFill/>
          <a:ln>
            <a:noFill/>
          </a:ln>
        </p:spPr>
        <p:txBody>
          <a:bodyPr wrap="square" lIns="109728" tIns="91440" rIns="109728" bIns="91440" anchor="t">
            <a:spAutoFit/>
          </a:bodyPr>
          <a:lstStyle/>
          <a:p>
            <a:pPr algn="ctr">
              <a:defRPr/>
            </a:pPr>
            <a:r>
              <a:rPr lang="en-US" dirty="0">
                <a:solidFill>
                  <a:schemeClr val="bg2"/>
                </a:solidFill>
                <a:latin typeface="+mj-lt"/>
              </a:rPr>
              <a:t>The most</a:t>
            </a:r>
            <a:r>
              <a:rPr kumimoji="0" lang="en-US" i="0" u="none" strike="noStrike" kern="1200" cap="none" spc="0" normalizeH="0" baseline="0" noProof="0" dirty="0">
                <a:ln>
                  <a:noFill/>
                </a:ln>
                <a:solidFill>
                  <a:schemeClr val="bg2"/>
                </a:solidFill>
                <a:effectLst/>
                <a:uLnTx/>
                <a:uFillTx/>
                <a:latin typeface="+mj-lt"/>
                <a:ea typeface="+mn-ea"/>
                <a:cs typeface="+mn-cs"/>
              </a:rPr>
              <a:t> </a:t>
            </a:r>
            <a:r>
              <a:rPr lang="en-US" dirty="0">
                <a:solidFill>
                  <a:schemeClr val="bg2"/>
                </a:solidFill>
                <a:latin typeface="+mj-lt"/>
              </a:rPr>
              <a:t>expansive, </a:t>
            </a:r>
            <a:r>
              <a:rPr kumimoji="0" lang="en-US" i="0" u="none" strike="noStrike" kern="1200" cap="none" spc="0" normalizeH="0" baseline="0" noProof="0" dirty="0">
                <a:ln>
                  <a:noFill/>
                </a:ln>
                <a:solidFill>
                  <a:schemeClr val="bg2"/>
                </a:solidFill>
                <a:effectLst/>
                <a:uLnTx/>
                <a:uFillTx/>
                <a:latin typeface="+mj-lt"/>
                <a:ea typeface="+mn-ea"/>
                <a:cs typeface="+mn-cs"/>
              </a:rPr>
              <a:t>quality source of metadata, citations, and full-text for graduate theses.</a:t>
            </a:r>
            <a:endParaRPr lang="en-US">
              <a:ea typeface="+mn-ea"/>
              <a:cs typeface="+mn-cs"/>
            </a:endParaRPr>
          </a:p>
        </p:txBody>
      </p:sp>
      <p:sp>
        <p:nvSpPr>
          <p:cNvPr id="53" name="TextBox 52">
            <a:extLst>
              <a:ext uri="{FF2B5EF4-FFF2-40B4-BE49-F238E27FC236}">
                <a16:creationId xmlns:a16="http://schemas.microsoft.com/office/drawing/2014/main" id="{8162589D-29F9-D102-C913-62CA5438ED01}"/>
              </a:ext>
            </a:extLst>
          </p:cNvPr>
          <p:cNvSpPr txBox="1"/>
          <p:nvPr/>
        </p:nvSpPr>
        <p:spPr>
          <a:xfrm>
            <a:off x="7634514" y="2360692"/>
            <a:ext cx="3878036" cy="3505575"/>
          </a:xfrm>
          <a:prstGeom prst="rect">
            <a:avLst/>
          </a:prstGeom>
          <a:noFill/>
          <a:ln>
            <a:noFill/>
          </a:ln>
        </p:spPr>
        <p:txBody>
          <a:bodyPr wrap="square" lIns="137160" tIns="91440" rIns="137160" bIns="91440">
            <a:spAutoFit/>
          </a:bodyPr>
          <a:lstStyle/>
          <a:p>
            <a:pPr marL="285750" marR="0" lvl="0" indent="-222250" algn="l" defTabSz="914400" rtl="0" eaLnBrk="1" fontAlgn="auto" latinLnBrk="0" hangingPunct="1">
              <a:lnSpc>
                <a:spcPct val="100000"/>
              </a:lnSpc>
              <a:spcBef>
                <a:spcPts val="600"/>
              </a:spcBef>
              <a:spcAft>
                <a:spcPts val="0"/>
              </a:spcAft>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Reviews records for accuracy and completeness</a:t>
            </a:r>
          </a:p>
          <a:p>
            <a:pPr marL="285750" marR="0" lvl="0" indent="-222250" algn="l" defTabSz="914400" rtl="0" eaLnBrk="1" fontAlgn="auto" latinLnBrk="0" hangingPunct="1">
              <a:lnSpc>
                <a:spcPct val="100000"/>
              </a:lnSpc>
              <a:spcBef>
                <a:spcPts val="600"/>
              </a:spcBef>
              <a:spcAft>
                <a:spcPts val="0"/>
              </a:spcAft>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Enhances records via additional subject indexing, keywords, </a:t>
            </a:r>
          </a:p>
          <a:p>
            <a:pPr marL="285750" marR="0" lvl="0" indent="-222250" algn="l" defTabSz="914400" rtl="0" eaLnBrk="1" fontAlgn="auto" latinLnBrk="0" hangingPunct="1">
              <a:lnSpc>
                <a:spcPct val="100000"/>
              </a:lnSpc>
              <a:spcBef>
                <a:spcPts val="600"/>
              </a:spcBef>
              <a:spcAft>
                <a:spcPts val="0"/>
              </a:spcAft>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Extracts additional metadata fields</a:t>
            </a:r>
          </a:p>
          <a:p>
            <a:pPr marL="285750" marR="0" lvl="0" indent="-222250" algn="l" defTabSz="914400" rtl="0" eaLnBrk="1" fontAlgn="auto" latinLnBrk="0" hangingPunct="1">
              <a:lnSpc>
                <a:spcPct val="100000"/>
              </a:lnSpc>
              <a:spcBef>
                <a:spcPts val="600"/>
              </a:spcBef>
              <a:spcAft>
                <a:spcPts val="0"/>
              </a:spcAft>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Extracts cited references and manually reviews to 98% accuracy</a:t>
            </a:r>
          </a:p>
          <a:p>
            <a:pPr marL="285750" marR="0" lvl="0" indent="-222250" algn="l" defTabSz="914400" rtl="0" eaLnBrk="1" fontAlgn="auto" latinLnBrk="0" hangingPunct="1">
              <a:lnSpc>
                <a:spcPct val="100000"/>
              </a:lnSpc>
              <a:spcBef>
                <a:spcPts val="600"/>
              </a:spcBef>
              <a:spcAft>
                <a:spcPts val="0"/>
              </a:spcAft>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Translates abstract and title to English for enhanced discoverability</a:t>
            </a:r>
          </a:p>
          <a:p>
            <a:pPr marL="285750" marR="0" lvl="0" indent="-222250" algn="l" defTabSz="914400" rtl="0" eaLnBrk="1" fontAlgn="auto" latinLnBrk="0" hangingPunct="1">
              <a:lnSpc>
                <a:spcPct val="100000"/>
              </a:lnSpc>
              <a:spcBef>
                <a:spcPts val="600"/>
              </a:spcBef>
              <a:spcAft>
                <a:spcPts val="0"/>
              </a:spcAft>
              <a:buSzTx/>
              <a:buFont typeface="Arial" panose="020B0604020202020204" pitchFamily="34" charset="0"/>
              <a:buChar char="•"/>
              <a:tabLst/>
              <a:defRPr/>
            </a:pPr>
            <a:r>
              <a:rPr kumimoji="0" lang="en-US" sz="1600" b="0" i="0" u="none" strike="noStrike" kern="1200" cap="none" spc="0" normalizeH="0" baseline="0" noProof="0" dirty="0" err="1">
                <a:ln>
                  <a:noFill/>
                </a:ln>
                <a:effectLst/>
                <a:uLnTx/>
                <a:uFillTx/>
                <a:ea typeface="+mn-ea"/>
                <a:cs typeface="+mn-cs"/>
              </a:rPr>
              <a:t>WoS</a:t>
            </a:r>
            <a:r>
              <a:rPr kumimoji="0" lang="en-US" sz="1600" b="0" i="0" u="none" strike="noStrike" kern="1200" cap="none" spc="0" normalizeH="0" baseline="0" noProof="0" dirty="0">
                <a:ln>
                  <a:noFill/>
                </a:ln>
                <a:effectLst/>
                <a:uLnTx/>
                <a:uFillTx/>
                <a:ea typeface="+mn-ea"/>
                <a:cs typeface="+mn-cs"/>
              </a:rPr>
              <a:t> indexing adds Research Areas, Citation Indexing and analytics</a:t>
            </a:r>
          </a:p>
        </p:txBody>
      </p:sp>
      <p:pic>
        <p:nvPicPr>
          <p:cNvPr id="17" name="Graphic 16">
            <a:extLst>
              <a:ext uri="{FF2B5EF4-FFF2-40B4-BE49-F238E27FC236}">
                <a16:creationId xmlns:a16="http://schemas.microsoft.com/office/drawing/2014/main" id="{67D459D5-DC0C-3B0E-ED5E-CFA2A4A5C71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49724" y="1237342"/>
            <a:ext cx="1447935" cy="1447935"/>
          </a:xfrm>
          <a:prstGeom prst="rect">
            <a:avLst/>
          </a:prstGeom>
        </p:spPr>
      </p:pic>
      <p:sp>
        <p:nvSpPr>
          <p:cNvPr id="55" name="TextBox 54">
            <a:extLst>
              <a:ext uri="{FF2B5EF4-FFF2-40B4-BE49-F238E27FC236}">
                <a16:creationId xmlns:a16="http://schemas.microsoft.com/office/drawing/2014/main" id="{BDE1B8FF-991F-FA3F-E35C-345FDED6C69D}"/>
              </a:ext>
            </a:extLst>
          </p:cNvPr>
          <p:cNvSpPr txBox="1"/>
          <p:nvPr/>
        </p:nvSpPr>
        <p:spPr>
          <a:xfrm>
            <a:off x="679450" y="2556688"/>
            <a:ext cx="2188483" cy="1015663"/>
          </a:xfrm>
          <a:prstGeom prst="rect">
            <a:avLst/>
          </a:prstGeom>
          <a:noFill/>
          <a:ln>
            <a:no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bg2"/>
                </a:solidFill>
                <a:latin typeface="+mj-lt"/>
              </a:rPr>
              <a:t>6.3M</a:t>
            </a:r>
            <a:r>
              <a:rPr kumimoji="0" lang="en-US" sz="2400" b="1" i="0" u="none" strike="noStrike" kern="1200" cap="none" spc="0" normalizeH="0" baseline="0" noProof="0">
                <a:ln>
                  <a:noFill/>
                </a:ln>
                <a:solidFill>
                  <a:schemeClr val="bg2"/>
                </a:solidFill>
                <a:effectLst/>
                <a:uLnTx/>
                <a:uFillTx/>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ea typeface="+mn-ea"/>
                <a:cs typeface="+mn-cs"/>
              </a:rPr>
              <a:t>curated metadata records</a:t>
            </a:r>
            <a:endParaRPr lang="en-US" sz="1800" b="0" i="0" u="none" strike="noStrike" kern="1200" cap="none" spc="0" normalizeH="0" baseline="0" noProof="0">
              <a:ln>
                <a:noFill/>
              </a:ln>
              <a:solidFill>
                <a:prstClr val="black"/>
              </a:solidFill>
              <a:effectLst/>
              <a:uLnTx/>
              <a:uFillTx/>
            </a:endParaRPr>
          </a:p>
        </p:txBody>
      </p:sp>
      <p:sp>
        <p:nvSpPr>
          <p:cNvPr id="56" name="TextBox 55">
            <a:extLst>
              <a:ext uri="{FF2B5EF4-FFF2-40B4-BE49-F238E27FC236}">
                <a16:creationId xmlns:a16="http://schemas.microsoft.com/office/drawing/2014/main" id="{F8C591C3-1AEC-B99C-AE06-ACEC0FBB9C46}"/>
              </a:ext>
            </a:extLst>
          </p:cNvPr>
          <p:cNvSpPr txBox="1"/>
          <p:nvPr/>
        </p:nvSpPr>
        <p:spPr>
          <a:xfrm>
            <a:off x="3004981" y="2556688"/>
            <a:ext cx="2188483" cy="738664"/>
          </a:xfrm>
          <a:prstGeom prst="rect">
            <a:avLst/>
          </a:prstGeom>
          <a:noFill/>
          <a:ln>
            <a:no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bg2"/>
                </a:solidFill>
                <a:latin typeface="+mj-lt"/>
              </a:rPr>
              <a:t>4M</a:t>
            </a:r>
            <a:r>
              <a:rPr kumimoji="0" lang="en-US" sz="2400" b="1" i="0" u="none" strike="noStrike" kern="1200" cap="none" spc="0" normalizeH="0" baseline="0" noProof="0">
                <a:ln>
                  <a:noFill/>
                </a:ln>
                <a:solidFill>
                  <a:schemeClr val="bg2"/>
                </a:solidFill>
                <a:effectLst/>
                <a:uLnTx/>
                <a:uFillTx/>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ea typeface="+mn-ea"/>
                <a:cs typeface="+mn-cs"/>
              </a:rPr>
              <a:t>full-text documents</a:t>
            </a:r>
            <a:endParaRPr lang="en-US" sz="1800" b="0" i="0" u="none" strike="noStrike" kern="1200" cap="none" spc="0" normalizeH="0" baseline="0" noProof="0">
              <a:ln>
                <a:noFill/>
              </a:ln>
              <a:solidFill>
                <a:prstClr val="black"/>
              </a:solidFill>
              <a:effectLst/>
              <a:uLnTx/>
              <a:uFillTx/>
            </a:endParaRPr>
          </a:p>
        </p:txBody>
      </p:sp>
      <p:sp>
        <p:nvSpPr>
          <p:cNvPr id="57" name="TextBox 56">
            <a:extLst>
              <a:ext uri="{FF2B5EF4-FFF2-40B4-BE49-F238E27FC236}">
                <a16:creationId xmlns:a16="http://schemas.microsoft.com/office/drawing/2014/main" id="{6E2B0986-CA79-AD41-BF96-B6F827AE4120}"/>
              </a:ext>
            </a:extLst>
          </p:cNvPr>
          <p:cNvSpPr txBox="1"/>
          <p:nvPr/>
        </p:nvSpPr>
        <p:spPr>
          <a:xfrm>
            <a:off x="5330512" y="2556688"/>
            <a:ext cx="2188483" cy="738664"/>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2"/>
                </a:solidFill>
                <a:effectLst/>
                <a:uLnTx/>
                <a:uFillTx/>
                <a:latin typeface="+mj-lt"/>
                <a:ea typeface="+mn-ea"/>
                <a:cs typeface="+mn-cs"/>
              </a:rPr>
              <a:t>4,100+ </a:t>
            </a:r>
            <a:br>
              <a:rPr kumimoji="0" lang="en-US" sz="2400" b="1" i="0" u="none" strike="noStrike" kern="1200" cap="none" spc="0" normalizeH="0" baseline="0" noProof="0">
                <a:ln>
                  <a:noFill/>
                </a:ln>
                <a:solidFill>
                  <a:schemeClr val="bg2"/>
                </a:solidFill>
                <a:effectLst/>
                <a:uLnTx/>
                <a:uFillTx/>
                <a:latin typeface="+mj-lt"/>
                <a:ea typeface="+mn-ea"/>
                <a:cs typeface="+mn-cs"/>
              </a:rPr>
            </a:br>
            <a:r>
              <a:rPr kumimoji="0" lang="en-US" sz="1800" b="0" i="0" u="none" strike="noStrike" kern="1200" cap="none" spc="0" normalizeH="0" baseline="0" noProof="0">
                <a:ln>
                  <a:noFill/>
                </a:ln>
                <a:solidFill>
                  <a:prstClr val="black"/>
                </a:solidFill>
                <a:effectLst/>
                <a:uLnTx/>
                <a:uFillTx/>
                <a:ea typeface="+mn-ea"/>
                <a:cs typeface="+mn-cs"/>
              </a:rPr>
              <a:t>institutions</a:t>
            </a:r>
          </a:p>
        </p:txBody>
      </p:sp>
      <p:sp>
        <p:nvSpPr>
          <p:cNvPr id="58" name="TextBox 57">
            <a:extLst>
              <a:ext uri="{FF2B5EF4-FFF2-40B4-BE49-F238E27FC236}">
                <a16:creationId xmlns:a16="http://schemas.microsoft.com/office/drawing/2014/main" id="{51F604CC-9960-58EB-74BD-C03364089540}"/>
              </a:ext>
            </a:extLst>
          </p:cNvPr>
          <p:cNvSpPr txBox="1"/>
          <p:nvPr/>
        </p:nvSpPr>
        <p:spPr>
          <a:xfrm>
            <a:off x="679450" y="5033036"/>
            <a:ext cx="2188483" cy="738664"/>
          </a:xfrm>
          <a:prstGeom prst="rect">
            <a:avLst/>
          </a:prstGeom>
          <a:noFill/>
          <a:ln>
            <a:no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bg2"/>
                </a:solidFill>
                <a:latin typeface="+mj-lt"/>
              </a:rPr>
              <a:t>75</a:t>
            </a:r>
            <a:endParaRPr kumimoji="0" lang="en-US" sz="2400" b="1" i="0" u="none" strike="noStrike" kern="1200" cap="none" spc="0" normalizeH="0" baseline="0" noProof="0">
              <a:ln>
                <a:noFill/>
              </a:ln>
              <a:solidFill>
                <a:schemeClr val="bg2"/>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ea typeface="+mn-ea"/>
                <a:cs typeface="+mn-cs"/>
              </a:rPr>
              <a:t>countries</a:t>
            </a:r>
            <a:endParaRPr lang="en-US" sz="1800" b="0" i="0" u="none" strike="noStrike" kern="1200" cap="none" spc="0" normalizeH="0" baseline="0" noProof="0">
              <a:ln>
                <a:noFill/>
              </a:ln>
              <a:solidFill>
                <a:prstClr val="black"/>
              </a:solidFill>
              <a:effectLst/>
              <a:uLnTx/>
              <a:uFillTx/>
            </a:endParaRPr>
          </a:p>
        </p:txBody>
      </p:sp>
      <p:sp>
        <p:nvSpPr>
          <p:cNvPr id="59" name="TextBox 58">
            <a:extLst>
              <a:ext uri="{FF2B5EF4-FFF2-40B4-BE49-F238E27FC236}">
                <a16:creationId xmlns:a16="http://schemas.microsoft.com/office/drawing/2014/main" id="{367C2665-4A4E-4B1F-EBB8-4F670FE5CDB0}"/>
              </a:ext>
            </a:extLst>
          </p:cNvPr>
          <p:cNvSpPr txBox="1"/>
          <p:nvPr/>
        </p:nvSpPr>
        <p:spPr>
          <a:xfrm>
            <a:off x="3004981" y="5033036"/>
            <a:ext cx="2188483" cy="738664"/>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2"/>
                </a:solidFill>
                <a:effectLst/>
                <a:uLnTx/>
                <a:uFillTx/>
                <a:latin typeface="+mj-lt"/>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ea typeface="+mn-ea"/>
                <a:cs typeface="+mn-cs"/>
              </a:rPr>
              <a:t>languages</a:t>
            </a:r>
          </a:p>
        </p:txBody>
      </p:sp>
      <p:pic>
        <p:nvPicPr>
          <p:cNvPr id="60" name="Picture Placeholder 20">
            <a:extLst>
              <a:ext uri="{FF2B5EF4-FFF2-40B4-BE49-F238E27FC236}">
                <a16:creationId xmlns:a16="http://schemas.microsoft.com/office/drawing/2014/main" id="{0FA3C658-9757-CCEE-17BC-DAE2318E3C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2288" b="2288"/>
          <a:stretch/>
        </p:blipFill>
        <p:spPr>
          <a:xfrm>
            <a:off x="3384713" y="1279834"/>
            <a:ext cx="1429020" cy="1362952"/>
          </a:xfrm>
          <a:prstGeom prst="rect">
            <a:avLst/>
          </a:prstGeom>
        </p:spPr>
      </p:pic>
      <p:pic>
        <p:nvPicPr>
          <p:cNvPr id="8" name="Graphic 7">
            <a:extLst>
              <a:ext uri="{FF2B5EF4-FFF2-40B4-BE49-F238E27FC236}">
                <a16:creationId xmlns:a16="http://schemas.microsoft.com/office/drawing/2014/main" id="{96D379E7-804D-045F-5EB8-320A5578A7A1}"/>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700787" y="1237343"/>
            <a:ext cx="1447934" cy="1447934"/>
          </a:xfrm>
          <a:prstGeom prst="rect">
            <a:avLst/>
          </a:prstGeom>
        </p:spPr>
      </p:pic>
      <p:pic>
        <p:nvPicPr>
          <p:cNvPr id="16" name="Graphic 15">
            <a:extLst>
              <a:ext uri="{FF2B5EF4-FFF2-40B4-BE49-F238E27FC236}">
                <a16:creationId xmlns:a16="http://schemas.microsoft.com/office/drawing/2014/main" id="{E2EF23A2-5280-BB45-C2C9-90F408A22A2E}"/>
              </a:ext>
            </a:extLst>
          </p:cNvPr>
          <p:cNvPicPr>
            <a:picLocks/>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375255" y="3713689"/>
            <a:ext cx="1447934" cy="1447934"/>
          </a:xfrm>
          <a:prstGeom prst="rect">
            <a:avLst/>
          </a:prstGeom>
        </p:spPr>
      </p:pic>
      <p:pic>
        <p:nvPicPr>
          <p:cNvPr id="11" name="Graphic 10">
            <a:extLst>
              <a:ext uri="{FF2B5EF4-FFF2-40B4-BE49-F238E27FC236}">
                <a16:creationId xmlns:a16="http://schemas.microsoft.com/office/drawing/2014/main" id="{22249B71-D091-51AE-06E4-F38401B17054}"/>
              </a:ext>
            </a:extLst>
          </p:cNvPr>
          <p:cNvPicPr>
            <a:picLocks/>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49726" y="3713691"/>
            <a:ext cx="1447933" cy="1447933"/>
          </a:xfrm>
          <a:prstGeom prst="rect">
            <a:avLst/>
          </a:prstGeom>
        </p:spPr>
      </p:pic>
      <p:sp>
        <p:nvSpPr>
          <p:cNvPr id="61" name="Rectangle: Rounded Corners 60">
            <a:extLst>
              <a:ext uri="{FF2B5EF4-FFF2-40B4-BE49-F238E27FC236}">
                <a16:creationId xmlns:a16="http://schemas.microsoft.com/office/drawing/2014/main" id="{D45CB590-8145-A7EF-C2BD-9271D42355DA}"/>
              </a:ext>
            </a:extLst>
          </p:cNvPr>
          <p:cNvSpPr/>
          <p:nvPr/>
        </p:nvSpPr>
        <p:spPr>
          <a:xfrm>
            <a:off x="6104713" y="3551436"/>
            <a:ext cx="640080" cy="45720"/>
          </a:xfrm>
          <a:prstGeom prst="roundRect">
            <a:avLst>
              <a:gd name="adj" fmla="val 50000"/>
            </a:avLst>
          </a:prstGeom>
          <a:solidFill>
            <a:schemeClr val="bg2"/>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2" name="Rectangle: Rounded Corners 61">
            <a:extLst>
              <a:ext uri="{FF2B5EF4-FFF2-40B4-BE49-F238E27FC236}">
                <a16:creationId xmlns:a16="http://schemas.microsoft.com/office/drawing/2014/main" id="{9B67F9EA-814B-5A70-0D94-08082DBFD43A}"/>
              </a:ext>
            </a:extLst>
          </p:cNvPr>
          <p:cNvSpPr/>
          <p:nvPr/>
        </p:nvSpPr>
        <p:spPr>
          <a:xfrm>
            <a:off x="1453652" y="3551436"/>
            <a:ext cx="640080" cy="45720"/>
          </a:xfrm>
          <a:prstGeom prst="roundRect">
            <a:avLst>
              <a:gd name="adj" fmla="val 50000"/>
            </a:avLst>
          </a:prstGeom>
          <a:solidFill>
            <a:schemeClr val="bg2"/>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3" name="Rectangle: Rounded Corners 62">
            <a:extLst>
              <a:ext uri="{FF2B5EF4-FFF2-40B4-BE49-F238E27FC236}">
                <a16:creationId xmlns:a16="http://schemas.microsoft.com/office/drawing/2014/main" id="{AFC0B72F-9E54-9775-1B46-D28E6473D096}"/>
              </a:ext>
            </a:extLst>
          </p:cNvPr>
          <p:cNvSpPr/>
          <p:nvPr/>
        </p:nvSpPr>
        <p:spPr>
          <a:xfrm>
            <a:off x="3779183" y="3551436"/>
            <a:ext cx="640080" cy="45720"/>
          </a:xfrm>
          <a:prstGeom prst="roundRect">
            <a:avLst>
              <a:gd name="adj" fmla="val 50000"/>
            </a:avLst>
          </a:prstGeom>
          <a:solidFill>
            <a:schemeClr val="bg2"/>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4" name="Rectangle: Rounded Corners 63">
            <a:extLst>
              <a:ext uri="{FF2B5EF4-FFF2-40B4-BE49-F238E27FC236}">
                <a16:creationId xmlns:a16="http://schemas.microsoft.com/office/drawing/2014/main" id="{7741A914-4CEB-1C93-129D-9A1B70BA58CD}"/>
              </a:ext>
            </a:extLst>
          </p:cNvPr>
          <p:cNvSpPr/>
          <p:nvPr/>
        </p:nvSpPr>
        <p:spPr>
          <a:xfrm>
            <a:off x="1453652" y="6027784"/>
            <a:ext cx="640080" cy="45720"/>
          </a:xfrm>
          <a:prstGeom prst="roundRect">
            <a:avLst>
              <a:gd name="adj" fmla="val 50000"/>
            </a:avLst>
          </a:prstGeom>
          <a:solidFill>
            <a:schemeClr val="bg2"/>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5" name="Rectangle: Rounded Corners 64">
            <a:extLst>
              <a:ext uri="{FF2B5EF4-FFF2-40B4-BE49-F238E27FC236}">
                <a16:creationId xmlns:a16="http://schemas.microsoft.com/office/drawing/2014/main" id="{687D5E12-3174-6E6E-66D1-6842D3D6F9A5}"/>
              </a:ext>
            </a:extLst>
          </p:cNvPr>
          <p:cNvSpPr/>
          <p:nvPr/>
        </p:nvSpPr>
        <p:spPr>
          <a:xfrm>
            <a:off x="3779183" y="6027784"/>
            <a:ext cx="640080" cy="45720"/>
          </a:xfrm>
          <a:prstGeom prst="roundRect">
            <a:avLst>
              <a:gd name="adj" fmla="val 50000"/>
            </a:avLst>
          </a:prstGeom>
          <a:solidFill>
            <a:schemeClr val="bg2"/>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 name="Rectangle 5">
            <a:extLst>
              <a:ext uri="{FF2B5EF4-FFF2-40B4-BE49-F238E27FC236}">
                <a16:creationId xmlns:a16="http://schemas.microsoft.com/office/drawing/2014/main" id="{369B80B7-F152-61E7-3257-EB819F728683}"/>
              </a:ext>
            </a:extLst>
          </p:cNvPr>
          <p:cNvSpPr/>
          <p:nvPr/>
        </p:nvSpPr>
        <p:spPr>
          <a:xfrm>
            <a:off x="5308983" y="3713690"/>
            <a:ext cx="2188483" cy="2336953"/>
          </a:xfrm>
          <a:prstGeom prst="rect">
            <a:avLst/>
          </a:prstGeom>
          <a:solidFill>
            <a:schemeClr val="bg1"/>
          </a:solidFill>
          <a:ln w="6350">
            <a:solidFill>
              <a:schemeClr val="bg1">
                <a:lumMod val="85000"/>
              </a:schemeClr>
            </a:solidFill>
          </a:ln>
        </p:spPr>
        <p:txBody>
          <a:bodyPr wrap="square" rtlCol="0" anchor="ctr">
            <a:noAutofit/>
          </a:bodyPr>
          <a:lstStyle/>
          <a:p>
            <a:endParaRPr lang="en-US"/>
          </a:p>
        </p:txBody>
      </p:sp>
      <p:sp>
        <p:nvSpPr>
          <p:cNvPr id="7" name="TextBox 6">
            <a:extLst>
              <a:ext uri="{FF2B5EF4-FFF2-40B4-BE49-F238E27FC236}">
                <a16:creationId xmlns:a16="http://schemas.microsoft.com/office/drawing/2014/main" id="{C6067264-0507-C080-3F44-B57F928DDB60}"/>
              </a:ext>
            </a:extLst>
          </p:cNvPr>
          <p:cNvSpPr txBox="1"/>
          <p:nvPr/>
        </p:nvSpPr>
        <p:spPr>
          <a:xfrm>
            <a:off x="5308983" y="5033036"/>
            <a:ext cx="2188483" cy="738664"/>
          </a:xfrm>
          <a:prstGeom prst="rect">
            <a:avLst/>
          </a:prstGeom>
          <a:noFill/>
          <a:ln>
            <a:no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bg2"/>
                </a:solidFill>
                <a:latin typeface="+mj-lt"/>
              </a:rPr>
              <a:t>2.8M</a:t>
            </a:r>
            <a:r>
              <a:rPr kumimoji="0" lang="en-US" sz="2400" b="1" i="0" u="none" strike="noStrike" kern="1200" cap="none" spc="0" normalizeH="0" baseline="0" noProof="0">
                <a:ln>
                  <a:noFill/>
                </a:ln>
                <a:solidFill>
                  <a:schemeClr val="bg2"/>
                </a:solidFill>
                <a:effectLst/>
                <a:uLnTx/>
                <a:uFillTx/>
                <a:latin typeface="+mj-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rPr>
              <a:t>n</a:t>
            </a:r>
            <a:r>
              <a:rPr kumimoji="0" lang="en-US" sz="1800" b="0" i="0" u="none" strike="noStrike" kern="1200" cap="none" spc="0" normalizeH="0" baseline="0" noProof="0">
                <a:ln>
                  <a:noFill/>
                </a:ln>
                <a:solidFill>
                  <a:prstClr val="black"/>
                </a:solidFill>
                <a:effectLst/>
                <a:uLnTx/>
                <a:uFillTx/>
                <a:ea typeface="+mn-ea"/>
                <a:cs typeface="+mn-cs"/>
              </a:rPr>
              <a:t>on-US theses</a:t>
            </a:r>
            <a:endParaRPr lang="en-US" sz="1800" b="0" i="0" u="none" strike="noStrike" kern="1200" cap="none" spc="0" normalizeH="0" baseline="0" noProof="0">
              <a:ln>
                <a:noFill/>
              </a:ln>
              <a:solidFill>
                <a:prstClr val="black"/>
              </a:solidFill>
              <a:effectLst/>
              <a:uLnTx/>
              <a:uFillTx/>
            </a:endParaRPr>
          </a:p>
        </p:txBody>
      </p:sp>
      <p:sp>
        <p:nvSpPr>
          <p:cNvPr id="10" name="Rectangle: Rounded Corners 64">
            <a:extLst>
              <a:ext uri="{FF2B5EF4-FFF2-40B4-BE49-F238E27FC236}">
                <a16:creationId xmlns:a16="http://schemas.microsoft.com/office/drawing/2014/main" id="{EE3DD9B4-D497-CDF9-FB06-E7AD6EA72E5B}"/>
              </a:ext>
            </a:extLst>
          </p:cNvPr>
          <p:cNvSpPr/>
          <p:nvPr/>
        </p:nvSpPr>
        <p:spPr>
          <a:xfrm>
            <a:off x="6083185" y="6027784"/>
            <a:ext cx="640080" cy="45720"/>
          </a:xfrm>
          <a:prstGeom prst="roundRect">
            <a:avLst>
              <a:gd name="adj" fmla="val 50000"/>
            </a:avLst>
          </a:prstGeom>
          <a:solidFill>
            <a:schemeClr val="bg2"/>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nvGrpSpPr>
          <p:cNvPr id="20" name="Group 19">
            <a:extLst>
              <a:ext uri="{FF2B5EF4-FFF2-40B4-BE49-F238E27FC236}">
                <a16:creationId xmlns:a16="http://schemas.microsoft.com/office/drawing/2014/main" id="{2E7B2B03-15D0-C61F-1E95-C10AE73F0825}"/>
              </a:ext>
            </a:extLst>
          </p:cNvPr>
          <p:cNvGrpSpPr/>
          <p:nvPr/>
        </p:nvGrpSpPr>
        <p:grpSpPr>
          <a:xfrm>
            <a:off x="5679258" y="3690829"/>
            <a:ext cx="1447934" cy="1447934"/>
            <a:chOff x="1135548" y="1853666"/>
            <a:chExt cx="4762500" cy="4762500"/>
          </a:xfrm>
        </p:grpSpPr>
        <p:pic>
          <p:nvPicPr>
            <p:cNvPr id="15" name="Graphic 14">
              <a:extLst>
                <a:ext uri="{FF2B5EF4-FFF2-40B4-BE49-F238E27FC236}">
                  <a16:creationId xmlns:a16="http://schemas.microsoft.com/office/drawing/2014/main" id="{BF92E81C-1F9B-0F62-3431-B50B667E8EE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35548" y="1853666"/>
              <a:ext cx="4762500" cy="4762500"/>
            </a:xfrm>
            <a:prstGeom prst="rect">
              <a:avLst/>
            </a:prstGeom>
          </p:spPr>
        </p:pic>
        <p:sp>
          <p:nvSpPr>
            <p:cNvPr id="19" name="Oval 18">
              <a:extLst>
                <a:ext uri="{FF2B5EF4-FFF2-40B4-BE49-F238E27FC236}">
                  <a16:creationId xmlns:a16="http://schemas.microsoft.com/office/drawing/2014/main" id="{524561A2-11A6-ACD2-DEA6-2322ABF60FED}"/>
                </a:ext>
              </a:extLst>
            </p:cNvPr>
            <p:cNvSpPr/>
            <p:nvPr/>
          </p:nvSpPr>
          <p:spPr>
            <a:xfrm>
              <a:off x="2592608" y="2515693"/>
              <a:ext cx="1801323" cy="1801323"/>
            </a:xfrm>
            <a:prstGeom prst="ellipse">
              <a:avLst/>
            </a:prstGeom>
            <a:solidFill>
              <a:schemeClr val="bg1"/>
            </a:solidFill>
            <a:ln>
              <a:noFill/>
            </a:ln>
          </p:spPr>
          <p:txBody>
            <a:bodyPr wrap="square" rtlCol="0" anchor="ctr">
              <a:noAutofit/>
            </a:bodyPr>
            <a:lstStyle/>
            <a:p>
              <a:pPr algn="l"/>
              <a:endParaRPr lang="en-US">
                <a:solidFill>
                  <a:schemeClr val="tx1"/>
                </a:solidFill>
              </a:endParaRPr>
            </a:p>
          </p:txBody>
        </p:sp>
        <p:pic>
          <p:nvPicPr>
            <p:cNvPr id="13" name="Graphic 12">
              <a:extLst>
                <a:ext uri="{FF2B5EF4-FFF2-40B4-BE49-F238E27FC236}">
                  <a16:creationId xmlns:a16="http://schemas.microsoft.com/office/drawing/2014/main" id="{605291FA-0503-63B9-2994-D821197F7D95}"/>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32768" t="33491" r="32490" b="33492"/>
            <a:stretch/>
          </p:blipFill>
          <p:spPr>
            <a:xfrm>
              <a:off x="2571674" y="2586945"/>
              <a:ext cx="1859387" cy="1767047"/>
            </a:xfrm>
            <a:prstGeom prst="rect">
              <a:avLst/>
            </a:prstGeom>
          </p:spPr>
        </p:pic>
      </p:grpSp>
    </p:spTree>
    <p:extLst>
      <p:ext uri="{BB962C8B-B14F-4D97-AF65-F5344CB8AC3E}">
        <p14:creationId xmlns:p14="http://schemas.microsoft.com/office/powerpoint/2010/main" val="50924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AEA70F-9E4E-E8BE-B648-54D036FE0F23}"/>
              </a:ext>
            </a:extLst>
          </p:cNvPr>
          <p:cNvSpPr/>
          <p:nvPr/>
        </p:nvSpPr>
        <p:spPr>
          <a:xfrm rot="10800000">
            <a:off x="-4" y="1214852"/>
            <a:ext cx="12192001" cy="4750736"/>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Object 4" hidden="1">
            <a:extLst>
              <a:ext uri="{FF2B5EF4-FFF2-40B4-BE49-F238E27FC236}">
                <a16:creationId xmlns:a16="http://schemas.microsoft.com/office/drawing/2014/main" id="{8C53C0A7-1424-46F5-90F2-D9F36EAC0A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8C53C0A7-1424-46F5-90F2-D9F36EAC0A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D4070C-5F79-C548-A157-4625A3B6DF88}"/>
              </a:ext>
            </a:extLst>
          </p:cNvPr>
          <p:cNvSpPr>
            <a:spLocks noGrp="1"/>
          </p:cNvSpPr>
          <p:nvPr>
            <p:ph type="title"/>
          </p:nvPr>
        </p:nvSpPr>
        <p:spPr>
          <a:xfrm>
            <a:off x="550864" y="298490"/>
            <a:ext cx="11090274" cy="332399"/>
          </a:xfrm>
        </p:spPr>
        <p:txBody>
          <a:bodyPr vert="horz"/>
          <a:lstStyle/>
          <a:p>
            <a:r>
              <a:rPr lang="en-US"/>
              <a:t>Expanding world-wide coverage</a:t>
            </a:r>
          </a:p>
        </p:txBody>
      </p:sp>
      <p:sp>
        <p:nvSpPr>
          <p:cNvPr id="9" name="Footer Placeholder 8">
            <a:extLst>
              <a:ext uri="{FF2B5EF4-FFF2-40B4-BE49-F238E27FC236}">
                <a16:creationId xmlns:a16="http://schemas.microsoft.com/office/drawing/2014/main" id="{9E98E1AB-4B3B-D56D-4D51-17F8265D71C9}"/>
              </a:ext>
            </a:extLst>
          </p:cNvPr>
          <p:cNvSpPr>
            <a:spLocks noGrp="1"/>
          </p:cNvSpPr>
          <p:nvPr>
            <p:ph type="ftr" sz="quarter" idx="10"/>
          </p:nvPr>
        </p:nvSpPr>
        <p:spPr>
          <a:xfrm>
            <a:off x="8040688" y="6348353"/>
            <a:ext cx="3292473" cy="215901"/>
          </a:xfrm>
        </p:spPr>
        <p:txBody>
          <a:bodyPr/>
          <a:lstStyle/>
          <a:p>
            <a:r>
              <a:rPr lang="en-GB"/>
              <a:t>© 2023 Clarivate</a:t>
            </a:r>
          </a:p>
        </p:txBody>
      </p:sp>
      <p:sp>
        <p:nvSpPr>
          <p:cNvPr id="11" name="Slide Number Placeholder 10">
            <a:extLst>
              <a:ext uri="{FF2B5EF4-FFF2-40B4-BE49-F238E27FC236}">
                <a16:creationId xmlns:a16="http://schemas.microsoft.com/office/drawing/2014/main" id="{AF6FE70A-D048-3AE7-B84A-40CED8389A3F}"/>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4</a:t>
            </a:fld>
            <a:endParaRPr lang="en-GB"/>
          </a:p>
        </p:txBody>
      </p:sp>
      <p:sp>
        <p:nvSpPr>
          <p:cNvPr id="23" name="Rectangle 22">
            <a:extLst>
              <a:ext uri="{FF2B5EF4-FFF2-40B4-BE49-F238E27FC236}">
                <a16:creationId xmlns:a16="http://schemas.microsoft.com/office/drawing/2014/main" id="{EE86DC29-0519-E1AE-B817-53D97331C332}"/>
              </a:ext>
            </a:extLst>
          </p:cNvPr>
          <p:cNvSpPr/>
          <p:nvPr/>
        </p:nvSpPr>
        <p:spPr>
          <a:xfrm>
            <a:off x="550865" y="970141"/>
            <a:ext cx="11090273" cy="5240159"/>
          </a:xfrm>
          <a:prstGeom prst="rect">
            <a:avLst/>
          </a:prstGeom>
          <a:solidFill>
            <a:schemeClr val="bg1"/>
          </a:solidFill>
          <a:ln>
            <a:noFill/>
          </a:ln>
          <a:effectLst>
            <a:outerShdw blurRad="63500" algn="ctr" rotWithShape="0">
              <a:prstClr val="black">
                <a:alpha val="5000"/>
              </a:prstClr>
            </a:outerShdw>
          </a:effectLst>
        </p:spPr>
        <p:txBody>
          <a:bodyPr wrap="square" rtlCol="0" anchor="ctr">
            <a:noAutofit/>
          </a:bodyPr>
          <a:lstStyle/>
          <a:p>
            <a:endParaRPr lang="en-US" sz="3200"/>
          </a:p>
        </p:txBody>
      </p:sp>
      <p:pic>
        <p:nvPicPr>
          <p:cNvPr id="10" name="Picture 9" descr="Image of the continents of the world ">
            <a:extLst>
              <a:ext uri="{FF2B5EF4-FFF2-40B4-BE49-F238E27FC236}">
                <a16:creationId xmlns:a16="http://schemas.microsoft.com/office/drawing/2014/main" id="{86AFD27A-C5A3-44B7-A275-8A3F9B7854DC}"/>
              </a:ext>
            </a:extLst>
          </p:cNvPr>
          <p:cNvPicPr>
            <a:picLocks noChangeAspect="1"/>
          </p:cNvPicPr>
          <p:nvPr/>
        </p:nvPicPr>
        <p:blipFill rotWithShape="1">
          <a:blip r:embed="rId6">
            <a:clrChange>
              <a:clrFrom>
                <a:srgbClr val="FFFFFF"/>
              </a:clrFrom>
              <a:clrTo>
                <a:srgbClr val="FFFFFF">
                  <a:alpha val="0"/>
                </a:srgbClr>
              </a:clrTo>
            </a:clrChange>
          </a:blip>
          <a:srcRect l="3521" t="7015" b="17188"/>
          <a:stretch/>
        </p:blipFill>
        <p:spPr>
          <a:xfrm>
            <a:off x="1117420" y="945836"/>
            <a:ext cx="9476683" cy="5060169"/>
          </a:xfrm>
          <a:prstGeom prst="rect">
            <a:avLst/>
          </a:prstGeom>
        </p:spPr>
      </p:pic>
      <p:graphicFrame>
        <p:nvGraphicFramePr>
          <p:cNvPr id="12" name="Table 11">
            <a:extLst>
              <a:ext uri="{FF2B5EF4-FFF2-40B4-BE49-F238E27FC236}">
                <a16:creationId xmlns:a16="http://schemas.microsoft.com/office/drawing/2014/main" id="{D8D62950-E2E7-204C-D8B7-FA73D72BAE6F}"/>
              </a:ext>
            </a:extLst>
          </p:cNvPr>
          <p:cNvGraphicFramePr>
            <a:graphicFrameLocks noGrp="1"/>
          </p:cNvGraphicFramePr>
          <p:nvPr/>
        </p:nvGraphicFramePr>
        <p:xfrm>
          <a:off x="1343025" y="2564300"/>
          <a:ext cx="1954786" cy="451104"/>
        </p:xfrm>
        <a:graphic>
          <a:graphicData uri="http://schemas.openxmlformats.org/drawingml/2006/table">
            <a:tbl>
              <a:tblPr>
                <a:tableStyleId>{9D7B26C5-4107-4FEC-AEDC-1716B250A1EF}</a:tableStyleId>
              </a:tblPr>
              <a:tblGrid>
                <a:gridCol w="1072162">
                  <a:extLst>
                    <a:ext uri="{9D8B030D-6E8A-4147-A177-3AD203B41FA5}">
                      <a16:colId xmlns:a16="http://schemas.microsoft.com/office/drawing/2014/main" val="3006338732"/>
                    </a:ext>
                  </a:extLst>
                </a:gridCol>
                <a:gridCol w="882624">
                  <a:extLst>
                    <a:ext uri="{9D8B030D-6E8A-4147-A177-3AD203B41FA5}">
                      <a16:colId xmlns:a16="http://schemas.microsoft.com/office/drawing/2014/main" val="2146730607"/>
                    </a:ext>
                  </a:extLst>
                </a:gridCol>
              </a:tblGrid>
              <a:tr h="190500">
                <a:tc>
                  <a:txBody>
                    <a:bodyPr/>
                    <a:lstStyle/>
                    <a:p>
                      <a:pPr algn="l" fontAlgn="b"/>
                      <a:r>
                        <a:rPr lang="en-US" sz="1000" u="none" strike="noStrike">
                          <a:effectLst/>
                          <a:latin typeface="+mn-lt"/>
                          <a:cs typeface="Calibri" panose="020F0502020204030204" pitchFamily="34" charset="0"/>
                        </a:rPr>
                        <a:t>United States</a:t>
                      </a:r>
                      <a:endParaRPr lang="en-US" sz="1000" b="0" i="0" u="none" strike="noStrike">
                        <a:solidFill>
                          <a:srgbClr val="000000"/>
                        </a:solidFill>
                        <a:effectLst/>
                        <a:latin typeface="+mn-lt"/>
                        <a:cs typeface="Calibri" panose="020F0502020204030204" pitchFamily="34" charset="0"/>
                      </a:endParaRPr>
                    </a:p>
                  </a:txBody>
                  <a:tcPr marT="36576" marB="36576" anchor="b">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3,158,682</a:t>
                      </a:r>
                      <a:endParaRPr lang="en-US" sz="1000" b="0" i="0" u="none" strike="noStrike">
                        <a:solidFill>
                          <a:srgbClr val="000000"/>
                        </a:solidFill>
                        <a:effectLst/>
                        <a:latin typeface="+mn-lt"/>
                        <a:cs typeface="Calibri" panose="020F0502020204030204" pitchFamily="34" charset="0"/>
                      </a:endParaRPr>
                    </a:p>
                  </a:txBody>
                  <a:tcPr marT="36576" marB="36576" anchor="b">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991326156"/>
                  </a:ext>
                </a:extLst>
              </a:tr>
              <a:tr h="190500">
                <a:tc>
                  <a:txBody>
                    <a:bodyPr/>
                    <a:lstStyle/>
                    <a:p>
                      <a:pPr algn="l" fontAlgn="b"/>
                      <a:r>
                        <a:rPr lang="en-US" sz="1000" u="none" strike="noStrike">
                          <a:effectLst/>
                          <a:latin typeface="+mn-lt"/>
                          <a:cs typeface="Calibri" panose="020F0502020204030204" pitchFamily="34" charset="0"/>
                        </a:rPr>
                        <a:t>Canada</a:t>
                      </a:r>
                      <a:endParaRPr lang="en-US" sz="1000" b="0" i="0" u="none" strike="noStrike">
                        <a:solidFill>
                          <a:srgbClr val="000000"/>
                        </a:solidFill>
                        <a:effectLst/>
                        <a:latin typeface="+mn-lt"/>
                        <a:cs typeface="Calibri" panose="020F0502020204030204" pitchFamily="34" charset="0"/>
                      </a:endParaRPr>
                    </a:p>
                  </a:txBody>
                  <a:tcPr marT="36576" marB="36576" anchor="b">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426,089</a:t>
                      </a:r>
                      <a:endParaRPr lang="en-US" sz="1000" b="0" i="0" u="none" strike="noStrike">
                        <a:solidFill>
                          <a:srgbClr val="000000"/>
                        </a:solidFill>
                        <a:effectLst/>
                        <a:latin typeface="+mn-lt"/>
                        <a:cs typeface="Calibri" panose="020F0502020204030204" pitchFamily="34" charset="0"/>
                      </a:endParaRPr>
                    </a:p>
                  </a:txBody>
                  <a:tcPr marT="36576" marB="36576" anchor="b">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33684310"/>
                  </a:ext>
                </a:extLst>
              </a:tr>
            </a:tbl>
          </a:graphicData>
        </a:graphic>
      </p:graphicFrame>
      <p:graphicFrame>
        <p:nvGraphicFramePr>
          <p:cNvPr id="17" name="Table 16">
            <a:extLst>
              <a:ext uri="{FF2B5EF4-FFF2-40B4-BE49-F238E27FC236}">
                <a16:creationId xmlns:a16="http://schemas.microsoft.com/office/drawing/2014/main" id="{90C07584-7F6C-A6F5-07BD-A2860CA3B7BD}"/>
              </a:ext>
            </a:extLst>
          </p:cNvPr>
          <p:cNvGraphicFramePr>
            <a:graphicFrameLocks noGrp="1"/>
          </p:cNvGraphicFramePr>
          <p:nvPr/>
        </p:nvGraphicFramePr>
        <p:xfrm>
          <a:off x="3235784" y="4418295"/>
          <a:ext cx="1831058" cy="1578864"/>
        </p:xfrm>
        <a:graphic>
          <a:graphicData uri="http://schemas.openxmlformats.org/drawingml/2006/table">
            <a:tbl>
              <a:tblPr>
                <a:tableStyleId>{9D7B26C5-4107-4FEC-AEDC-1716B250A1EF}</a:tableStyleId>
              </a:tblPr>
              <a:tblGrid>
                <a:gridCol w="998340">
                  <a:extLst>
                    <a:ext uri="{9D8B030D-6E8A-4147-A177-3AD203B41FA5}">
                      <a16:colId xmlns:a16="http://schemas.microsoft.com/office/drawing/2014/main" val="2427724848"/>
                    </a:ext>
                  </a:extLst>
                </a:gridCol>
                <a:gridCol w="832718">
                  <a:extLst>
                    <a:ext uri="{9D8B030D-6E8A-4147-A177-3AD203B41FA5}">
                      <a16:colId xmlns:a16="http://schemas.microsoft.com/office/drawing/2014/main" val="2533510584"/>
                    </a:ext>
                  </a:extLst>
                </a:gridCol>
              </a:tblGrid>
              <a:tr h="0">
                <a:tc>
                  <a:txBody>
                    <a:bodyPr/>
                    <a:lstStyle/>
                    <a:p>
                      <a:pPr algn="l" fontAlgn="b"/>
                      <a:r>
                        <a:rPr lang="en-US" sz="1000" u="none" strike="noStrike">
                          <a:effectLst/>
                          <a:latin typeface="+mn-lt"/>
                          <a:cs typeface="Calibri" panose="020F0502020204030204" pitchFamily="34" charset="0"/>
                        </a:rPr>
                        <a:t>Chile</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4,379</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656561580"/>
                  </a:ext>
                </a:extLst>
              </a:tr>
              <a:tr h="0">
                <a:tc>
                  <a:txBody>
                    <a:bodyPr/>
                    <a:lstStyle/>
                    <a:p>
                      <a:pPr algn="l" fontAlgn="b"/>
                      <a:r>
                        <a:rPr lang="en-US" sz="1000" u="none" strike="noStrike">
                          <a:effectLst/>
                          <a:latin typeface="+mn-lt"/>
                          <a:cs typeface="Calibri" panose="020F0502020204030204" pitchFamily="34" charset="0"/>
                        </a:rPr>
                        <a:t>Peru</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6,773</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717112882"/>
                  </a:ext>
                </a:extLst>
              </a:tr>
              <a:tr h="0">
                <a:tc>
                  <a:txBody>
                    <a:bodyPr/>
                    <a:lstStyle/>
                    <a:p>
                      <a:pPr algn="l" fontAlgn="b"/>
                      <a:r>
                        <a:rPr lang="en-US" sz="1000" u="none" strike="noStrike">
                          <a:effectLst/>
                          <a:latin typeface="+mn-lt"/>
                          <a:cs typeface="Calibri" panose="020F0502020204030204" pitchFamily="34" charset="0"/>
                        </a:rPr>
                        <a:t>Argentina</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326</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335401964"/>
                  </a:ext>
                </a:extLst>
              </a:tr>
              <a:tr h="0">
                <a:tc>
                  <a:txBody>
                    <a:bodyPr/>
                    <a:lstStyle/>
                    <a:p>
                      <a:pPr algn="l" fontAlgn="b"/>
                      <a:r>
                        <a:rPr lang="en-US" sz="1000" u="none" strike="noStrike">
                          <a:effectLst/>
                          <a:latin typeface="+mn-lt"/>
                          <a:cs typeface="Calibri" panose="020F0502020204030204" pitchFamily="34" charset="0"/>
                        </a:rPr>
                        <a:t>Colombia</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105</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968109684"/>
                  </a:ext>
                </a:extLst>
              </a:tr>
              <a:tr h="0">
                <a:tc>
                  <a:txBody>
                    <a:bodyPr/>
                    <a:lstStyle/>
                    <a:p>
                      <a:pPr algn="l" fontAlgn="b"/>
                      <a:r>
                        <a:rPr lang="en-US" sz="1000" u="none" strike="noStrike">
                          <a:effectLst/>
                          <a:latin typeface="+mn-lt"/>
                          <a:cs typeface="Calibri" panose="020F0502020204030204" pitchFamily="34" charset="0"/>
                        </a:rPr>
                        <a:t>Venezuela</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39</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2799961772"/>
                  </a:ext>
                </a:extLst>
              </a:tr>
              <a:tr h="0">
                <a:tc>
                  <a:txBody>
                    <a:bodyPr/>
                    <a:lstStyle/>
                    <a:p>
                      <a:pPr algn="l" fontAlgn="b"/>
                      <a:r>
                        <a:rPr lang="en-US" sz="1000" u="none" strike="noStrike">
                          <a:effectLst/>
                          <a:latin typeface="+mn-lt"/>
                          <a:cs typeface="Calibri" panose="020F0502020204030204" pitchFamily="34" charset="0"/>
                        </a:rPr>
                        <a:t>Brazil</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109</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586794994"/>
                  </a:ext>
                </a:extLst>
              </a:tr>
              <a:tr h="0">
                <a:tc>
                  <a:txBody>
                    <a:bodyPr/>
                    <a:lstStyle/>
                    <a:p>
                      <a:pPr algn="l" fontAlgn="b"/>
                      <a:r>
                        <a:rPr lang="en-US" sz="1000" b="0" u="none" strike="noStrike">
                          <a:solidFill>
                            <a:srgbClr val="000000"/>
                          </a:solidFill>
                          <a:effectLst/>
                          <a:latin typeface="+mn-lt"/>
                          <a:cs typeface="Calibri" panose="020F0502020204030204" pitchFamily="34" charset="0"/>
                        </a:rPr>
                        <a:t>Mexico</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lumMod val="95000"/>
                        <a:alpha val="90000"/>
                      </a:schemeClr>
                    </a:solidFill>
                  </a:tcPr>
                </a:tc>
                <a:tc>
                  <a:txBody>
                    <a:bodyPr/>
                    <a:lstStyle/>
                    <a:p>
                      <a:pPr algn="r" fontAlgn="b"/>
                      <a:r>
                        <a:rPr lang="en-US" sz="1000" b="0" u="none" strike="noStrike">
                          <a:solidFill>
                            <a:srgbClr val="000000"/>
                          </a:solidFill>
                          <a:effectLst/>
                          <a:latin typeface="+mn-lt"/>
                          <a:cs typeface="Calibri" panose="020F0502020204030204" pitchFamily="34" charset="0"/>
                        </a:rPr>
                        <a:t>3,206</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206021407"/>
                  </a:ext>
                </a:extLst>
              </a:tr>
            </a:tbl>
          </a:graphicData>
        </a:graphic>
      </p:graphicFrame>
      <p:sp>
        <p:nvSpPr>
          <p:cNvPr id="3" name="Text Placeholder 42">
            <a:extLst>
              <a:ext uri="{FF2B5EF4-FFF2-40B4-BE49-F238E27FC236}">
                <a16:creationId xmlns:a16="http://schemas.microsoft.com/office/drawing/2014/main" id="{AF66F840-3F47-7B87-967F-47D74DFC2645}"/>
              </a:ext>
            </a:extLst>
          </p:cNvPr>
          <p:cNvSpPr txBox="1">
            <a:spLocks/>
          </p:cNvSpPr>
          <p:nvPr/>
        </p:nvSpPr>
        <p:spPr>
          <a:xfrm>
            <a:off x="583687" y="4296389"/>
            <a:ext cx="2119272" cy="857709"/>
          </a:xfrm>
          <a:prstGeom prst="rect">
            <a:avLst/>
          </a:prstGeom>
        </p:spPr>
        <p:txBody>
          <a:bodyPr vert="horz" lIns="0" tIns="0" rIns="0" bIns="0" rtlCol="0" anchor="b" anchorCtr="0">
            <a:spAutoFit/>
          </a:bodyPr>
          <a:lstStyle>
            <a:lvl1pPr marL="0" indent="0" algn="l" defTabSz="914400" rtl="0" eaLnBrk="1" latinLnBrk="0" hangingPunct="1">
              <a:lnSpc>
                <a:spcPct val="85000"/>
              </a:lnSpc>
              <a:spcBef>
                <a:spcPts val="900"/>
              </a:spcBef>
              <a:buFont typeface="Arial" panose="020B0604020202020204" pitchFamily="34" charset="0"/>
              <a:buNone/>
              <a:defRPr sz="1800" kern="1200">
                <a:solidFill>
                  <a:schemeClr val="accent2"/>
                </a:solidFill>
                <a:latin typeface="+mj-lt"/>
                <a:ea typeface="+mn-ea"/>
                <a:cs typeface="+mn-cs"/>
              </a:defRPr>
            </a:lvl1pPr>
            <a:lvl2pPr marL="180000" indent="0" algn="ctr"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2pPr>
            <a:lvl3pPr marL="360000" indent="0" algn="ctr" defTabSz="914400" rtl="0" eaLnBrk="1" latinLnBrk="0" hangingPunct="1">
              <a:lnSpc>
                <a:spcPct val="100000"/>
              </a:lnSpc>
              <a:spcBef>
                <a:spcPts val="900"/>
              </a:spcBef>
              <a:buFont typeface="Wingdings" panose="05000000000000000000" pitchFamily="2" charset="2"/>
              <a:buNone/>
              <a:defRPr sz="1800" kern="1200">
                <a:solidFill>
                  <a:schemeClr val="bg1"/>
                </a:solidFill>
                <a:latin typeface="+mn-lt"/>
                <a:ea typeface="+mn-ea"/>
                <a:cs typeface="+mn-cs"/>
              </a:defRPr>
            </a:lvl3pPr>
            <a:lvl4pPr marL="0" indent="0" algn="ctr" defTabSz="914400" rtl="0" eaLnBrk="1" latinLnBrk="0" hangingPunct="1">
              <a:lnSpc>
                <a:spcPct val="100000"/>
              </a:lnSpc>
              <a:spcBef>
                <a:spcPts val="900"/>
              </a:spcBef>
              <a:buClr>
                <a:schemeClr val="tx1"/>
              </a:buClr>
              <a:buFont typeface="Courier New" panose="02070309020205020404" pitchFamily="49" charset="0"/>
              <a:buNone/>
              <a:defRPr sz="1800" kern="1200">
                <a:solidFill>
                  <a:schemeClr val="bg1"/>
                </a:solidFill>
                <a:latin typeface="+mn-lt"/>
                <a:ea typeface="+mn-ea"/>
                <a:cs typeface="+mn-cs"/>
              </a:defRPr>
            </a:lvl4pPr>
            <a:lvl5pPr marL="180000" indent="0" algn="ctr" defTabSz="914400" rtl="0" eaLnBrk="1" latinLnBrk="0" hangingPunct="1">
              <a:lnSpc>
                <a:spcPct val="100000"/>
              </a:lnSpc>
              <a:spcBef>
                <a:spcPts val="900"/>
              </a:spcBef>
              <a:buClr>
                <a:schemeClr val="tx1"/>
              </a:buClr>
              <a:buFont typeface="Avenir Next LT Pro" panose="020B0504020202020204" pitchFamily="34" charset="0"/>
              <a:buNone/>
              <a:defRPr sz="1800" kern="1200">
                <a:solidFill>
                  <a:schemeClr val="bg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5400" b="0" i="0" u="none" strike="noStrike" kern="1200" cap="none" normalizeH="0" baseline="0" noProof="0" dirty="0">
                <a:ln>
                  <a:noFill/>
                </a:ln>
                <a:effectLst/>
                <a:uLnTx/>
                <a:uFillTx/>
                <a:ea typeface="+mn-ea"/>
                <a:cs typeface="+mn-cs"/>
              </a:rPr>
              <a:t>175k+</a:t>
            </a:r>
          </a:p>
        </p:txBody>
      </p:sp>
      <p:sp>
        <p:nvSpPr>
          <p:cNvPr id="6" name="TextBox 5">
            <a:extLst>
              <a:ext uri="{FF2B5EF4-FFF2-40B4-BE49-F238E27FC236}">
                <a16:creationId xmlns:a16="http://schemas.microsoft.com/office/drawing/2014/main" id="{7B1572D4-15FB-429B-36F1-A7FC4998080A}"/>
              </a:ext>
            </a:extLst>
          </p:cNvPr>
          <p:cNvSpPr txBox="1"/>
          <p:nvPr/>
        </p:nvSpPr>
        <p:spPr>
          <a:xfrm>
            <a:off x="583687" y="5113941"/>
            <a:ext cx="2764804" cy="707886"/>
          </a:xfrm>
          <a:prstGeom prst="rect">
            <a:avLst/>
          </a:prstGeom>
          <a:noFill/>
          <a:ln>
            <a:noFill/>
          </a:ln>
        </p:spPr>
        <p:txBody>
          <a:bodyPr wrap="square" lIns="91440" tIns="45720" rIns="91440" bIns="45720" rtlCol="0" anchor="t">
            <a:spAutoFit/>
          </a:bodyPr>
          <a:lstStyle/>
          <a:p>
            <a:pPr marL="0" marR="0" lvl="0" indent="0" defTabSz="914400" rtl="0" eaLnBrk="1" fontAlgn="auto" latinLnBrk="0" hangingPunct="1">
              <a:spcBef>
                <a:spcPts val="900"/>
              </a:spcBef>
              <a:spcAft>
                <a:spcPts val="0"/>
              </a:spcAft>
              <a:buClrTx/>
              <a:buSzTx/>
              <a:buFontTx/>
              <a:buNone/>
              <a:tabLst/>
              <a:defRPr/>
            </a:pPr>
            <a:r>
              <a:rPr lang="en-US" sz="2000">
                <a:solidFill>
                  <a:schemeClr val="accent5"/>
                </a:solidFill>
                <a:latin typeface="+mj-lt"/>
              </a:rPr>
              <a:t>n</a:t>
            </a:r>
            <a:r>
              <a:rPr kumimoji="0" lang="en-US" sz="2000" b="0" i="0" u="none" strike="noStrike" kern="1200" cap="none" normalizeH="0" baseline="0" noProof="0">
                <a:ln>
                  <a:noFill/>
                </a:ln>
                <a:solidFill>
                  <a:schemeClr val="accent5"/>
                </a:solidFill>
                <a:effectLst/>
                <a:uLnTx/>
                <a:uFillTx/>
                <a:latin typeface="+mj-lt"/>
                <a:ea typeface="+mn-ea"/>
                <a:cs typeface="+mn-cs"/>
              </a:rPr>
              <a:t>on-U.S. theses added each year</a:t>
            </a:r>
          </a:p>
        </p:txBody>
      </p:sp>
      <p:graphicFrame>
        <p:nvGraphicFramePr>
          <p:cNvPr id="26" name="Table 25">
            <a:extLst>
              <a:ext uri="{FF2B5EF4-FFF2-40B4-BE49-F238E27FC236}">
                <a16:creationId xmlns:a16="http://schemas.microsoft.com/office/drawing/2014/main" id="{61109269-3E9F-D55B-5587-AE7B8388B289}"/>
              </a:ext>
            </a:extLst>
          </p:cNvPr>
          <p:cNvGraphicFramePr>
            <a:graphicFrameLocks noGrp="1"/>
          </p:cNvGraphicFramePr>
          <p:nvPr/>
        </p:nvGraphicFramePr>
        <p:xfrm>
          <a:off x="4132789" y="1168146"/>
          <a:ext cx="2046891" cy="2706624"/>
        </p:xfrm>
        <a:graphic>
          <a:graphicData uri="http://schemas.openxmlformats.org/drawingml/2006/table">
            <a:tbl>
              <a:tblPr>
                <a:tableStyleId>{9D7B26C5-4107-4FEC-AEDC-1716B250A1EF}</a:tableStyleId>
              </a:tblPr>
              <a:tblGrid>
                <a:gridCol w="1287780">
                  <a:extLst>
                    <a:ext uri="{9D8B030D-6E8A-4147-A177-3AD203B41FA5}">
                      <a16:colId xmlns:a16="http://schemas.microsoft.com/office/drawing/2014/main" val="2427724848"/>
                    </a:ext>
                  </a:extLst>
                </a:gridCol>
                <a:gridCol w="759111">
                  <a:extLst>
                    <a:ext uri="{9D8B030D-6E8A-4147-A177-3AD203B41FA5}">
                      <a16:colId xmlns:a16="http://schemas.microsoft.com/office/drawing/2014/main" val="2533510584"/>
                    </a:ext>
                  </a:extLst>
                </a:gridCol>
              </a:tblGrid>
              <a:tr h="0">
                <a:tc>
                  <a:txBody>
                    <a:bodyPr/>
                    <a:lstStyle/>
                    <a:p>
                      <a:pPr algn="l" fontAlgn="b"/>
                      <a:r>
                        <a:rPr lang="en-US" sz="1000" u="none" strike="noStrike">
                          <a:effectLst/>
                          <a:latin typeface="+mn-lt"/>
                          <a:cs typeface="Calibri" panose="020F0502020204030204" pitchFamily="34" charset="0"/>
                        </a:rPr>
                        <a:t>United Kingdom</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946,900</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656561580"/>
                  </a:ext>
                </a:extLst>
              </a:tr>
              <a:tr h="0">
                <a:tc>
                  <a:txBody>
                    <a:bodyPr/>
                    <a:lstStyle/>
                    <a:p>
                      <a:pPr algn="l" fontAlgn="b"/>
                      <a:r>
                        <a:rPr lang="en-US" sz="1000" u="none" strike="noStrike">
                          <a:effectLst/>
                          <a:latin typeface="+mn-lt"/>
                          <a:cs typeface="Calibri" panose="020F0502020204030204" pitchFamily="34" charset="0"/>
                        </a:rPr>
                        <a:t>Republic of Ireland</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28,249</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717112882"/>
                  </a:ext>
                </a:extLst>
              </a:tr>
              <a:tr h="0">
                <a:tc>
                  <a:txBody>
                    <a:bodyPr/>
                    <a:lstStyle/>
                    <a:p>
                      <a:pPr algn="l" fontAlgn="b"/>
                      <a:r>
                        <a:rPr lang="en-US" sz="1000" u="none" strike="noStrike">
                          <a:effectLst/>
                          <a:latin typeface="+mn-lt"/>
                          <a:cs typeface="Calibri" panose="020F0502020204030204" pitchFamily="34" charset="0"/>
                        </a:rPr>
                        <a:t>France</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48,554</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335401964"/>
                  </a:ext>
                </a:extLst>
              </a:tr>
              <a:tr h="0">
                <a:tc>
                  <a:txBody>
                    <a:bodyPr/>
                    <a:lstStyle/>
                    <a:p>
                      <a:pPr algn="l" fontAlgn="b"/>
                      <a:r>
                        <a:rPr lang="en-US" sz="1000" u="none" strike="noStrike">
                          <a:effectLst/>
                          <a:latin typeface="+mn-lt"/>
                          <a:cs typeface="Calibri" panose="020F0502020204030204" pitchFamily="34" charset="0"/>
                        </a:rPr>
                        <a:t>Portugal</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82,260</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968109684"/>
                  </a:ext>
                </a:extLst>
              </a:tr>
              <a:tr h="0">
                <a:tc>
                  <a:txBody>
                    <a:bodyPr/>
                    <a:lstStyle/>
                    <a:p>
                      <a:pPr algn="l" fontAlgn="b"/>
                      <a:r>
                        <a:rPr lang="en-US" sz="1000" u="none" strike="noStrike">
                          <a:effectLst/>
                          <a:latin typeface="+mn-lt"/>
                          <a:cs typeface="Calibri" panose="020F0502020204030204" pitchFamily="34" charset="0"/>
                        </a:rPr>
                        <a:t>Spain</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17,082</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2799961772"/>
                  </a:ext>
                </a:extLst>
              </a:tr>
              <a:tr h="0">
                <a:tc>
                  <a:txBody>
                    <a:bodyPr/>
                    <a:lstStyle/>
                    <a:p>
                      <a:pPr algn="l" fontAlgn="b"/>
                      <a:r>
                        <a:rPr lang="en-US" sz="1000" u="none" strike="noStrike">
                          <a:effectLst/>
                          <a:latin typeface="+mn-lt"/>
                          <a:cs typeface="Calibri" panose="020F0502020204030204" pitchFamily="34" charset="0"/>
                        </a:rPr>
                        <a:t>Greece</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11,379</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586794994"/>
                  </a:ext>
                </a:extLst>
              </a:tr>
              <a:tr h="0">
                <a:tc>
                  <a:txBody>
                    <a:bodyPr/>
                    <a:lstStyle/>
                    <a:p>
                      <a:pPr algn="l" fontAlgn="b"/>
                      <a:r>
                        <a:rPr lang="en-US" sz="1000" u="none" strike="noStrike">
                          <a:effectLst/>
                          <a:latin typeface="+mn-lt"/>
                          <a:cs typeface="Calibri" panose="020F0502020204030204" pitchFamily="34" charset="0"/>
                        </a:rPr>
                        <a:t>Italy</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1,288</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206021407"/>
                  </a:ext>
                </a:extLst>
              </a:tr>
              <a:tr h="0">
                <a:tc>
                  <a:txBody>
                    <a:bodyPr/>
                    <a:lstStyle/>
                    <a:p>
                      <a:pPr algn="l" fontAlgn="b"/>
                      <a:r>
                        <a:rPr lang="en-US" sz="1000" u="none" strike="noStrike">
                          <a:effectLst/>
                          <a:latin typeface="+mn-lt"/>
                          <a:cs typeface="Calibri" panose="020F0502020204030204" pitchFamily="34" charset="0"/>
                        </a:rPr>
                        <a:t>Austria</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5,096</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785768853"/>
                  </a:ext>
                </a:extLst>
              </a:tr>
              <a:tr h="0">
                <a:tc>
                  <a:txBody>
                    <a:bodyPr/>
                    <a:lstStyle/>
                    <a:p>
                      <a:pPr algn="l" fontAlgn="b"/>
                      <a:r>
                        <a:rPr lang="en-US" sz="1000" u="none" strike="noStrike">
                          <a:effectLst/>
                          <a:latin typeface="+mn-lt"/>
                          <a:cs typeface="Calibri" panose="020F0502020204030204" pitchFamily="34" charset="0"/>
                        </a:rPr>
                        <a:t>Belgium</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4,736</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336562255"/>
                  </a:ext>
                </a:extLst>
              </a:tr>
              <a:tr h="0">
                <a:tc>
                  <a:txBody>
                    <a:bodyPr/>
                    <a:lstStyle/>
                    <a:p>
                      <a:pPr algn="l" fontAlgn="b"/>
                      <a:r>
                        <a:rPr lang="en-US" sz="1000" u="none" strike="noStrike">
                          <a:effectLst/>
                          <a:latin typeface="+mn-lt"/>
                          <a:cs typeface="Calibri" panose="020F0502020204030204" pitchFamily="34" charset="0"/>
                        </a:rPr>
                        <a:t>Germany</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211,726</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042749460"/>
                  </a:ext>
                </a:extLst>
              </a:tr>
              <a:tr h="0">
                <a:tc>
                  <a:txBody>
                    <a:bodyPr/>
                    <a:lstStyle/>
                    <a:p>
                      <a:pPr algn="l" fontAlgn="b"/>
                      <a:r>
                        <a:rPr lang="en-US" sz="1000" u="none" strike="noStrike">
                          <a:effectLst/>
                          <a:latin typeface="+mn-lt"/>
                          <a:cs typeface="Calibri" panose="020F0502020204030204" pitchFamily="34" charset="0"/>
                        </a:rPr>
                        <a:t>Netherlands</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20,211</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04690255"/>
                  </a:ext>
                </a:extLst>
              </a:tr>
              <a:tr h="0">
                <a:tc>
                  <a:txBody>
                    <a:bodyPr/>
                    <a:lstStyle/>
                    <a:p>
                      <a:pPr algn="l" fontAlgn="b"/>
                      <a:r>
                        <a:rPr lang="en-US" sz="1000" u="none" strike="noStrike">
                          <a:effectLst/>
                          <a:latin typeface="+mn-lt"/>
                          <a:cs typeface="Calibri" panose="020F0502020204030204" pitchFamily="34" charset="0"/>
                        </a:rPr>
                        <a:t>Switzerland</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16,151</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374612947"/>
                  </a:ext>
                </a:extLst>
              </a:tr>
            </a:tbl>
          </a:graphicData>
        </a:graphic>
      </p:graphicFrame>
      <p:graphicFrame>
        <p:nvGraphicFramePr>
          <p:cNvPr id="27" name="Table 26">
            <a:extLst>
              <a:ext uri="{FF2B5EF4-FFF2-40B4-BE49-F238E27FC236}">
                <a16:creationId xmlns:a16="http://schemas.microsoft.com/office/drawing/2014/main" id="{F9C058B3-D2BB-519D-6364-6A279C7AE9DD}"/>
              </a:ext>
            </a:extLst>
          </p:cNvPr>
          <p:cNvGraphicFramePr>
            <a:graphicFrameLocks noGrp="1"/>
          </p:cNvGraphicFramePr>
          <p:nvPr/>
        </p:nvGraphicFramePr>
        <p:xfrm>
          <a:off x="6430008" y="1168146"/>
          <a:ext cx="2046891" cy="2167128"/>
        </p:xfrm>
        <a:graphic>
          <a:graphicData uri="http://schemas.openxmlformats.org/drawingml/2006/table">
            <a:tbl>
              <a:tblPr>
                <a:tableStyleId>{9D7B26C5-4107-4FEC-AEDC-1716B250A1EF}</a:tableStyleId>
              </a:tblPr>
              <a:tblGrid>
                <a:gridCol w="1287780">
                  <a:extLst>
                    <a:ext uri="{9D8B030D-6E8A-4147-A177-3AD203B41FA5}">
                      <a16:colId xmlns:a16="http://schemas.microsoft.com/office/drawing/2014/main" val="2427724848"/>
                    </a:ext>
                  </a:extLst>
                </a:gridCol>
                <a:gridCol w="759111">
                  <a:extLst>
                    <a:ext uri="{9D8B030D-6E8A-4147-A177-3AD203B41FA5}">
                      <a16:colId xmlns:a16="http://schemas.microsoft.com/office/drawing/2014/main" val="2533510584"/>
                    </a:ext>
                  </a:extLst>
                </a:gridCol>
              </a:tblGrid>
              <a:tr h="0">
                <a:tc>
                  <a:txBody>
                    <a:bodyPr/>
                    <a:lstStyle/>
                    <a:p>
                      <a:pPr algn="l" fontAlgn="b"/>
                      <a:r>
                        <a:rPr lang="en-US" sz="1100" b="0" u="none" strike="noStrike">
                          <a:effectLst/>
                          <a:latin typeface="+mn-lt"/>
                          <a:cs typeface="Calibri" panose="020F0502020204030204" pitchFamily="34" charset="0"/>
                        </a:rPr>
                        <a:t>Norway</a:t>
                      </a:r>
                      <a:endParaRPr lang="en-US" sz="11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100" b="0" u="none" strike="noStrike">
                          <a:effectLst/>
                          <a:latin typeface="+mn-lt"/>
                          <a:cs typeface="Calibri" panose="020F0502020204030204" pitchFamily="34" charset="0"/>
                        </a:rPr>
                        <a:t>2,329</a:t>
                      </a:r>
                      <a:endParaRPr lang="en-US" sz="11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656561580"/>
                  </a:ext>
                </a:extLst>
              </a:tr>
              <a:tr h="0">
                <a:tc>
                  <a:txBody>
                    <a:bodyPr/>
                    <a:lstStyle/>
                    <a:p>
                      <a:pPr algn="l" fontAlgn="b"/>
                      <a:r>
                        <a:rPr lang="en-US" sz="1100" b="0" u="none" strike="noStrike">
                          <a:effectLst/>
                          <a:latin typeface="+mn-lt"/>
                          <a:cs typeface="Calibri" panose="020F0502020204030204" pitchFamily="34" charset="0"/>
                        </a:rPr>
                        <a:t>Finland</a:t>
                      </a:r>
                      <a:endParaRPr lang="en-US" sz="11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100" b="0" u="none" strike="noStrike">
                          <a:effectLst/>
                          <a:latin typeface="+mn-lt"/>
                          <a:cs typeface="Calibri" panose="020F0502020204030204" pitchFamily="34" charset="0"/>
                        </a:rPr>
                        <a:t>9,184</a:t>
                      </a:r>
                      <a:endParaRPr lang="en-US" sz="11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717112882"/>
                  </a:ext>
                </a:extLst>
              </a:tr>
              <a:tr h="0">
                <a:tc>
                  <a:txBody>
                    <a:bodyPr/>
                    <a:lstStyle/>
                    <a:p>
                      <a:pPr algn="l" fontAlgn="b"/>
                      <a:r>
                        <a:rPr lang="en-US" sz="1100" b="0" u="none" strike="noStrike">
                          <a:effectLst/>
                          <a:latin typeface="+mn-lt"/>
                          <a:cs typeface="Calibri" panose="020F0502020204030204" pitchFamily="34" charset="0"/>
                        </a:rPr>
                        <a:t>Sweden</a:t>
                      </a:r>
                      <a:endParaRPr lang="en-US" sz="11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100" b="0" u="none" strike="noStrike">
                          <a:effectLst/>
                          <a:latin typeface="+mn-lt"/>
                          <a:cs typeface="Calibri" panose="020F0502020204030204" pitchFamily="34" charset="0"/>
                        </a:rPr>
                        <a:t>51,863</a:t>
                      </a:r>
                      <a:endParaRPr lang="en-US" sz="11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335401964"/>
                  </a:ext>
                </a:extLst>
              </a:tr>
              <a:tr h="0">
                <a:tc>
                  <a:txBody>
                    <a:bodyPr/>
                    <a:lstStyle/>
                    <a:p>
                      <a:pPr algn="l" fontAlgn="b"/>
                      <a:r>
                        <a:rPr lang="en-US" sz="1100" b="0" u="none" strike="noStrike">
                          <a:effectLst/>
                          <a:latin typeface="+mn-lt"/>
                          <a:cs typeface="Calibri" panose="020F0502020204030204" pitchFamily="34" charset="0"/>
                        </a:rPr>
                        <a:t>Serbia</a:t>
                      </a:r>
                      <a:endParaRPr lang="en-US" sz="11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100" b="0" u="none" strike="noStrike">
                          <a:effectLst/>
                          <a:latin typeface="+mn-lt"/>
                          <a:cs typeface="Calibri" panose="020F0502020204030204" pitchFamily="34" charset="0"/>
                        </a:rPr>
                        <a:t>1,942</a:t>
                      </a:r>
                      <a:endParaRPr lang="en-US" sz="11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968109684"/>
                  </a:ext>
                </a:extLst>
              </a:tr>
              <a:tr h="0">
                <a:tc>
                  <a:txBody>
                    <a:bodyPr/>
                    <a:lstStyle/>
                    <a:p>
                      <a:pPr algn="l" fontAlgn="b"/>
                      <a:r>
                        <a:rPr lang="en-US" sz="1100" b="0" u="none" strike="noStrike">
                          <a:effectLst/>
                          <a:latin typeface="+mn-lt"/>
                          <a:cs typeface="Calibri" panose="020F0502020204030204" pitchFamily="34" charset="0"/>
                        </a:rPr>
                        <a:t>Poland</a:t>
                      </a:r>
                      <a:endParaRPr lang="en-US" sz="11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100" b="0" u="none" strike="noStrike">
                          <a:effectLst/>
                          <a:latin typeface="+mn-lt"/>
                          <a:cs typeface="Calibri" panose="020F0502020204030204" pitchFamily="34" charset="0"/>
                        </a:rPr>
                        <a:t>2,409</a:t>
                      </a:r>
                      <a:endParaRPr lang="en-US" sz="11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2799961772"/>
                  </a:ext>
                </a:extLst>
              </a:tr>
              <a:tr h="0">
                <a:tc>
                  <a:txBody>
                    <a:bodyPr/>
                    <a:lstStyle/>
                    <a:p>
                      <a:pPr algn="l" fontAlgn="b"/>
                      <a:r>
                        <a:rPr lang="en-US" sz="1100" b="0" u="none" strike="noStrike">
                          <a:effectLst/>
                          <a:latin typeface="+mn-lt"/>
                          <a:cs typeface="Calibri" panose="020F0502020204030204" pitchFamily="34" charset="0"/>
                        </a:rPr>
                        <a:t>Czech Republic</a:t>
                      </a:r>
                      <a:endParaRPr lang="en-US" sz="11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100" b="0" u="none" strike="noStrike">
                          <a:effectLst/>
                          <a:latin typeface="+mn-lt"/>
                          <a:cs typeface="Calibri" panose="020F0502020204030204" pitchFamily="34" charset="0"/>
                        </a:rPr>
                        <a:t>1,070</a:t>
                      </a:r>
                      <a:endParaRPr lang="en-US" sz="11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586794994"/>
                  </a:ext>
                </a:extLst>
              </a:tr>
              <a:tr h="0">
                <a:tc>
                  <a:txBody>
                    <a:bodyPr/>
                    <a:lstStyle/>
                    <a:p>
                      <a:pPr algn="l" fontAlgn="b"/>
                      <a:r>
                        <a:rPr lang="en-US" sz="1100" b="0" u="none" strike="noStrike">
                          <a:effectLst/>
                          <a:latin typeface="+mn-lt"/>
                          <a:cs typeface="Calibri" panose="020F0502020204030204" pitchFamily="34" charset="0"/>
                        </a:rPr>
                        <a:t>Slovenia</a:t>
                      </a:r>
                      <a:endParaRPr lang="en-US" sz="11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100" b="0" u="none" strike="noStrike">
                          <a:effectLst/>
                          <a:latin typeface="+mn-lt"/>
                          <a:cs typeface="Calibri" panose="020F0502020204030204" pitchFamily="34" charset="0"/>
                        </a:rPr>
                        <a:t>943</a:t>
                      </a:r>
                      <a:endParaRPr lang="en-US" sz="11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206021407"/>
                  </a:ext>
                </a:extLst>
              </a:tr>
              <a:tr h="0">
                <a:tc>
                  <a:txBody>
                    <a:bodyPr/>
                    <a:lstStyle/>
                    <a:p>
                      <a:pPr algn="l" fontAlgn="b"/>
                      <a:r>
                        <a:rPr lang="en-US" sz="1100" b="0" u="none" strike="noStrike">
                          <a:effectLst/>
                          <a:latin typeface="+mn-lt"/>
                          <a:cs typeface="Calibri" panose="020F0502020204030204" pitchFamily="34" charset="0"/>
                        </a:rPr>
                        <a:t>Hungary</a:t>
                      </a:r>
                      <a:endParaRPr lang="en-US" sz="11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100" b="0" u="none" strike="noStrike">
                          <a:effectLst/>
                          <a:latin typeface="+mn-lt"/>
                          <a:cs typeface="Calibri" panose="020F0502020204030204" pitchFamily="34" charset="0"/>
                        </a:rPr>
                        <a:t>869</a:t>
                      </a:r>
                      <a:endParaRPr lang="en-US" sz="11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785768853"/>
                  </a:ext>
                </a:extLst>
              </a:tr>
              <a:tr h="0">
                <a:tc>
                  <a:txBody>
                    <a:bodyPr/>
                    <a:lstStyle/>
                    <a:p>
                      <a:pPr algn="l" fontAlgn="b"/>
                      <a:r>
                        <a:rPr lang="en-US" sz="1100" b="0" u="none" strike="noStrike">
                          <a:effectLst/>
                          <a:latin typeface="+mn-lt"/>
                          <a:cs typeface="Calibri" panose="020F0502020204030204" pitchFamily="34" charset="0"/>
                        </a:rPr>
                        <a:t>Bulgaria</a:t>
                      </a:r>
                      <a:endParaRPr lang="en-US" sz="11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lumMod val="95000"/>
                        <a:alpha val="90000"/>
                      </a:schemeClr>
                    </a:solidFill>
                  </a:tcPr>
                </a:tc>
                <a:tc>
                  <a:txBody>
                    <a:bodyPr/>
                    <a:lstStyle/>
                    <a:p>
                      <a:pPr algn="r" fontAlgn="b"/>
                      <a:r>
                        <a:rPr lang="en-US" sz="1100" b="0" u="none" strike="noStrike">
                          <a:effectLst/>
                          <a:latin typeface="+mn-lt"/>
                          <a:cs typeface="Calibri" panose="020F0502020204030204" pitchFamily="34" charset="0"/>
                        </a:rPr>
                        <a:t>658</a:t>
                      </a:r>
                      <a:endParaRPr lang="en-US" sz="11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336562255"/>
                  </a:ext>
                </a:extLst>
              </a:tr>
            </a:tbl>
          </a:graphicData>
        </a:graphic>
      </p:graphicFrame>
      <p:graphicFrame>
        <p:nvGraphicFramePr>
          <p:cNvPr id="28" name="Table 27">
            <a:extLst>
              <a:ext uri="{FF2B5EF4-FFF2-40B4-BE49-F238E27FC236}">
                <a16:creationId xmlns:a16="http://schemas.microsoft.com/office/drawing/2014/main" id="{752D4259-2EA5-850A-BAE9-15FAA7F4B8D1}"/>
              </a:ext>
            </a:extLst>
          </p:cNvPr>
          <p:cNvGraphicFramePr>
            <a:graphicFrameLocks noGrp="1"/>
          </p:cNvGraphicFramePr>
          <p:nvPr/>
        </p:nvGraphicFramePr>
        <p:xfrm>
          <a:off x="5264151" y="4143100"/>
          <a:ext cx="1831058" cy="451104"/>
        </p:xfrm>
        <a:graphic>
          <a:graphicData uri="http://schemas.openxmlformats.org/drawingml/2006/table">
            <a:tbl>
              <a:tblPr>
                <a:tableStyleId>{9D7B26C5-4107-4FEC-AEDC-1716B250A1EF}</a:tableStyleId>
              </a:tblPr>
              <a:tblGrid>
                <a:gridCol w="998340">
                  <a:extLst>
                    <a:ext uri="{9D8B030D-6E8A-4147-A177-3AD203B41FA5}">
                      <a16:colId xmlns:a16="http://schemas.microsoft.com/office/drawing/2014/main" val="2427724848"/>
                    </a:ext>
                  </a:extLst>
                </a:gridCol>
                <a:gridCol w="832718">
                  <a:extLst>
                    <a:ext uri="{9D8B030D-6E8A-4147-A177-3AD203B41FA5}">
                      <a16:colId xmlns:a16="http://schemas.microsoft.com/office/drawing/2014/main" val="2533510584"/>
                    </a:ext>
                  </a:extLst>
                </a:gridCol>
              </a:tblGrid>
              <a:tr h="0">
                <a:tc>
                  <a:txBody>
                    <a:bodyPr/>
                    <a:lstStyle/>
                    <a:p>
                      <a:pPr algn="l" fontAlgn="b"/>
                      <a:r>
                        <a:rPr lang="en-US" sz="1000" u="none" strike="noStrike">
                          <a:effectLst/>
                          <a:latin typeface="+mn-lt"/>
                          <a:cs typeface="Calibri" panose="020F0502020204030204" pitchFamily="34" charset="0"/>
                        </a:rPr>
                        <a:t>Nigeria</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1,658</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656561580"/>
                  </a:ext>
                </a:extLst>
              </a:tr>
              <a:tr h="0">
                <a:tc>
                  <a:txBody>
                    <a:bodyPr/>
                    <a:lstStyle/>
                    <a:p>
                      <a:pPr algn="l" fontAlgn="b"/>
                      <a:r>
                        <a:rPr lang="en-US" sz="1000" u="none" strike="noStrike">
                          <a:effectLst/>
                          <a:latin typeface="+mn-lt"/>
                          <a:cs typeface="Calibri" panose="020F0502020204030204" pitchFamily="34" charset="0"/>
                        </a:rPr>
                        <a:t>South Africa</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30,942</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717112882"/>
                  </a:ext>
                </a:extLst>
              </a:tr>
            </a:tbl>
          </a:graphicData>
        </a:graphic>
      </p:graphicFrame>
      <p:graphicFrame>
        <p:nvGraphicFramePr>
          <p:cNvPr id="29" name="Table 28">
            <a:extLst>
              <a:ext uri="{FF2B5EF4-FFF2-40B4-BE49-F238E27FC236}">
                <a16:creationId xmlns:a16="http://schemas.microsoft.com/office/drawing/2014/main" id="{08A0CF02-0DA3-4690-FEC2-0AAF0F0391CE}"/>
              </a:ext>
            </a:extLst>
          </p:cNvPr>
          <p:cNvGraphicFramePr>
            <a:graphicFrameLocks noGrp="1"/>
          </p:cNvGraphicFramePr>
          <p:nvPr/>
        </p:nvGraphicFramePr>
        <p:xfrm>
          <a:off x="7292518" y="4028337"/>
          <a:ext cx="2046891" cy="1804416"/>
        </p:xfrm>
        <a:graphic>
          <a:graphicData uri="http://schemas.openxmlformats.org/drawingml/2006/table">
            <a:tbl>
              <a:tblPr>
                <a:tableStyleId>{9D7B26C5-4107-4FEC-AEDC-1716B250A1EF}</a:tableStyleId>
              </a:tblPr>
              <a:tblGrid>
                <a:gridCol w="1287780">
                  <a:extLst>
                    <a:ext uri="{9D8B030D-6E8A-4147-A177-3AD203B41FA5}">
                      <a16:colId xmlns:a16="http://schemas.microsoft.com/office/drawing/2014/main" val="2427724848"/>
                    </a:ext>
                  </a:extLst>
                </a:gridCol>
                <a:gridCol w="759111">
                  <a:extLst>
                    <a:ext uri="{9D8B030D-6E8A-4147-A177-3AD203B41FA5}">
                      <a16:colId xmlns:a16="http://schemas.microsoft.com/office/drawing/2014/main" val="2533510584"/>
                    </a:ext>
                  </a:extLst>
                </a:gridCol>
              </a:tblGrid>
              <a:tr h="0">
                <a:tc>
                  <a:txBody>
                    <a:bodyPr/>
                    <a:lstStyle/>
                    <a:p>
                      <a:pPr algn="l" fontAlgn="b"/>
                      <a:r>
                        <a:rPr lang="en-US" sz="1000" u="none" strike="noStrike">
                          <a:effectLst/>
                          <a:latin typeface="+mn-lt"/>
                          <a:cs typeface="Calibri" panose="020F0502020204030204" pitchFamily="34" charset="0"/>
                        </a:rPr>
                        <a:t>Turkey</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66,093</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656561580"/>
                  </a:ext>
                </a:extLst>
              </a:tr>
              <a:tr h="0">
                <a:tc>
                  <a:txBody>
                    <a:bodyPr/>
                    <a:lstStyle/>
                    <a:p>
                      <a:pPr algn="l" fontAlgn="b"/>
                      <a:r>
                        <a:rPr lang="en-US" sz="1000" b="0" u="none" strike="noStrike">
                          <a:solidFill>
                            <a:srgbClr val="000000"/>
                          </a:solidFill>
                          <a:effectLst/>
                          <a:latin typeface="+mn-lt"/>
                          <a:cs typeface="Calibri" panose="020F0502020204030204" pitchFamily="34" charset="0"/>
                        </a:rPr>
                        <a:t>Israel</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b="0" u="none" strike="noStrike">
                          <a:solidFill>
                            <a:srgbClr val="000000"/>
                          </a:solidFill>
                          <a:effectLst/>
                          <a:latin typeface="+mn-lt"/>
                          <a:cs typeface="Calibri" panose="020F0502020204030204" pitchFamily="34" charset="0"/>
                        </a:rPr>
                        <a:t>11,567</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717112882"/>
                  </a:ext>
                </a:extLst>
              </a:tr>
              <a:tr h="0">
                <a:tc>
                  <a:txBody>
                    <a:bodyPr/>
                    <a:lstStyle/>
                    <a:p>
                      <a:pPr algn="l" fontAlgn="b"/>
                      <a:r>
                        <a:rPr lang="en-US" sz="1000" u="none" strike="noStrike">
                          <a:effectLst/>
                          <a:latin typeface="+mn-lt"/>
                          <a:cs typeface="Calibri" panose="020F0502020204030204" pitchFamily="34" charset="0"/>
                        </a:rPr>
                        <a:t>Saudi Arabia</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2,740</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335401964"/>
                  </a:ext>
                </a:extLst>
              </a:tr>
              <a:tr h="0">
                <a:tc>
                  <a:txBody>
                    <a:bodyPr/>
                    <a:lstStyle/>
                    <a:p>
                      <a:pPr algn="l" fontAlgn="b"/>
                      <a:r>
                        <a:rPr lang="en-US" sz="1000" u="none" strike="noStrike">
                          <a:effectLst/>
                          <a:latin typeface="+mn-lt"/>
                          <a:cs typeface="Calibri" panose="020F0502020204030204" pitchFamily="34" charset="0"/>
                        </a:rPr>
                        <a:t>Lebanon</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1,238</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968109684"/>
                  </a:ext>
                </a:extLst>
              </a:tr>
              <a:tr h="0">
                <a:tc>
                  <a:txBody>
                    <a:bodyPr/>
                    <a:lstStyle/>
                    <a:p>
                      <a:pPr algn="l" fontAlgn="b"/>
                      <a:r>
                        <a:rPr lang="en-US" sz="1000" u="none" strike="noStrike">
                          <a:effectLst/>
                          <a:latin typeface="+mn-lt"/>
                          <a:cs typeface="Calibri" panose="020F0502020204030204" pitchFamily="34" charset="0"/>
                        </a:rPr>
                        <a:t>Qatar</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854</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2799961772"/>
                  </a:ext>
                </a:extLst>
              </a:tr>
              <a:tr h="0">
                <a:tc>
                  <a:txBody>
                    <a:bodyPr/>
                    <a:lstStyle/>
                    <a:p>
                      <a:pPr algn="l" fontAlgn="b"/>
                      <a:r>
                        <a:rPr lang="en-US" sz="1000" u="none" strike="noStrike">
                          <a:effectLst/>
                          <a:latin typeface="+mn-lt"/>
                          <a:cs typeface="Calibri" panose="020F0502020204030204" pitchFamily="34" charset="0"/>
                        </a:rPr>
                        <a:t>Jordan</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483</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586794994"/>
                  </a:ext>
                </a:extLst>
              </a:tr>
              <a:tr h="0">
                <a:tc>
                  <a:txBody>
                    <a:bodyPr/>
                    <a:lstStyle/>
                    <a:p>
                      <a:pPr algn="l" fontAlgn="b"/>
                      <a:r>
                        <a:rPr lang="en-US" sz="1000" u="none" strike="noStrike">
                          <a:effectLst/>
                          <a:latin typeface="+mn-lt"/>
                          <a:cs typeface="Calibri" panose="020F0502020204030204" pitchFamily="34" charset="0"/>
                        </a:rPr>
                        <a:t>Indonesia</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1,155</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206021407"/>
                  </a:ext>
                </a:extLst>
              </a:tr>
              <a:tr h="0">
                <a:tc>
                  <a:txBody>
                    <a:bodyPr/>
                    <a:lstStyle/>
                    <a:p>
                      <a:pPr algn="l" fontAlgn="b"/>
                      <a:r>
                        <a:rPr lang="en-US" sz="1000" u="none" strike="noStrike" kern="1200">
                          <a:solidFill>
                            <a:schemeClr val="tx1"/>
                          </a:solidFill>
                          <a:effectLst/>
                          <a:latin typeface="+mn-lt"/>
                          <a:cs typeface="Calibri" panose="020F0502020204030204" pitchFamily="34" charset="0"/>
                        </a:rPr>
                        <a:t>Australia</a:t>
                      </a:r>
                      <a:endParaRPr lang="en-US" sz="1000" u="none" strike="noStrike" kern="1200">
                        <a:solidFill>
                          <a:schemeClr val="tx1"/>
                        </a:solidFill>
                        <a:effectLst/>
                        <a:latin typeface="+mn-lt"/>
                        <a:ea typeface="+mn-ea"/>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lumMod val="95000"/>
                        <a:alpha val="90000"/>
                      </a:schemeClr>
                    </a:solidFill>
                  </a:tcPr>
                </a:tc>
                <a:tc>
                  <a:txBody>
                    <a:bodyPr/>
                    <a:lstStyle/>
                    <a:p>
                      <a:pPr algn="r" fontAlgn="b"/>
                      <a:r>
                        <a:rPr lang="en-US" sz="1000" b="0" u="none" strike="noStrike">
                          <a:solidFill>
                            <a:srgbClr val="000000"/>
                          </a:solidFill>
                          <a:effectLst/>
                          <a:latin typeface="+mn-lt"/>
                          <a:cs typeface="Calibri" panose="020F0502020204030204" pitchFamily="34" charset="0"/>
                        </a:rPr>
                        <a:t>14,748</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85768853"/>
                  </a:ext>
                </a:extLst>
              </a:tr>
            </a:tbl>
          </a:graphicData>
        </a:graphic>
      </p:graphicFrame>
      <p:graphicFrame>
        <p:nvGraphicFramePr>
          <p:cNvPr id="30" name="Table 29">
            <a:extLst>
              <a:ext uri="{FF2B5EF4-FFF2-40B4-BE49-F238E27FC236}">
                <a16:creationId xmlns:a16="http://schemas.microsoft.com/office/drawing/2014/main" id="{128A0D5A-7B6E-1876-7429-8ED4911365A9}"/>
              </a:ext>
            </a:extLst>
          </p:cNvPr>
          <p:cNvGraphicFramePr>
            <a:graphicFrameLocks noGrp="1"/>
          </p:cNvGraphicFramePr>
          <p:nvPr/>
        </p:nvGraphicFramePr>
        <p:xfrm>
          <a:off x="9022330" y="2000398"/>
          <a:ext cx="2046891" cy="1353312"/>
        </p:xfrm>
        <a:graphic>
          <a:graphicData uri="http://schemas.openxmlformats.org/drawingml/2006/table">
            <a:tbl>
              <a:tblPr>
                <a:tableStyleId>{9D7B26C5-4107-4FEC-AEDC-1716B250A1EF}</a:tableStyleId>
              </a:tblPr>
              <a:tblGrid>
                <a:gridCol w="1287780">
                  <a:extLst>
                    <a:ext uri="{9D8B030D-6E8A-4147-A177-3AD203B41FA5}">
                      <a16:colId xmlns:a16="http://schemas.microsoft.com/office/drawing/2014/main" val="2427724848"/>
                    </a:ext>
                  </a:extLst>
                </a:gridCol>
                <a:gridCol w="759111">
                  <a:extLst>
                    <a:ext uri="{9D8B030D-6E8A-4147-A177-3AD203B41FA5}">
                      <a16:colId xmlns:a16="http://schemas.microsoft.com/office/drawing/2014/main" val="2533510584"/>
                    </a:ext>
                  </a:extLst>
                </a:gridCol>
              </a:tblGrid>
              <a:tr h="0">
                <a:tc>
                  <a:txBody>
                    <a:bodyPr/>
                    <a:lstStyle/>
                    <a:p>
                      <a:pPr algn="l" fontAlgn="b"/>
                      <a:r>
                        <a:rPr lang="en-US" sz="1000" u="none" strike="noStrike">
                          <a:effectLst/>
                          <a:latin typeface="+mn-lt"/>
                          <a:cs typeface="Calibri" panose="020F0502020204030204" pitchFamily="34" charset="0"/>
                        </a:rPr>
                        <a:t>Russia</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1,503</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12700" cap="flat" cmpd="sng" algn="ctr">
                      <a:solidFill>
                        <a:schemeClr val="accent2"/>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656561580"/>
                  </a:ext>
                </a:extLst>
              </a:tr>
              <a:tr h="0">
                <a:tc>
                  <a:txBody>
                    <a:bodyPr/>
                    <a:lstStyle/>
                    <a:p>
                      <a:pPr algn="l" fontAlgn="b"/>
                      <a:r>
                        <a:rPr lang="en-US" sz="1000" u="none" strike="noStrike">
                          <a:effectLst/>
                          <a:latin typeface="+mn-lt"/>
                          <a:cs typeface="Calibri" panose="020F0502020204030204" pitchFamily="34" charset="0"/>
                        </a:rPr>
                        <a:t>India</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46,723</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717112882"/>
                  </a:ext>
                </a:extLst>
              </a:tr>
              <a:tr h="0">
                <a:tc>
                  <a:txBody>
                    <a:bodyPr/>
                    <a:lstStyle/>
                    <a:p>
                      <a:pPr algn="l" fontAlgn="b"/>
                      <a:r>
                        <a:rPr lang="en-US" sz="1000" u="none" strike="noStrike">
                          <a:effectLst/>
                          <a:latin typeface="+mn-lt"/>
                          <a:cs typeface="Calibri" panose="020F0502020204030204" pitchFamily="34" charset="0"/>
                        </a:rPr>
                        <a:t>China</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422,041</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335401964"/>
                  </a:ext>
                </a:extLst>
              </a:tr>
              <a:tr h="0">
                <a:tc>
                  <a:txBody>
                    <a:bodyPr/>
                    <a:lstStyle/>
                    <a:p>
                      <a:pPr algn="l" fontAlgn="b"/>
                      <a:r>
                        <a:rPr lang="en-US" sz="1000" u="none" strike="noStrike">
                          <a:effectLst/>
                          <a:latin typeface="+mn-lt"/>
                          <a:cs typeface="Calibri" panose="020F0502020204030204" pitchFamily="34" charset="0"/>
                        </a:rPr>
                        <a:t>Hong Kong</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14,298</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968109684"/>
                  </a:ext>
                </a:extLst>
              </a:tr>
              <a:tr h="0">
                <a:tc>
                  <a:txBody>
                    <a:bodyPr/>
                    <a:lstStyle/>
                    <a:p>
                      <a:pPr algn="l" fontAlgn="b"/>
                      <a:r>
                        <a:rPr lang="en-US" sz="1000" u="none" strike="noStrike">
                          <a:effectLst/>
                          <a:latin typeface="+mn-lt"/>
                          <a:cs typeface="Calibri" panose="020F0502020204030204" pitchFamily="34" charset="0"/>
                        </a:rPr>
                        <a:t>Singapore</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3,310</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2799961772"/>
                  </a:ext>
                </a:extLst>
              </a:tr>
              <a:tr h="0">
                <a:tc>
                  <a:txBody>
                    <a:bodyPr/>
                    <a:lstStyle/>
                    <a:p>
                      <a:pPr algn="l" fontAlgn="b"/>
                      <a:r>
                        <a:rPr lang="en-US" sz="1000" u="none" strike="noStrike">
                          <a:effectLst/>
                          <a:latin typeface="+mn-lt"/>
                          <a:cs typeface="Calibri" panose="020F0502020204030204" pitchFamily="34" charset="0"/>
                        </a:rPr>
                        <a:t>Taiwan</a:t>
                      </a:r>
                      <a:endParaRPr lang="en-US" sz="1000" b="0" i="0" u="none" strike="noStrike">
                        <a:solidFill>
                          <a:srgbClr val="000000"/>
                        </a:solidFill>
                        <a:effectLst/>
                        <a:latin typeface="+mn-lt"/>
                        <a:cs typeface="Calibri" panose="020F0502020204030204" pitchFamily="34" charset="0"/>
                      </a:endParaRPr>
                    </a:p>
                  </a:txBody>
                  <a:tcPr marT="36576" marB="36576" anchor="b">
                    <a:lnR w="6350" cap="flat" cmpd="sng" algn="ctr">
                      <a:noFill/>
                      <a:prstDash val="dash"/>
                      <a:round/>
                      <a:headEnd type="none" w="med" len="med"/>
                      <a:tailEnd type="none" w="med" len="med"/>
                    </a:lnR>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lumMod val="95000"/>
                        <a:alpha val="90000"/>
                      </a:schemeClr>
                    </a:solidFill>
                  </a:tcPr>
                </a:tc>
                <a:tc>
                  <a:txBody>
                    <a:bodyPr/>
                    <a:lstStyle/>
                    <a:p>
                      <a:pPr algn="r" fontAlgn="b"/>
                      <a:r>
                        <a:rPr lang="en-US" sz="1000" u="none" strike="noStrike">
                          <a:effectLst/>
                          <a:latin typeface="+mn-lt"/>
                          <a:cs typeface="Calibri" panose="020F0502020204030204" pitchFamily="34" charset="0"/>
                        </a:rPr>
                        <a:t>2,427</a:t>
                      </a:r>
                      <a:endParaRPr lang="en-US" sz="1000" b="0" i="0" u="none" strike="noStrike">
                        <a:solidFill>
                          <a:srgbClr val="000000"/>
                        </a:solidFill>
                        <a:effectLst/>
                        <a:latin typeface="+mn-lt"/>
                        <a:cs typeface="Calibri" panose="020F0502020204030204" pitchFamily="34" charset="0"/>
                      </a:endParaRPr>
                    </a:p>
                  </a:txBody>
                  <a:tcPr marT="36576" marB="36576" anchor="b">
                    <a:lnL w="6350" cap="flat" cmpd="sng" algn="ctr">
                      <a:noFill/>
                      <a:prstDash val="dash"/>
                      <a:round/>
                      <a:headEnd type="none" w="med" len="med"/>
                      <a:tailEnd type="none" w="med" len="med"/>
                    </a:lnL>
                    <a:lnT w="6350" cap="flat" cmpd="sng" algn="ctr">
                      <a:solidFill>
                        <a:schemeClr val="bg1">
                          <a:lumMod val="75000"/>
                        </a:schemeClr>
                      </a:solidFill>
                      <a:prstDash val="dash"/>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586794994"/>
                  </a:ext>
                </a:extLst>
              </a:tr>
            </a:tbl>
          </a:graphicData>
        </a:graphic>
      </p:graphicFrame>
      <p:sp>
        <p:nvSpPr>
          <p:cNvPr id="7" name="Text Placeholder 9">
            <a:extLst>
              <a:ext uri="{FF2B5EF4-FFF2-40B4-BE49-F238E27FC236}">
                <a16:creationId xmlns:a16="http://schemas.microsoft.com/office/drawing/2014/main" id="{C5C03FF9-E567-4118-3C11-C71791F10231}"/>
              </a:ext>
            </a:extLst>
          </p:cNvPr>
          <p:cNvSpPr txBox="1">
            <a:spLocks/>
          </p:cNvSpPr>
          <p:nvPr/>
        </p:nvSpPr>
        <p:spPr>
          <a:xfrm>
            <a:off x="550864" y="753852"/>
            <a:ext cx="11090274" cy="246221"/>
          </a:xfrm>
          <a:prstGeom prst="rect">
            <a:avLst/>
          </a:prstGeom>
        </p:spPr>
        <p:txBody>
          <a:bodyPr wrap="square" lIns="0" tIns="0" rIns="0" bIns="0" anchor="t">
            <a:spAutoFit/>
          </a:bodyPr>
          <a:lstStyle>
            <a:lvl1pPr marL="0" indent="0" algn="l" defTabSz="914400" rtl="0" eaLnBrk="1" latinLnBrk="0" hangingPunct="1">
              <a:lnSpc>
                <a:spcPct val="100000"/>
              </a:lnSpc>
              <a:spcBef>
                <a:spcPts val="900"/>
              </a:spcBef>
              <a:buFont typeface="Arial" panose="020B0604020202020204" pitchFamily="34" charset="0"/>
              <a:buNone/>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a:t>ProQuest Dissertations &amp; Theses Citation Index delivers discovery of graduate research across the globe.</a:t>
            </a:r>
          </a:p>
        </p:txBody>
      </p:sp>
      <p:sp>
        <p:nvSpPr>
          <p:cNvPr id="8" name="Text Placeholder 42">
            <a:extLst>
              <a:ext uri="{FF2B5EF4-FFF2-40B4-BE49-F238E27FC236}">
                <a16:creationId xmlns:a16="http://schemas.microsoft.com/office/drawing/2014/main" id="{DF1FBC1C-2668-D951-5130-DB611300F9EB}"/>
              </a:ext>
            </a:extLst>
          </p:cNvPr>
          <p:cNvSpPr txBox="1">
            <a:spLocks/>
          </p:cNvSpPr>
          <p:nvPr/>
        </p:nvSpPr>
        <p:spPr>
          <a:xfrm>
            <a:off x="595409" y="3182697"/>
            <a:ext cx="2119272" cy="857709"/>
          </a:xfrm>
          <a:prstGeom prst="rect">
            <a:avLst/>
          </a:prstGeom>
        </p:spPr>
        <p:txBody>
          <a:bodyPr vert="horz" lIns="0" tIns="0" rIns="0" bIns="0" rtlCol="0" anchor="b" anchorCtr="0">
            <a:spAutoFit/>
          </a:bodyPr>
          <a:lstStyle>
            <a:lvl1pPr marL="0" indent="0" algn="l" defTabSz="914400" rtl="0" eaLnBrk="1" latinLnBrk="0" hangingPunct="1">
              <a:lnSpc>
                <a:spcPct val="85000"/>
              </a:lnSpc>
              <a:spcBef>
                <a:spcPts val="900"/>
              </a:spcBef>
              <a:buFont typeface="Arial" panose="020B0604020202020204" pitchFamily="34" charset="0"/>
              <a:buNone/>
              <a:defRPr sz="1800" kern="1200">
                <a:solidFill>
                  <a:schemeClr val="accent2"/>
                </a:solidFill>
                <a:latin typeface="+mj-lt"/>
                <a:ea typeface="+mn-ea"/>
                <a:cs typeface="+mn-cs"/>
              </a:defRPr>
            </a:lvl1pPr>
            <a:lvl2pPr marL="180000" indent="0" algn="ctr"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2pPr>
            <a:lvl3pPr marL="360000" indent="0" algn="ctr" defTabSz="914400" rtl="0" eaLnBrk="1" latinLnBrk="0" hangingPunct="1">
              <a:lnSpc>
                <a:spcPct val="100000"/>
              </a:lnSpc>
              <a:spcBef>
                <a:spcPts val="900"/>
              </a:spcBef>
              <a:buFont typeface="Wingdings" panose="05000000000000000000" pitchFamily="2" charset="2"/>
              <a:buNone/>
              <a:defRPr sz="1800" kern="1200">
                <a:solidFill>
                  <a:schemeClr val="bg1"/>
                </a:solidFill>
                <a:latin typeface="+mn-lt"/>
                <a:ea typeface="+mn-ea"/>
                <a:cs typeface="+mn-cs"/>
              </a:defRPr>
            </a:lvl3pPr>
            <a:lvl4pPr marL="0" indent="0" algn="ctr" defTabSz="914400" rtl="0" eaLnBrk="1" latinLnBrk="0" hangingPunct="1">
              <a:lnSpc>
                <a:spcPct val="100000"/>
              </a:lnSpc>
              <a:spcBef>
                <a:spcPts val="900"/>
              </a:spcBef>
              <a:buClr>
                <a:schemeClr val="tx1"/>
              </a:buClr>
              <a:buFont typeface="Courier New" panose="02070309020205020404" pitchFamily="49" charset="0"/>
              <a:buNone/>
              <a:defRPr sz="1800" kern="1200">
                <a:solidFill>
                  <a:schemeClr val="bg1"/>
                </a:solidFill>
                <a:latin typeface="+mn-lt"/>
                <a:ea typeface="+mn-ea"/>
                <a:cs typeface="+mn-cs"/>
              </a:defRPr>
            </a:lvl4pPr>
            <a:lvl5pPr marL="180000" indent="0" algn="ctr" defTabSz="914400" rtl="0" eaLnBrk="1" latinLnBrk="0" hangingPunct="1">
              <a:lnSpc>
                <a:spcPct val="100000"/>
              </a:lnSpc>
              <a:spcBef>
                <a:spcPts val="900"/>
              </a:spcBef>
              <a:buClr>
                <a:schemeClr val="tx1"/>
              </a:buClr>
              <a:buFont typeface="Avenir Next LT Pro" panose="020B0504020202020204" pitchFamily="34" charset="0"/>
              <a:buNone/>
              <a:defRPr sz="1800" kern="1200">
                <a:solidFill>
                  <a:schemeClr val="bg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sz="5400" dirty="0"/>
              <a:t>2.8M+</a:t>
            </a:r>
            <a:endParaRPr kumimoji="0" lang="en-US" sz="5400" b="0" i="0" u="none" strike="noStrike" kern="1200" cap="none" normalizeH="0" baseline="0" noProof="0" dirty="0">
              <a:ln>
                <a:noFill/>
              </a:ln>
              <a:effectLst/>
              <a:uLnTx/>
              <a:uFillTx/>
              <a:ea typeface="+mn-ea"/>
              <a:cs typeface="+mn-cs"/>
            </a:endParaRPr>
          </a:p>
        </p:txBody>
      </p:sp>
      <p:sp>
        <p:nvSpPr>
          <p:cNvPr id="13" name="TextBox 12">
            <a:extLst>
              <a:ext uri="{FF2B5EF4-FFF2-40B4-BE49-F238E27FC236}">
                <a16:creationId xmlns:a16="http://schemas.microsoft.com/office/drawing/2014/main" id="{173AC335-AB5A-9729-0B08-ABCD6EB52D4E}"/>
              </a:ext>
            </a:extLst>
          </p:cNvPr>
          <p:cNvSpPr txBox="1"/>
          <p:nvPr/>
        </p:nvSpPr>
        <p:spPr>
          <a:xfrm>
            <a:off x="595409" y="3953356"/>
            <a:ext cx="2764804" cy="400110"/>
          </a:xfrm>
          <a:prstGeom prst="rect">
            <a:avLst/>
          </a:prstGeom>
          <a:noFill/>
          <a:ln>
            <a:noFill/>
          </a:ln>
        </p:spPr>
        <p:txBody>
          <a:bodyPr wrap="square" lIns="91440" tIns="45720" rIns="91440" bIns="45720" rtlCol="0" anchor="t">
            <a:spAutoFit/>
          </a:bodyPr>
          <a:lstStyle/>
          <a:p>
            <a:pPr marL="0" marR="0" lvl="0" indent="0" defTabSz="914400" rtl="0" eaLnBrk="1" fontAlgn="auto" latinLnBrk="0" hangingPunct="1">
              <a:spcBef>
                <a:spcPts val="900"/>
              </a:spcBef>
              <a:spcAft>
                <a:spcPts val="0"/>
              </a:spcAft>
              <a:buClrTx/>
              <a:buSzTx/>
              <a:buFontTx/>
              <a:buNone/>
              <a:tabLst/>
              <a:defRPr/>
            </a:pPr>
            <a:r>
              <a:rPr lang="en-US" sz="2000">
                <a:solidFill>
                  <a:schemeClr val="accent5"/>
                </a:solidFill>
                <a:latin typeface="+mj-lt"/>
              </a:rPr>
              <a:t>n</a:t>
            </a:r>
            <a:r>
              <a:rPr kumimoji="0" lang="en-US" sz="2000" b="0" i="0" u="none" strike="noStrike" kern="1200" cap="none" normalizeH="0" baseline="0" noProof="0">
                <a:ln>
                  <a:noFill/>
                </a:ln>
                <a:solidFill>
                  <a:schemeClr val="accent5"/>
                </a:solidFill>
                <a:effectLst/>
                <a:uLnTx/>
                <a:uFillTx/>
                <a:latin typeface="+mj-lt"/>
                <a:ea typeface="+mn-ea"/>
                <a:cs typeface="+mn-cs"/>
              </a:rPr>
              <a:t>on-U.S. theses</a:t>
            </a:r>
            <a:endParaRPr lang="en-US" sz="2000" b="0" i="0" u="none" strike="noStrike" kern="1200" cap="none" normalizeH="0" baseline="0" noProof="0">
              <a:ln>
                <a:noFill/>
              </a:ln>
              <a:solidFill>
                <a:schemeClr val="accent5"/>
              </a:solidFill>
              <a:effectLst/>
              <a:uLnTx/>
              <a:uFillTx/>
              <a:latin typeface="+mj-lt"/>
            </a:endParaRPr>
          </a:p>
        </p:txBody>
      </p:sp>
    </p:spTree>
    <p:extLst>
      <p:ext uri="{BB962C8B-B14F-4D97-AF65-F5344CB8AC3E}">
        <p14:creationId xmlns:p14="http://schemas.microsoft.com/office/powerpoint/2010/main" val="267295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F7E23-D7E1-7AAE-21E8-906FAD142367}"/>
            </a:ext>
          </a:extLst>
        </p:cNvPr>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A8C84F0F-A2C4-4FBF-0AA9-01C9C67F1F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5" name="think-cell data - do not delete" hidden="1">
                        <a:extLst>
                          <a:ext uri="{FF2B5EF4-FFF2-40B4-BE49-F238E27FC236}">
                            <a16:creationId xmlns:a16="http://schemas.microsoft.com/office/drawing/2014/main" id="{A8C84F0F-A2C4-4FBF-0AA9-01C9C67F1F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9" name="Freeform: Shape 58">
            <a:extLst>
              <a:ext uri="{FF2B5EF4-FFF2-40B4-BE49-F238E27FC236}">
                <a16:creationId xmlns:a16="http://schemas.microsoft.com/office/drawing/2014/main" id="{4DFA9E0F-B491-2070-E798-4586F37AD15B}"/>
              </a:ext>
            </a:extLst>
          </p:cNvPr>
          <p:cNvSpPr>
            <a:spLocks/>
          </p:cNvSpPr>
          <p:nvPr/>
        </p:nvSpPr>
        <p:spPr>
          <a:xfrm>
            <a:off x="0" y="2197100"/>
            <a:ext cx="12192000" cy="3261586"/>
          </a:xfrm>
          <a:custGeom>
            <a:avLst/>
            <a:gdLst>
              <a:gd name="connsiteX0" fmla="*/ 0 w 12192000"/>
              <a:gd name="connsiteY0" fmla="*/ 0 h 5580061"/>
              <a:gd name="connsiteX1" fmla="*/ 12192000 w 12192000"/>
              <a:gd name="connsiteY1" fmla="*/ 0 h 5580061"/>
              <a:gd name="connsiteX2" fmla="*/ 12192000 w 12192000"/>
              <a:gd name="connsiteY2" fmla="*/ 5580061 h 5580061"/>
              <a:gd name="connsiteX3" fmla="*/ 0 w 12192000"/>
              <a:gd name="connsiteY3" fmla="*/ 5580061 h 5580061"/>
            </a:gdLst>
            <a:ahLst/>
            <a:cxnLst>
              <a:cxn ang="0">
                <a:pos x="connsiteX0" y="connsiteY0"/>
              </a:cxn>
              <a:cxn ang="0">
                <a:pos x="connsiteX1" y="connsiteY1"/>
              </a:cxn>
              <a:cxn ang="0">
                <a:pos x="connsiteX2" y="connsiteY2"/>
              </a:cxn>
              <a:cxn ang="0">
                <a:pos x="connsiteX3" y="connsiteY3"/>
              </a:cxn>
            </a:cxnLst>
            <a:rect l="l" t="t" r="r" b="b"/>
            <a:pathLst>
              <a:path w="12192000" h="5580061">
                <a:moveTo>
                  <a:pt x="0" y="0"/>
                </a:moveTo>
                <a:lnTo>
                  <a:pt x="12192000" y="0"/>
                </a:lnTo>
                <a:lnTo>
                  <a:pt x="12192000" y="5580061"/>
                </a:lnTo>
                <a:lnTo>
                  <a:pt x="0" y="5580061"/>
                </a:lnTo>
                <a:close/>
              </a:path>
            </a:pathLst>
          </a:cu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0" name="Title 39">
            <a:extLst>
              <a:ext uri="{FF2B5EF4-FFF2-40B4-BE49-F238E27FC236}">
                <a16:creationId xmlns:a16="http://schemas.microsoft.com/office/drawing/2014/main" id="{445E5F7E-B966-44F8-0ED5-839BB98F8DE8}"/>
              </a:ext>
            </a:extLst>
          </p:cNvPr>
          <p:cNvSpPr>
            <a:spLocks noGrp="1"/>
          </p:cNvSpPr>
          <p:nvPr>
            <p:ph type="title"/>
          </p:nvPr>
        </p:nvSpPr>
        <p:spPr>
          <a:xfrm>
            <a:off x="550864" y="368828"/>
            <a:ext cx="11090274" cy="443198"/>
          </a:xfrm>
        </p:spPr>
        <p:txBody>
          <a:bodyPr vert="horz"/>
          <a:lstStyle/>
          <a:p>
            <a:r>
              <a:rPr lang="en-US"/>
              <a:t>PQDT Global is where to find the innovators of tomorrow</a:t>
            </a:r>
          </a:p>
        </p:txBody>
      </p:sp>
      <p:sp>
        <p:nvSpPr>
          <p:cNvPr id="38" name="Rectangle 37">
            <a:extLst>
              <a:ext uri="{FF2B5EF4-FFF2-40B4-BE49-F238E27FC236}">
                <a16:creationId xmlns:a16="http://schemas.microsoft.com/office/drawing/2014/main" id="{F0267309-988C-D300-7BD7-4C7059FE50C3}"/>
              </a:ext>
            </a:extLst>
          </p:cNvPr>
          <p:cNvSpPr>
            <a:spLocks/>
          </p:cNvSpPr>
          <p:nvPr/>
        </p:nvSpPr>
        <p:spPr>
          <a:xfrm>
            <a:off x="550859" y="1270860"/>
            <a:ext cx="11090275" cy="4961665"/>
          </a:xfrm>
          <a:prstGeom prst="rect">
            <a:avLst/>
          </a:prstGeom>
          <a:solidFill>
            <a:schemeClr val="bg1"/>
          </a:solidFill>
          <a:ln w="6350">
            <a:solidFill>
              <a:schemeClr val="bg1">
                <a:lumMod val="95000"/>
              </a:schemeClr>
            </a:solidFill>
          </a:ln>
        </p:spPr>
        <p:txBody>
          <a:bodyPr wrap="square" tIns="108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3" name="Rectangle 42">
            <a:extLst>
              <a:ext uri="{FF2B5EF4-FFF2-40B4-BE49-F238E27FC236}">
                <a16:creationId xmlns:a16="http://schemas.microsoft.com/office/drawing/2014/main" id="{51C57E76-0021-9359-601B-D80BAB994903}"/>
              </a:ext>
            </a:extLst>
          </p:cNvPr>
          <p:cNvSpPr>
            <a:spLocks/>
          </p:cNvSpPr>
          <p:nvPr/>
        </p:nvSpPr>
        <p:spPr>
          <a:xfrm>
            <a:off x="688018" y="1390649"/>
            <a:ext cx="10815956" cy="428626"/>
          </a:xfrm>
          <a:prstGeom prst="rect">
            <a:avLst/>
          </a:prstGeom>
          <a:solidFill>
            <a:srgbClr val="EFE3F9"/>
          </a:solidFill>
          <a:ln>
            <a:noFill/>
          </a:ln>
        </p:spPr>
        <p:txBody>
          <a:bodyPr wrap="square" tIns="108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E33BF"/>
                </a:solidFill>
                <a:effectLst/>
                <a:uLnTx/>
                <a:uFillTx/>
                <a:latin typeface="Avenir Next LT Pro"/>
                <a:ea typeface="+mn-ea"/>
                <a:cs typeface="+mn-cs"/>
              </a:rPr>
              <a:t>2024 Nobel Laureates</a:t>
            </a:r>
          </a:p>
        </p:txBody>
      </p:sp>
      <p:sp>
        <p:nvSpPr>
          <p:cNvPr id="121" name="Rectangle 120">
            <a:extLst>
              <a:ext uri="{FF2B5EF4-FFF2-40B4-BE49-F238E27FC236}">
                <a16:creationId xmlns:a16="http://schemas.microsoft.com/office/drawing/2014/main" id="{40A0BD2C-24AC-D737-6B81-078569CD92A5}"/>
              </a:ext>
            </a:extLst>
          </p:cNvPr>
          <p:cNvSpPr>
            <a:spLocks/>
          </p:cNvSpPr>
          <p:nvPr/>
        </p:nvSpPr>
        <p:spPr>
          <a:xfrm>
            <a:off x="688018" y="2602797"/>
            <a:ext cx="2601636" cy="1072749"/>
          </a:xfrm>
          <a:prstGeom prst="rect">
            <a:avLst/>
          </a:prstGeom>
          <a:solidFill>
            <a:schemeClr val="bg1">
              <a:lumMod val="95000"/>
            </a:schemeClr>
          </a:solidFill>
          <a:ln>
            <a:noFill/>
          </a:ln>
        </p:spPr>
        <p:txBody>
          <a:bodyPr wrap="square" tIns="108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black"/>
              </a:solidFill>
              <a:effectLst/>
              <a:uLnTx/>
              <a:uFillTx/>
              <a:latin typeface="Avenir Next LT Pro"/>
              <a:ea typeface="+mn-ea"/>
              <a:cs typeface="+mn-cs"/>
            </a:endParaRPr>
          </a:p>
        </p:txBody>
      </p:sp>
      <p:sp>
        <p:nvSpPr>
          <p:cNvPr id="122" name="Rectangle 121">
            <a:extLst>
              <a:ext uri="{FF2B5EF4-FFF2-40B4-BE49-F238E27FC236}">
                <a16:creationId xmlns:a16="http://schemas.microsoft.com/office/drawing/2014/main" id="{D043ED7F-0B40-D6E7-81ED-23DCF5DABB28}"/>
              </a:ext>
            </a:extLst>
          </p:cNvPr>
          <p:cNvSpPr>
            <a:spLocks/>
          </p:cNvSpPr>
          <p:nvPr/>
        </p:nvSpPr>
        <p:spPr>
          <a:xfrm>
            <a:off x="3426125" y="2602797"/>
            <a:ext cx="2601636" cy="1072749"/>
          </a:xfrm>
          <a:prstGeom prst="rect">
            <a:avLst/>
          </a:prstGeom>
          <a:solidFill>
            <a:schemeClr val="bg1">
              <a:lumMod val="95000"/>
            </a:schemeClr>
          </a:solidFill>
          <a:ln>
            <a:noFill/>
          </a:ln>
        </p:spPr>
        <p:txBody>
          <a:bodyPr wrap="square" tIns="108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black"/>
              </a:solidFill>
              <a:effectLst/>
              <a:uLnTx/>
              <a:uFillTx/>
              <a:latin typeface="Avenir Next LT Pro"/>
              <a:ea typeface="+mn-ea"/>
              <a:cs typeface="+mn-cs"/>
            </a:endParaRPr>
          </a:p>
        </p:txBody>
      </p:sp>
      <p:sp>
        <p:nvSpPr>
          <p:cNvPr id="123" name="Rectangle 122">
            <a:extLst>
              <a:ext uri="{FF2B5EF4-FFF2-40B4-BE49-F238E27FC236}">
                <a16:creationId xmlns:a16="http://schemas.microsoft.com/office/drawing/2014/main" id="{FCCBACFB-11CB-5AF5-9B42-D7788795DCC1}"/>
              </a:ext>
            </a:extLst>
          </p:cNvPr>
          <p:cNvSpPr>
            <a:spLocks/>
          </p:cNvSpPr>
          <p:nvPr/>
        </p:nvSpPr>
        <p:spPr>
          <a:xfrm>
            <a:off x="6164231" y="2602797"/>
            <a:ext cx="2601636" cy="1072749"/>
          </a:xfrm>
          <a:prstGeom prst="rect">
            <a:avLst/>
          </a:prstGeom>
          <a:solidFill>
            <a:schemeClr val="bg1">
              <a:lumMod val="95000"/>
            </a:schemeClr>
          </a:solidFill>
          <a:ln>
            <a:noFill/>
          </a:ln>
        </p:spPr>
        <p:txBody>
          <a:bodyPr wrap="square" tIns="108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black"/>
              </a:solidFill>
              <a:effectLst/>
              <a:uLnTx/>
              <a:uFillTx/>
              <a:latin typeface="Avenir Next LT Pro"/>
              <a:ea typeface="+mn-ea"/>
              <a:cs typeface="+mn-cs"/>
            </a:endParaRPr>
          </a:p>
        </p:txBody>
      </p:sp>
      <p:sp>
        <p:nvSpPr>
          <p:cNvPr id="124" name="Rectangle 123">
            <a:extLst>
              <a:ext uri="{FF2B5EF4-FFF2-40B4-BE49-F238E27FC236}">
                <a16:creationId xmlns:a16="http://schemas.microsoft.com/office/drawing/2014/main" id="{77030D4B-FD07-CD91-58E0-DE2F3746FBDC}"/>
              </a:ext>
            </a:extLst>
          </p:cNvPr>
          <p:cNvSpPr>
            <a:spLocks/>
          </p:cNvSpPr>
          <p:nvPr/>
        </p:nvSpPr>
        <p:spPr>
          <a:xfrm>
            <a:off x="8902338" y="2602797"/>
            <a:ext cx="2601636" cy="1072749"/>
          </a:xfrm>
          <a:prstGeom prst="rect">
            <a:avLst/>
          </a:prstGeom>
          <a:solidFill>
            <a:schemeClr val="bg1">
              <a:lumMod val="95000"/>
            </a:schemeClr>
          </a:solidFill>
          <a:ln>
            <a:noFill/>
          </a:ln>
        </p:spPr>
        <p:txBody>
          <a:bodyPr wrap="square" tIns="108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black"/>
              </a:solidFill>
              <a:effectLst/>
              <a:uLnTx/>
              <a:uFillTx/>
              <a:latin typeface="Avenir Next LT Pro"/>
              <a:ea typeface="+mn-ea"/>
              <a:cs typeface="+mn-cs"/>
            </a:endParaRPr>
          </a:p>
        </p:txBody>
      </p:sp>
      <p:sp>
        <p:nvSpPr>
          <p:cNvPr id="125" name="Rectangle 124">
            <a:extLst>
              <a:ext uri="{FF2B5EF4-FFF2-40B4-BE49-F238E27FC236}">
                <a16:creationId xmlns:a16="http://schemas.microsoft.com/office/drawing/2014/main" id="{409F1A23-9477-A0F7-4DAC-5A87766C4D83}"/>
              </a:ext>
            </a:extLst>
          </p:cNvPr>
          <p:cNvSpPr>
            <a:spLocks/>
          </p:cNvSpPr>
          <p:nvPr/>
        </p:nvSpPr>
        <p:spPr>
          <a:xfrm>
            <a:off x="688018" y="3812706"/>
            <a:ext cx="2601636" cy="1072749"/>
          </a:xfrm>
          <a:prstGeom prst="rect">
            <a:avLst/>
          </a:prstGeom>
          <a:solidFill>
            <a:schemeClr val="bg1">
              <a:lumMod val="95000"/>
            </a:schemeClr>
          </a:solidFill>
          <a:ln>
            <a:noFill/>
          </a:ln>
        </p:spPr>
        <p:txBody>
          <a:bodyPr wrap="square" tIns="108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black"/>
              </a:solidFill>
              <a:effectLst/>
              <a:uLnTx/>
              <a:uFillTx/>
              <a:latin typeface="Avenir Next LT Pro"/>
              <a:ea typeface="+mn-ea"/>
              <a:cs typeface="+mn-cs"/>
            </a:endParaRPr>
          </a:p>
        </p:txBody>
      </p:sp>
      <p:sp>
        <p:nvSpPr>
          <p:cNvPr id="126" name="Rectangle 125">
            <a:extLst>
              <a:ext uri="{FF2B5EF4-FFF2-40B4-BE49-F238E27FC236}">
                <a16:creationId xmlns:a16="http://schemas.microsoft.com/office/drawing/2014/main" id="{EFA6C18E-F038-9093-CD25-9CD5639C2BA0}"/>
              </a:ext>
            </a:extLst>
          </p:cNvPr>
          <p:cNvSpPr>
            <a:spLocks/>
          </p:cNvSpPr>
          <p:nvPr/>
        </p:nvSpPr>
        <p:spPr>
          <a:xfrm>
            <a:off x="3426125" y="3812706"/>
            <a:ext cx="2601636" cy="1072749"/>
          </a:xfrm>
          <a:prstGeom prst="rect">
            <a:avLst/>
          </a:prstGeom>
          <a:solidFill>
            <a:schemeClr val="bg1">
              <a:lumMod val="95000"/>
            </a:schemeClr>
          </a:solidFill>
          <a:ln>
            <a:noFill/>
          </a:ln>
        </p:spPr>
        <p:txBody>
          <a:bodyPr wrap="square" tIns="108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black"/>
              </a:solidFill>
              <a:effectLst/>
              <a:uLnTx/>
              <a:uFillTx/>
              <a:latin typeface="Avenir Next LT Pro"/>
              <a:ea typeface="+mn-ea"/>
              <a:cs typeface="+mn-cs"/>
            </a:endParaRPr>
          </a:p>
        </p:txBody>
      </p:sp>
      <p:sp>
        <p:nvSpPr>
          <p:cNvPr id="127" name="Rectangle 126">
            <a:extLst>
              <a:ext uri="{FF2B5EF4-FFF2-40B4-BE49-F238E27FC236}">
                <a16:creationId xmlns:a16="http://schemas.microsoft.com/office/drawing/2014/main" id="{410B6A09-4DB5-CB0D-97BA-C3C74B5ED5CB}"/>
              </a:ext>
            </a:extLst>
          </p:cNvPr>
          <p:cNvSpPr>
            <a:spLocks/>
          </p:cNvSpPr>
          <p:nvPr/>
        </p:nvSpPr>
        <p:spPr>
          <a:xfrm>
            <a:off x="6164231" y="3812706"/>
            <a:ext cx="2601636" cy="1072749"/>
          </a:xfrm>
          <a:prstGeom prst="rect">
            <a:avLst/>
          </a:prstGeom>
          <a:solidFill>
            <a:schemeClr val="bg1">
              <a:lumMod val="95000"/>
            </a:schemeClr>
          </a:solidFill>
          <a:ln>
            <a:noFill/>
          </a:ln>
        </p:spPr>
        <p:txBody>
          <a:bodyPr wrap="square" tIns="108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black"/>
              </a:solidFill>
              <a:effectLst/>
              <a:uLnTx/>
              <a:uFillTx/>
              <a:latin typeface="Avenir Next LT Pro"/>
              <a:ea typeface="+mn-ea"/>
              <a:cs typeface="+mn-cs"/>
            </a:endParaRPr>
          </a:p>
        </p:txBody>
      </p:sp>
      <p:sp>
        <p:nvSpPr>
          <p:cNvPr id="128" name="Rectangle 127">
            <a:extLst>
              <a:ext uri="{FF2B5EF4-FFF2-40B4-BE49-F238E27FC236}">
                <a16:creationId xmlns:a16="http://schemas.microsoft.com/office/drawing/2014/main" id="{D99F79DC-369D-3A8A-32B3-3DD650167970}"/>
              </a:ext>
            </a:extLst>
          </p:cNvPr>
          <p:cNvSpPr>
            <a:spLocks/>
          </p:cNvSpPr>
          <p:nvPr/>
        </p:nvSpPr>
        <p:spPr>
          <a:xfrm>
            <a:off x="8902338" y="3812706"/>
            <a:ext cx="2601636" cy="1072749"/>
          </a:xfrm>
          <a:prstGeom prst="rect">
            <a:avLst/>
          </a:prstGeom>
          <a:solidFill>
            <a:schemeClr val="bg1">
              <a:lumMod val="95000"/>
            </a:schemeClr>
          </a:solidFill>
          <a:ln>
            <a:noFill/>
          </a:ln>
        </p:spPr>
        <p:txBody>
          <a:bodyPr wrap="square" tIns="108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black"/>
              </a:solidFill>
              <a:effectLst/>
              <a:uLnTx/>
              <a:uFillTx/>
              <a:latin typeface="Avenir Next LT Pro"/>
              <a:ea typeface="+mn-ea"/>
              <a:cs typeface="+mn-cs"/>
            </a:endParaRPr>
          </a:p>
        </p:txBody>
      </p:sp>
      <p:sp>
        <p:nvSpPr>
          <p:cNvPr id="130" name="Rectangle 129">
            <a:extLst>
              <a:ext uri="{FF2B5EF4-FFF2-40B4-BE49-F238E27FC236}">
                <a16:creationId xmlns:a16="http://schemas.microsoft.com/office/drawing/2014/main" id="{9AA45D6E-8311-45C1-150A-6FA7EFC75B73}"/>
              </a:ext>
            </a:extLst>
          </p:cNvPr>
          <p:cNvSpPr>
            <a:spLocks/>
          </p:cNvSpPr>
          <p:nvPr/>
        </p:nvSpPr>
        <p:spPr>
          <a:xfrm>
            <a:off x="3426125" y="5022615"/>
            <a:ext cx="2601636" cy="1072749"/>
          </a:xfrm>
          <a:prstGeom prst="rect">
            <a:avLst/>
          </a:prstGeom>
          <a:solidFill>
            <a:schemeClr val="bg1">
              <a:lumMod val="95000"/>
            </a:schemeClr>
          </a:solidFill>
          <a:ln>
            <a:noFill/>
          </a:ln>
        </p:spPr>
        <p:txBody>
          <a:bodyPr wrap="square" tIns="108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black"/>
              </a:solidFill>
              <a:effectLst/>
              <a:uLnTx/>
              <a:uFillTx/>
              <a:latin typeface="Avenir Next LT Pro"/>
              <a:ea typeface="+mn-ea"/>
              <a:cs typeface="+mn-cs"/>
            </a:endParaRPr>
          </a:p>
        </p:txBody>
      </p:sp>
      <p:sp>
        <p:nvSpPr>
          <p:cNvPr id="132" name="Rectangle 131">
            <a:extLst>
              <a:ext uri="{FF2B5EF4-FFF2-40B4-BE49-F238E27FC236}">
                <a16:creationId xmlns:a16="http://schemas.microsoft.com/office/drawing/2014/main" id="{F6AACFB1-7BE3-F526-0764-8EFF3AB898DC}"/>
              </a:ext>
            </a:extLst>
          </p:cNvPr>
          <p:cNvSpPr>
            <a:spLocks/>
          </p:cNvSpPr>
          <p:nvPr/>
        </p:nvSpPr>
        <p:spPr>
          <a:xfrm>
            <a:off x="8902338" y="5022615"/>
            <a:ext cx="2601636" cy="1072749"/>
          </a:xfrm>
          <a:prstGeom prst="rect">
            <a:avLst/>
          </a:prstGeom>
          <a:solidFill>
            <a:schemeClr val="bg1">
              <a:lumMod val="95000"/>
            </a:schemeClr>
          </a:solidFill>
          <a:ln>
            <a:noFill/>
          </a:ln>
        </p:spPr>
        <p:txBody>
          <a:bodyPr wrap="square" tIns="108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black"/>
              </a:solidFill>
              <a:effectLst/>
              <a:uLnTx/>
              <a:uFillTx/>
              <a:latin typeface="Avenir Next LT Pro"/>
              <a:ea typeface="+mn-ea"/>
              <a:cs typeface="+mn-cs"/>
            </a:endParaRPr>
          </a:p>
        </p:txBody>
      </p:sp>
      <p:sp>
        <p:nvSpPr>
          <p:cNvPr id="134" name="Text Placeholder 43">
            <a:extLst>
              <a:ext uri="{FF2B5EF4-FFF2-40B4-BE49-F238E27FC236}">
                <a16:creationId xmlns:a16="http://schemas.microsoft.com/office/drawing/2014/main" id="{FC069FE6-0DFE-5740-CE21-E06E84853830}"/>
              </a:ext>
            </a:extLst>
          </p:cNvPr>
          <p:cNvSpPr txBox="1">
            <a:spLocks/>
          </p:cNvSpPr>
          <p:nvPr/>
        </p:nvSpPr>
        <p:spPr>
          <a:xfrm>
            <a:off x="769411" y="2662916"/>
            <a:ext cx="2438850" cy="18466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5E33BF"/>
                </a:solidFill>
                <a:effectLst/>
                <a:uLnTx/>
                <a:uFillTx/>
                <a:latin typeface="Avenir Next LT Pro"/>
                <a:ea typeface="+mn-ea"/>
                <a:cs typeface="+mn-cs"/>
              </a:rPr>
              <a:t>Victor Ambrose</a:t>
            </a:r>
          </a:p>
        </p:txBody>
      </p:sp>
      <p:pic>
        <p:nvPicPr>
          <p:cNvPr id="135" name="Picture 134">
            <a:extLst>
              <a:ext uri="{FF2B5EF4-FFF2-40B4-BE49-F238E27FC236}">
                <a16:creationId xmlns:a16="http://schemas.microsoft.com/office/drawing/2014/main" id="{CC8B1E73-E74E-E3FF-C245-79C6D85B747E}"/>
              </a:ext>
            </a:extLst>
          </p:cNvPr>
          <p:cNvPicPr>
            <a:picLocks noChangeAspect="1"/>
          </p:cNvPicPr>
          <p:nvPr/>
        </p:nvPicPr>
        <p:blipFill>
          <a:blip r:embed="rId6"/>
          <a:srcRect t="28268" r="25140" b="15011"/>
          <a:stretch/>
        </p:blipFill>
        <p:spPr>
          <a:xfrm>
            <a:off x="769411" y="2879199"/>
            <a:ext cx="950006" cy="130151"/>
          </a:xfrm>
          <a:prstGeom prst="rect">
            <a:avLst/>
          </a:prstGeom>
        </p:spPr>
      </p:pic>
      <p:sp>
        <p:nvSpPr>
          <p:cNvPr id="136" name="Text Placeholder 43">
            <a:extLst>
              <a:ext uri="{FF2B5EF4-FFF2-40B4-BE49-F238E27FC236}">
                <a16:creationId xmlns:a16="http://schemas.microsoft.com/office/drawing/2014/main" id="{937723A5-2493-09E8-3897-D20B1B9DD4DD}"/>
              </a:ext>
            </a:extLst>
          </p:cNvPr>
          <p:cNvSpPr txBox="1">
            <a:spLocks/>
          </p:cNvSpPr>
          <p:nvPr/>
        </p:nvSpPr>
        <p:spPr>
          <a:xfrm>
            <a:off x="769411" y="3055937"/>
            <a:ext cx="2438850" cy="44627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1" u="none" strike="noStrike" kern="1200" cap="none" spc="0" normalizeH="0" baseline="0" noProof="0">
                <a:ln>
                  <a:noFill/>
                </a:ln>
                <a:solidFill>
                  <a:prstClr val="black"/>
                </a:solidFill>
                <a:effectLst/>
                <a:uLnTx/>
                <a:uFillTx/>
                <a:latin typeface="Avenir Next LT Pro"/>
                <a:ea typeface="+mn-ea"/>
                <a:cs typeface="+mn-cs"/>
              </a:rPr>
              <a:t>The Protein Covalently Linked to the 5’ End of Poliovirus RNA</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MIT, 1979</a:t>
            </a:r>
          </a:p>
        </p:txBody>
      </p:sp>
      <p:sp>
        <p:nvSpPr>
          <p:cNvPr id="141" name="Text Placeholder 43">
            <a:extLst>
              <a:ext uri="{FF2B5EF4-FFF2-40B4-BE49-F238E27FC236}">
                <a16:creationId xmlns:a16="http://schemas.microsoft.com/office/drawing/2014/main" id="{C5225254-7C04-1ABF-7F50-308BD2DEB232}"/>
              </a:ext>
            </a:extLst>
          </p:cNvPr>
          <p:cNvSpPr txBox="1">
            <a:spLocks/>
          </p:cNvSpPr>
          <p:nvPr/>
        </p:nvSpPr>
        <p:spPr>
          <a:xfrm>
            <a:off x="769411" y="3872825"/>
            <a:ext cx="2438850" cy="18466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5E33BF"/>
                </a:solidFill>
                <a:effectLst/>
                <a:uLnTx/>
                <a:uFillTx/>
                <a:latin typeface="Avenir Next LT Pro"/>
                <a:ea typeface="+mn-ea"/>
                <a:cs typeface="+mn-cs"/>
              </a:rPr>
              <a:t>Gary </a:t>
            </a:r>
            <a:r>
              <a:rPr kumimoji="0" lang="en-US" sz="1200" b="1" i="0" u="none" strike="noStrike" kern="1200" cap="none" spc="0" normalizeH="0" baseline="0" noProof="0" err="1">
                <a:ln>
                  <a:noFill/>
                </a:ln>
                <a:solidFill>
                  <a:srgbClr val="5E33BF"/>
                </a:solidFill>
                <a:effectLst/>
                <a:uLnTx/>
                <a:uFillTx/>
                <a:latin typeface="Avenir Next LT Pro"/>
                <a:ea typeface="+mn-ea"/>
                <a:cs typeface="+mn-cs"/>
              </a:rPr>
              <a:t>Ruvkun</a:t>
            </a:r>
            <a:endParaRPr kumimoji="0" lang="en-US" sz="1200" b="1" i="0" u="none" strike="noStrike" kern="1200" cap="none" spc="0" normalizeH="0" baseline="0" noProof="0">
              <a:ln>
                <a:noFill/>
              </a:ln>
              <a:solidFill>
                <a:srgbClr val="5E33BF"/>
              </a:solidFill>
              <a:effectLst/>
              <a:uLnTx/>
              <a:uFillTx/>
              <a:latin typeface="Avenir Next LT Pro"/>
              <a:ea typeface="+mn-ea"/>
              <a:cs typeface="+mn-cs"/>
            </a:endParaRPr>
          </a:p>
        </p:txBody>
      </p:sp>
      <p:pic>
        <p:nvPicPr>
          <p:cNvPr id="142" name="Picture 141">
            <a:extLst>
              <a:ext uri="{FF2B5EF4-FFF2-40B4-BE49-F238E27FC236}">
                <a16:creationId xmlns:a16="http://schemas.microsoft.com/office/drawing/2014/main" id="{175F11C5-EE65-F512-7C8A-66B493962B2A}"/>
              </a:ext>
            </a:extLst>
          </p:cNvPr>
          <p:cNvPicPr>
            <a:picLocks noChangeAspect="1"/>
          </p:cNvPicPr>
          <p:nvPr/>
        </p:nvPicPr>
        <p:blipFill>
          <a:blip r:embed="rId6"/>
          <a:srcRect t="28268" r="25140" b="15011"/>
          <a:stretch/>
        </p:blipFill>
        <p:spPr>
          <a:xfrm>
            <a:off x="769411" y="4089193"/>
            <a:ext cx="950006" cy="130151"/>
          </a:xfrm>
          <a:prstGeom prst="rect">
            <a:avLst/>
          </a:prstGeom>
        </p:spPr>
      </p:pic>
      <p:sp>
        <p:nvSpPr>
          <p:cNvPr id="143" name="Text Placeholder 43">
            <a:extLst>
              <a:ext uri="{FF2B5EF4-FFF2-40B4-BE49-F238E27FC236}">
                <a16:creationId xmlns:a16="http://schemas.microsoft.com/office/drawing/2014/main" id="{3472D84D-2C6F-3A95-EAAA-28C7B6563250}"/>
              </a:ext>
            </a:extLst>
          </p:cNvPr>
          <p:cNvSpPr txBox="1">
            <a:spLocks/>
          </p:cNvSpPr>
          <p:nvPr/>
        </p:nvSpPr>
        <p:spPr>
          <a:xfrm>
            <a:off x="769411" y="4251047"/>
            <a:ext cx="2438850" cy="569387"/>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1" u="none" strike="noStrike" kern="1200" cap="none" spc="0" normalizeH="0" baseline="0" noProof="0">
                <a:ln>
                  <a:noFill/>
                </a:ln>
                <a:solidFill>
                  <a:prstClr val="black"/>
                </a:solidFill>
                <a:effectLst/>
                <a:uLnTx/>
                <a:uFillTx/>
                <a:latin typeface="Avenir Next LT Pro"/>
                <a:ea typeface="+mn-ea"/>
                <a:cs typeface="+mn-cs"/>
              </a:rPr>
              <a:t>The Molecular Genetic Analysis of Symbiotic Nitrogen Fixation (</a:t>
            </a:r>
            <a:r>
              <a:rPr kumimoji="0" lang="en-US" sz="800" b="0" i="1" u="none" strike="noStrike" kern="1200" cap="none" spc="0" normalizeH="0" baseline="0" noProof="0" err="1">
                <a:ln>
                  <a:noFill/>
                </a:ln>
                <a:solidFill>
                  <a:prstClr val="black"/>
                </a:solidFill>
                <a:effectLst/>
                <a:uLnTx/>
                <a:uFillTx/>
                <a:latin typeface="Avenir Next LT Pro"/>
                <a:ea typeface="+mn-ea"/>
                <a:cs typeface="+mn-cs"/>
              </a:rPr>
              <a:t>NiF</a:t>
            </a:r>
            <a:r>
              <a:rPr kumimoji="0" lang="en-US" sz="800" b="0" i="1" u="none" strike="noStrike" kern="1200" cap="none" spc="0" normalizeH="0" baseline="0" noProof="0">
                <a:ln>
                  <a:noFill/>
                </a:ln>
                <a:solidFill>
                  <a:prstClr val="black"/>
                </a:solidFill>
                <a:effectLst/>
                <a:uLnTx/>
                <a:uFillTx/>
                <a:latin typeface="Avenir Next LT Pro"/>
                <a:ea typeface="+mn-ea"/>
                <a:cs typeface="+mn-cs"/>
              </a:rPr>
              <a:t>) Genes From Rhizobium </a:t>
            </a:r>
            <a:r>
              <a:rPr kumimoji="0" lang="en-US" sz="800" b="0" i="1" u="none" strike="noStrike" kern="1200" cap="none" spc="0" normalizeH="0" baseline="0" noProof="0" err="1">
                <a:ln>
                  <a:noFill/>
                </a:ln>
                <a:solidFill>
                  <a:prstClr val="black"/>
                </a:solidFill>
                <a:effectLst/>
                <a:uLnTx/>
                <a:uFillTx/>
                <a:latin typeface="Avenir Next LT Pro"/>
                <a:ea typeface="+mn-ea"/>
                <a:cs typeface="+mn-cs"/>
              </a:rPr>
              <a:t>meliloti</a:t>
            </a:r>
            <a:endParaRPr kumimoji="0" lang="en-US" sz="800" b="0" i="1" u="none" strike="noStrike" kern="1200" cap="none" spc="0" normalizeH="0" baseline="0" noProof="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Harvard University, 1982</a:t>
            </a:r>
          </a:p>
        </p:txBody>
      </p:sp>
      <p:sp>
        <p:nvSpPr>
          <p:cNvPr id="149" name="Text Placeholder 43">
            <a:extLst>
              <a:ext uri="{FF2B5EF4-FFF2-40B4-BE49-F238E27FC236}">
                <a16:creationId xmlns:a16="http://schemas.microsoft.com/office/drawing/2014/main" id="{F0BFE2CD-0596-7D72-632D-98F37FE76B7B}"/>
              </a:ext>
            </a:extLst>
          </p:cNvPr>
          <p:cNvSpPr txBox="1">
            <a:spLocks/>
          </p:cNvSpPr>
          <p:nvPr/>
        </p:nvSpPr>
        <p:spPr>
          <a:xfrm>
            <a:off x="3507518" y="2662916"/>
            <a:ext cx="2438850" cy="18466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5E33BF"/>
                </a:solidFill>
                <a:effectLst/>
                <a:uLnTx/>
                <a:uFillTx/>
                <a:latin typeface="Avenir Next LT Pro"/>
                <a:ea typeface="+mn-ea"/>
                <a:cs typeface="+mn-cs"/>
              </a:rPr>
              <a:t>David Baker</a:t>
            </a:r>
          </a:p>
        </p:txBody>
      </p:sp>
      <p:pic>
        <p:nvPicPr>
          <p:cNvPr id="150" name="Picture 149">
            <a:extLst>
              <a:ext uri="{FF2B5EF4-FFF2-40B4-BE49-F238E27FC236}">
                <a16:creationId xmlns:a16="http://schemas.microsoft.com/office/drawing/2014/main" id="{BB173A36-AB73-7A5B-031B-BBA04EA06870}"/>
              </a:ext>
            </a:extLst>
          </p:cNvPr>
          <p:cNvPicPr>
            <a:picLocks noChangeAspect="1"/>
          </p:cNvPicPr>
          <p:nvPr/>
        </p:nvPicPr>
        <p:blipFill>
          <a:blip r:embed="rId6"/>
          <a:srcRect t="28268" r="25140" b="15011"/>
          <a:stretch/>
        </p:blipFill>
        <p:spPr>
          <a:xfrm>
            <a:off x="3507518" y="2879199"/>
            <a:ext cx="950006" cy="130151"/>
          </a:xfrm>
          <a:prstGeom prst="rect">
            <a:avLst/>
          </a:prstGeom>
        </p:spPr>
      </p:pic>
      <p:sp>
        <p:nvSpPr>
          <p:cNvPr id="151" name="Text Placeholder 43">
            <a:extLst>
              <a:ext uri="{FF2B5EF4-FFF2-40B4-BE49-F238E27FC236}">
                <a16:creationId xmlns:a16="http://schemas.microsoft.com/office/drawing/2014/main" id="{158004EB-ABC1-B3F7-8C7C-80235F2AE3A6}"/>
              </a:ext>
            </a:extLst>
          </p:cNvPr>
          <p:cNvSpPr txBox="1">
            <a:spLocks/>
          </p:cNvSpPr>
          <p:nvPr/>
        </p:nvSpPr>
        <p:spPr>
          <a:xfrm>
            <a:off x="3507518" y="3055937"/>
            <a:ext cx="2438850" cy="44627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1" u="none" strike="noStrike" kern="1200" cap="none" spc="0" normalizeH="0" baseline="0" noProof="0">
                <a:ln>
                  <a:noFill/>
                </a:ln>
                <a:solidFill>
                  <a:prstClr val="black"/>
                </a:solidFill>
                <a:effectLst/>
                <a:uLnTx/>
                <a:uFillTx/>
                <a:latin typeface="Avenir Next LT Pro"/>
                <a:ea typeface="+mn-ea"/>
                <a:cs typeface="+mn-cs"/>
              </a:rPr>
              <a:t>Reconstitution of Intercompartmental Protein Transport in Yeast Extracts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UC Berkeley, 1989</a:t>
            </a:r>
          </a:p>
        </p:txBody>
      </p:sp>
      <p:sp>
        <p:nvSpPr>
          <p:cNvPr id="153" name="Text Placeholder 43">
            <a:extLst>
              <a:ext uri="{FF2B5EF4-FFF2-40B4-BE49-F238E27FC236}">
                <a16:creationId xmlns:a16="http://schemas.microsoft.com/office/drawing/2014/main" id="{501E26C1-EFA4-A14B-1133-394BE2FD2BC6}"/>
              </a:ext>
            </a:extLst>
          </p:cNvPr>
          <p:cNvSpPr txBox="1">
            <a:spLocks/>
          </p:cNvSpPr>
          <p:nvPr/>
        </p:nvSpPr>
        <p:spPr>
          <a:xfrm>
            <a:off x="3507518" y="3872825"/>
            <a:ext cx="2438850" cy="18466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5E33BF"/>
                </a:solidFill>
                <a:effectLst/>
                <a:uLnTx/>
                <a:uFillTx/>
                <a:latin typeface="Avenir Next LT Pro"/>
                <a:ea typeface="+mn-ea"/>
                <a:cs typeface="+mn-cs"/>
              </a:rPr>
              <a:t>Demis Hassabis</a:t>
            </a:r>
          </a:p>
        </p:txBody>
      </p:sp>
      <p:pic>
        <p:nvPicPr>
          <p:cNvPr id="154" name="Picture 153">
            <a:extLst>
              <a:ext uri="{FF2B5EF4-FFF2-40B4-BE49-F238E27FC236}">
                <a16:creationId xmlns:a16="http://schemas.microsoft.com/office/drawing/2014/main" id="{E8D5E527-8FA7-E294-4AC9-78A2C7AB2EBD}"/>
              </a:ext>
            </a:extLst>
          </p:cNvPr>
          <p:cNvPicPr>
            <a:picLocks noChangeAspect="1"/>
          </p:cNvPicPr>
          <p:nvPr/>
        </p:nvPicPr>
        <p:blipFill>
          <a:blip r:embed="rId6"/>
          <a:srcRect t="28268" r="25140" b="15011"/>
          <a:stretch/>
        </p:blipFill>
        <p:spPr>
          <a:xfrm>
            <a:off x="3507518" y="4089193"/>
            <a:ext cx="950006" cy="130151"/>
          </a:xfrm>
          <a:prstGeom prst="rect">
            <a:avLst/>
          </a:prstGeom>
        </p:spPr>
      </p:pic>
      <p:sp>
        <p:nvSpPr>
          <p:cNvPr id="155" name="Text Placeholder 43">
            <a:extLst>
              <a:ext uri="{FF2B5EF4-FFF2-40B4-BE49-F238E27FC236}">
                <a16:creationId xmlns:a16="http://schemas.microsoft.com/office/drawing/2014/main" id="{43C12CE3-CB50-EC85-9481-8E8D8A9E0623}"/>
              </a:ext>
            </a:extLst>
          </p:cNvPr>
          <p:cNvSpPr txBox="1">
            <a:spLocks/>
          </p:cNvSpPr>
          <p:nvPr/>
        </p:nvSpPr>
        <p:spPr>
          <a:xfrm>
            <a:off x="3507518" y="4251047"/>
            <a:ext cx="2438850" cy="323165"/>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1" u="none" strike="noStrike" kern="1200" cap="none" spc="0" normalizeH="0" baseline="0" noProof="0">
                <a:ln>
                  <a:noFill/>
                </a:ln>
                <a:solidFill>
                  <a:prstClr val="black"/>
                </a:solidFill>
                <a:effectLst/>
                <a:uLnTx/>
                <a:uFillTx/>
                <a:latin typeface="Avenir Next LT Pro"/>
                <a:ea typeface="+mn-ea"/>
                <a:cs typeface="+mn-cs"/>
              </a:rPr>
              <a:t>Neural Processes Underpinning Episodic Memory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University College London, 2009</a:t>
            </a:r>
          </a:p>
        </p:txBody>
      </p:sp>
      <p:sp>
        <p:nvSpPr>
          <p:cNvPr id="157" name="Text Placeholder 43">
            <a:extLst>
              <a:ext uri="{FF2B5EF4-FFF2-40B4-BE49-F238E27FC236}">
                <a16:creationId xmlns:a16="http://schemas.microsoft.com/office/drawing/2014/main" id="{5A4F2CED-1461-ED22-F841-A34CF1182AB8}"/>
              </a:ext>
            </a:extLst>
          </p:cNvPr>
          <p:cNvSpPr txBox="1">
            <a:spLocks/>
          </p:cNvSpPr>
          <p:nvPr/>
        </p:nvSpPr>
        <p:spPr>
          <a:xfrm>
            <a:off x="3507518" y="5082734"/>
            <a:ext cx="2438850" cy="18466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5E33BF"/>
                </a:solidFill>
                <a:effectLst/>
                <a:uLnTx/>
                <a:uFillTx/>
                <a:latin typeface="Avenir Next LT Pro"/>
                <a:ea typeface="+mn-ea"/>
                <a:cs typeface="+mn-cs"/>
              </a:rPr>
              <a:t>John M. Jumper</a:t>
            </a:r>
          </a:p>
        </p:txBody>
      </p:sp>
      <p:pic>
        <p:nvPicPr>
          <p:cNvPr id="158" name="Picture 157">
            <a:extLst>
              <a:ext uri="{FF2B5EF4-FFF2-40B4-BE49-F238E27FC236}">
                <a16:creationId xmlns:a16="http://schemas.microsoft.com/office/drawing/2014/main" id="{3874E7C5-004F-B00A-7B48-34EC465125B6}"/>
              </a:ext>
            </a:extLst>
          </p:cNvPr>
          <p:cNvPicPr>
            <a:picLocks noChangeAspect="1"/>
          </p:cNvPicPr>
          <p:nvPr/>
        </p:nvPicPr>
        <p:blipFill>
          <a:blip r:embed="rId6"/>
          <a:srcRect t="28268" r="25140" b="15011"/>
          <a:stretch/>
        </p:blipFill>
        <p:spPr>
          <a:xfrm>
            <a:off x="3507518" y="5299017"/>
            <a:ext cx="950006" cy="130151"/>
          </a:xfrm>
          <a:prstGeom prst="rect">
            <a:avLst/>
          </a:prstGeom>
        </p:spPr>
      </p:pic>
      <p:sp>
        <p:nvSpPr>
          <p:cNvPr id="159" name="Text Placeholder 43">
            <a:extLst>
              <a:ext uri="{FF2B5EF4-FFF2-40B4-BE49-F238E27FC236}">
                <a16:creationId xmlns:a16="http://schemas.microsoft.com/office/drawing/2014/main" id="{B886FF42-6C94-C709-08D0-99EE4D14A462}"/>
              </a:ext>
            </a:extLst>
          </p:cNvPr>
          <p:cNvSpPr txBox="1">
            <a:spLocks/>
          </p:cNvSpPr>
          <p:nvPr/>
        </p:nvSpPr>
        <p:spPr>
          <a:xfrm>
            <a:off x="3507518" y="5475755"/>
            <a:ext cx="2438850" cy="44627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1" u="none" strike="noStrike" kern="1200" cap="none" spc="0" normalizeH="0" baseline="0" noProof="0">
                <a:ln>
                  <a:noFill/>
                </a:ln>
                <a:solidFill>
                  <a:prstClr val="black"/>
                </a:solidFill>
                <a:effectLst/>
                <a:uLnTx/>
                <a:uFillTx/>
                <a:latin typeface="Avenir Next LT Pro"/>
                <a:ea typeface="+mn-ea"/>
                <a:cs typeface="+mn-cs"/>
              </a:rPr>
              <a:t>New Methods Using Rigorous Machine Learning for Coarse-Grained Protein Folding and Dynamics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University of Chicago, 2017</a:t>
            </a:r>
          </a:p>
        </p:txBody>
      </p:sp>
      <p:sp>
        <p:nvSpPr>
          <p:cNvPr id="170" name="Text Placeholder 43">
            <a:extLst>
              <a:ext uri="{FF2B5EF4-FFF2-40B4-BE49-F238E27FC236}">
                <a16:creationId xmlns:a16="http://schemas.microsoft.com/office/drawing/2014/main" id="{7A193D54-B3E6-2BCA-2819-F46B91A733C0}"/>
              </a:ext>
            </a:extLst>
          </p:cNvPr>
          <p:cNvSpPr txBox="1">
            <a:spLocks/>
          </p:cNvSpPr>
          <p:nvPr/>
        </p:nvSpPr>
        <p:spPr>
          <a:xfrm>
            <a:off x="6245624" y="2662916"/>
            <a:ext cx="2438850" cy="18466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5E33BF"/>
                </a:solidFill>
                <a:effectLst/>
                <a:uLnTx/>
                <a:uFillTx/>
                <a:latin typeface="Avenir Next LT Pro"/>
                <a:ea typeface="+mn-ea"/>
                <a:cs typeface="+mn-cs"/>
              </a:rPr>
              <a:t>John J. Hopfield</a:t>
            </a:r>
          </a:p>
        </p:txBody>
      </p:sp>
      <p:sp>
        <p:nvSpPr>
          <p:cNvPr id="172" name="Text Placeholder 43">
            <a:extLst>
              <a:ext uri="{FF2B5EF4-FFF2-40B4-BE49-F238E27FC236}">
                <a16:creationId xmlns:a16="http://schemas.microsoft.com/office/drawing/2014/main" id="{9B1618FB-3916-7388-7522-BB74B267F077}"/>
              </a:ext>
            </a:extLst>
          </p:cNvPr>
          <p:cNvSpPr txBox="1">
            <a:spLocks/>
          </p:cNvSpPr>
          <p:nvPr/>
        </p:nvSpPr>
        <p:spPr>
          <a:xfrm>
            <a:off x="6245624" y="3055937"/>
            <a:ext cx="2438850" cy="569387"/>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1" u="none" strike="noStrike" kern="1200" cap="none" spc="0" normalizeH="0" baseline="0" noProof="0">
                <a:ln>
                  <a:noFill/>
                </a:ln>
                <a:solidFill>
                  <a:prstClr val="black"/>
                </a:solidFill>
                <a:effectLst/>
                <a:uLnTx/>
                <a:uFillTx/>
                <a:latin typeface="Avenir Next LT Pro"/>
                <a:ea typeface="+mn-ea"/>
                <a:cs typeface="+mn-cs"/>
              </a:rPr>
              <a:t>A Quantum-Mechanical Theory of the Contribution of Excitons to the Complex Dielectric Constant </a:t>
            </a:r>
            <a:br>
              <a:rPr kumimoji="0" lang="en-US" sz="800" b="0" i="1" u="none" strike="noStrike" kern="1200" cap="none" spc="0" normalizeH="0" baseline="0" noProof="0">
                <a:ln>
                  <a:noFill/>
                </a:ln>
                <a:solidFill>
                  <a:prstClr val="black"/>
                </a:solidFill>
                <a:effectLst/>
                <a:uLnTx/>
                <a:uFillTx/>
                <a:latin typeface="Avenir Next LT Pro"/>
                <a:ea typeface="+mn-ea"/>
                <a:cs typeface="+mn-cs"/>
              </a:rPr>
            </a:br>
            <a:r>
              <a:rPr kumimoji="0" lang="en-US" sz="800" b="0" i="1" u="none" strike="noStrike" kern="1200" cap="none" spc="0" normalizeH="0" baseline="0" noProof="0">
                <a:ln>
                  <a:noFill/>
                </a:ln>
                <a:solidFill>
                  <a:prstClr val="black"/>
                </a:solidFill>
                <a:effectLst/>
                <a:uLnTx/>
                <a:uFillTx/>
                <a:latin typeface="Avenir Next LT Pro"/>
                <a:ea typeface="+mn-ea"/>
                <a:cs typeface="+mn-cs"/>
              </a:rPr>
              <a:t>of Crystals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Cornell University, 1958</a:t>
            </a:r>
          </a:p>
        </p:txBody>
      </p:sp>
      <p:sp>
        <p:nvSpPr>
          <p:cNvPr id="174" name="Text Placeholder 43">
            <a:extLst>
              <a:ext uri="{FF2B5EF4-FFF2-40B4-BE49-F238E27FC236}">
                <a16:creationId xmlns:a16="http://schemas.microsoft.com/office/drawing/2014/main" id="{C09EAD43-5205-99B7-69A9-7954482A03BD}"/>
              </a:ext>
            </a:extLst>
          </p:cNvPr>
          <p:cNvSpPr txBox="1">
            <a:spLocks/>
          </p:cNvSpPr>
          <p:nvPr/>
        </p:nvSpPr>
        <p:spPr>
          <a:xfrm>
            <a:off x="6245624" y="3872825"/>
            <a:ext cx="2438850" cy="18466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5E33BF"/>
                </a:solidFill>
                <a:effectLst/>
                <a:uLnTx/>
                <a:uFillTx/>
                <a:latin typeface="Avenir Next LT Pro"/>
                <a:ea typeface="+mn-ea"/>
                <a:cs typeface="+mn-cs"/>
              </a:rPr>
              <a:t>Geoffrey E. Hinton</a:t>
            </a:r>
          </a:p>
        </p:txBody>
      </p:sp>
      <p:sp>
        <p:nvSpPr>
          <p:cNvPr id="176" name="Text Placeholder 43">
            <a:extLst>
              <a:ext uri="{FF2B5EF4-FFF2-40B4-BE49-F238E27FC236}">
                <a16:creationId xmlns:a16="http://schemas.microsoft.com/office/drawing/2014/main" id="{42B22790-F262-1AD3-0CDA-B24806B467B3}"/>
              </a:ext>
            </a:extLst>
          </p:cNvPr>
          <p:cNvSpPr txBox="1">
            <a:spLocks/>
          </p:cNvSpPr>
          <p:nvPr/>
        </p:nvSpPr>
        <p:spPr>
          <a:xfrm>
            <a:off x="6245624" y="4251047"/>
            <a:ext cx="2438850" cy="323165"/>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1" u="none" strike="noStrike" kern="1200" cap="none" spc="0" normalizeH="0" baseline="0" noProof="0">
                <a:ln>
                  <a:noFill/>
                </a:ln>
                <a:solidFill>
                  <a:prstClr val="black"/>
                </a:solidFill>
                <a:effectLst/>
                <a:uLnTx/>
                <a:uFillTx/>
                <a:latin typeface="Avenir Next LT Pro"/>
                <a:ea typeface="+mn-ea"/>
                <a:cs typeface="+mn-cs"/>
              </a:rPr>
              <a:t>Relaxation and Its Role in Vision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University of Edinburgh, 1977</a:t>
            </a:r>
          </a:p>
        </p:txBody>
      </p:sp>
      <p:sp>
        <p:nvSpPr>
          <p:cNvPr id="196" name="Text Placeholder 43">
            <a:extLst>
              <a:ext uri="{FF2B5EF4-FFF2-40B4-BE49-F238E27FC236}">
                <a16:creationId xmlns:a16="http://schemas.microsoft.com/office/drawing/2014/main" id="{5CF3954C-FFD6-1D87-33BA-16B990D8FCC7}"/>
              </a:ext>
            </a:extLst>
          </p:cNvPr>
          <p:cNvSpPr txBox="1">
            <a:spLocks/>
          </p:cNvSpPr>
          <p:nvPr/>
        </p:nvSpPr>
        <p:spPr>
          <a:xfrm>
            <a:off x="8983731" y="2662916"/>
            <a:ext cx="2438850" cy="18466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5E33BF"/>
                </a:solidFill>
                <a:effectLst/>
                <a:uLnTx/>
                <a:uFillTx/>
                <a:latin typeface="Avenir Next LT Pro"/>
                <a:ea typeface="+mn-ea"/>
                <a:cs typeface="+mn-cs"/>
              </a:rPr>
              <a:t>Kamer Daron Acemoglu</a:t>
            </a:r>
          </a:p>
        </p:txBody>
      </p:sp>
      <p:pic>
        <p:nvPicPr>
          <p:cNvPr id="197" name="Picture 196">
            <a:extLst>
              <a:ext uri="{FF2B5EF4-FFF2-40B4-BE49-F238E27FC236}">
                <a16:creationId xmlns:a16="http://schemas.microsoft.com/office/drawing/2014/main" id="{F504AC03-B594-965B-3B46-F4F026FE3185}"/>
              </a:ext>
            </a:extLst>
          </p:cNvPr>
          <p:cNvPicPr>
            <a:picLocks noChangeAspect="1"/>
          </p:cNvPicPr>
          <p:nvPr/>
        </p:nvPicPr>
        <p:blipFill>
          <a:blip r:embed="rId6"/>
          <a:srcRect t="28268" r="25140" b="15011"/>
          <a:stretch/>
        </p:blipFill>
        <p:spPr>
          <a:xfrm>
            <a:off x="8983731" y="2879199"/>
            <a:ext cx="950006" cy="130151"/>
          </a:xfrm>
          <a:prstGeom prst="rect">
            <a:avLst/>
          </a:prstGeom>
        </p:spPr>
      </p:pic>
      <p:sp>
        <p:nvSpPr>
          <p:cNvPr id="198" name="Text Placeholder 43">
            <a:extLst>
              <a:ext uri="{FF2B5EF4-FFF2-40B4-BE49-F238E27FC236}">
                <a16:creationId xmlns:a16="http://schemas.microsoft.com/office/drawing/2014/main" id="{995E7199-8B0B-F8E7-A90C-C465F84EF1DB}"/>
              </a:ext>
            </a:extLst>
          </p:cNvPr>
          <p:cNvSpPr txBox="1">
            <a:spLocks/>
          </p:cNvSpPr>
          <p:nvPr/>
        </p:nvSpPr>
        <p:spPr>
          <a:xfrm>
            <a:off x="8983731" y="3055937"/>
            <a:ext cx="2438850" cy="44627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1" u="none" strike="noStrike" kern="1200" cap="none" spc="0" normalizeH="0" baseline="0" noProof="0">
                <a:ln>
                  <a:noFill/>
                </a:ln>
                <a:solidFill>
                  <a:prstClr val="black"/>
                </a:solidFill>
                <a:effectLst/>
                <a:uLnTx/>
                <a:uFillTx/>
                <a:latin typeface="Avenir Next LT Pro"/>
                <a:ea typeface="+mn-ea"/>
                <a:cs typeface="+mn-cs"/>
              </a:rPr>
              <a:t>Essays in </a:t>
            </a:r>
            <a:r>
              <a:rPr kumimoji="0" lang="en-US" sz="800" b="0" i="1" u="none" strike="noStrike" kern="1200" cap="none" spc="0" normalizeH="0" baseline="0" noProof="0" err="1">
                <a:ln>
                  <a:noFill/>
                </a:ln>
                <a:solidFill>
                  <a:prstClr val="black"/>
                </a:solidFill>
                <a:effectLst/>
                <a:uLnTx/>
                <a:uFillTx/>
                <a:latin typeface="Avenir Next LT Pro"/>
                <a:ea typeface="+mn-ea"/>
                <a:cs typeface="+mn-cs"/>
              </a:rPr>
              <a:t>microfoundations</a:t>
            </a:r>
            <a:r>
              <a:rPr kumimoji="0" lang="en-US" sz="800" b="0" i="1" u="none" strike="noStrike" kern="1200" cap="none" spc="0" normalizeH="0" baseline="0" noProof="0">
                <a:ln>
                  <a:noFill/>
                </a:ln>
                <a:solidFill>
                  <a:prstClr val="black"/>
                </a:solidFill>
                <a:effectLst/>
                <a:uLnTx/>
                <a:uFillTx/>
                <a:latin typeface="Avenir Next LT Pro"/>
                <a:ea typeface="+mn-ea"/>
                <a:cs typeface="+mn-cs"/>
              </a:rPr>
              <a:t> of macroeconomics: Contracts and macroeconomic performance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London School of Economics, 1989</a:t>
            </a:r>
          </a:p>
        </p:txBody>
      </p:sp>
      <p:sp>
        <p:nvSpPr>
          <p:cNvPr id="200" name="Text Placeholder 43">
            <a:extLst>
              <a:ext uri="{FF2B5EF4-FFF2-40B4-BE49-F238E27FC236}">
                <a16:creationId xmlns:a16="http://schemas.microsoft.com/office/drawing/2014/main" id="{D87A1198-92A7-9BF7-295C-59B395020972}"/>
              </a:ext>
            </a:extLst>
          </p:cNvPr>
          <p:cNvSpPr txBox="1">
            <a:spLocks/>
          </p:cNvSpPr>
          <p:nvPr/>
        </p:nvSpPr>
        <p:spPr>
          <a:xfrm>
            <a:off x="8983731" y="3872825"/>
            <a:ext cx="2438850" cy="18466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5E33BF"/>
                </a:solidFill>
                <a:effectLst/>
                <a:uLnTx/>
                <a:uFillTx/>
                <a:latin typeface="Avenir Next LT Pro"/>
                <a:ea typeface="+mn-ea"/>
                <a:cs typeface="+mn-cs"/>
              </a:rPr>
              <a:t>Simon Johnson</a:t>
            </a:r>
          </a:p>
        </p:txBody>
      </p:sp>
      <p:pic>
        <p:nvPicPr>
          <p:cNvPr id="201" name="Picture 200">
            <a:extLst>
              <a:ext uri="{FF2B5EF4-FFF2-40B4-BE49-F238E27FC236}">
                <a16:creationId xmlns:a16="http://schemas.microsoft.com/office/drawing/2014/main" id="{305E056A-FBA3-879A-29D0-3AF128899CE9}"/>
              </a:ext>
            </a:extLst>
          </p:cNvPr>
          <p:cNvPicPr>
            <a:picLocks noChangeAspect="1"/>
          </p:cNvPicPr>
          <p:nvPr/>
        </p:nvPicPr>
        <p:blipFill>
          <a:blip r:embed="rId6"/>
          <a:srcRect t="28268" r="25140" b="15011"/>
          <a:stretch/>
        </p:blipFill>
        <p:spPr>
          <a:xfrm>
            <a:off x="8983731" y="4089193"/>
            <a:ext cx="950006" cy="130151"/>
          </a:xfrm>
          <a:prstGeom prst="rect">
            <a:avLst/>
          </a:prstGeom>
        </p:spPr>
      </p:pic>
      <p:sp>
        <p:nvSpPr>
          <p:cNvPr id="202" name="Text Placeholder 43">
            <a:extLst>
              <a:ext uri="{FF2B5EF4-FFF2-40B4-BE49-F238E27FC236}">
                <a16:creationId xmlns:a16="http://schemas.microsoft.com/office/drawing/2014/main" id="{377B8464-25B6-960D-52AF-D0823FED7EA0}"/>
              </a:ext>
            </a:extLst>
          </p:cNvPr>
          <p:cNvSpPr txBox="1">
            <a:spLocks/>
          </p:cNvSpPr>
          <p:nvPr/>
        </p:nvSpPr>
        <p:spPr>
          <a:xfrm>
            <a:off x="8983731" y="4251047"/>
            <a:ext cx="2438850" cy="323165"/>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1" u="none" strike="noStrike" kern="1200" cap="none" spc="0" normalizeH="0" baseline="0" noProof="0">
                <a:ln>
                  <a:noFill/>
                </a:ln>
                <a:solidFill>
                  <a:prstClr val="black"/>
                </a:solidFill>
                <a:effectLst/>
                <a:uLnTx/>
                <a:uFillTx/>
                <a:latin typeface="Avenir Next LT Pro"/>
                <a:ea typeface="+mn-ea"/>
                <a:cs typeface="+mn-cs"/>
              </a:rPr>
              <a:t>Inflation, Intermediation, and Economic Activity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MIT, 1990</a:t>
            </a:r>
          </a:p>
        </p:txBody>
      </p:sp>
      <p:sp>
        <p:nvSpPr>
          <p:cNvPr id="204" name="Text Placeholder 43">
            <a:extLst>
              <a:ext uri="{FF2B5EF4-FFF2-40B4-BE49-F238E27FC236}">
                <a16:creationId xmlns:a16="http://schemas.microsoft.com/office/drawing/2014/main" id="{7F0011A3-E5B2-4E7C-B0B3-1CB4E7367F89}"/>
              </a:ext>
            </a:extLst>
          </p:cNvPr>
          <p:cNvSpPr txBox="1">
            <a:spLocks/>
          </p:cNvSpPr>
          <p:nvPr/>
        </p:nvSpPr>
        <p:spPr>
          <a:xfrm>
            <a:off x="8983731" y="5082734"/>
            <a:ext cx="2438850" cy="18466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5E33BF"/>
                </a:solidFill>
                <a:effectLst/>
                <a:uLnTx/>
                <a:uFillTx/>
                <a:latin typeface="Avenir Next LT Pro"/>
                <a:ea typeface="+mn-ea"/>
                <a:cs typeface="+mn-cs"/>
              </a:rPr>
              <a:t>James Robinson</a:t>
            </a:r>
          </a:p>
        </p:txBody>
      </p:sp>
      <p:pic>
        <p:nvPicPr>
          <p:cNvPr id="205" name="Picture 204">
            <a:extLst>
              <a:ext uri="{FF2B5EF4-FFF2-40B4-BE49-F238E27FC236}">
                <a16:creationId xmlns:a16="http://schemas.microsoft.com/office/drawing/2014/main" id="{38F858E6-6D7E-85A4-9EBD-729ED20BA02E}"/>
              </a:ext>
            </a:extLst>
          </p:cNvPr>
          <p:cNvPicPr>
            <a:picLocks noChangeAspect="1"/>
          </p:cNvPicPr>
          <p:nvPr/>
        </p:nvPicPr>
        <p:blipFill>
          <a:blip r:embed="rId6"/>
          <a:srcRect t="28268" r="25140" b="15011"/>
          <a:stretch/>
        </p:blipFill>
        <p:spPr>
          <a:xfrm>
            <a:off x="8983731" y="5299017"/>
            <a:ext cx="950006" cy="130151"/>
          </a:xfrm>
          <a:prstGeom prst="rect">
            <a:avLst/>
          </a:prstGeom>
        </p:spPr>
      </p:pic>
      <p:sp>
        <p:nvSpPr>
          <p:cNvPr id="206" name="Text Placeholder 43">
            <a:extLst>
              <a:ext uri="{FF2B5EF4-FFF2-40B4-BE49-F238E27FC236}">
                <a16:creationId xmlns:a16="http://schemas.microsoft.com/office/drawing/2014/main" id="{96AE901E-C162-E511-B2DC-58CEE2A42ECD}"/>
              </a:ext>
            </a:extLst>
          </p:cNvPr>
          <p:cNvSpPr txBox="1">
            <a:spLocks/>
          </p:cNvSpPr>
          <p:nvPr/>
        </p:nvSpPr>
        <p:spPr>
          <a:xfrm>
            <a:off x="8983731" y="5475755"/>
            <a:ext cx="2438850" cy="446276"/>
          </a:xfrm>
          <a:prstGeom prst="rect">
            <a:avLst/>
          </a:prstGeom>
        </p:spPr>
        <p:txBody>
          <a:bodyPr wrap="square" lIns="0" tIns="0" rIns="0" bIns="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1" u="none" strike="noStrike" kern="1200" cap="none" spc="0" normalizeH="0" baseline="0" noProof="0">
                <a:ln>
                  <a:noFill/>
                </a:ln>
                <a:solidFill>
                  <a:prstClr val="black"/>
                </a:solidFill>
                <a:effectLst/>
                <a:uLnTx/>
                <a:uFillTx/>
                <a:latin typeface="Avenir Next LT Pro"/>
                <a:ea typeface="+mn-ea"/>
                <a:cs typeface="+mn-cs"/>
              </a:rPr>
              <a:t>The Dynamic Enforcement of Implicit Labor Contracts Under Asymmetric Information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Yale University, 1993</a:t>
            </a:r>
          </a:p>
        </p:txBody>
      </p:sp>
      <p:sp>
        <p:nvSpPr>
          <p:cNvPr id="9" name="Text Placeholder 40">
            <a:extLst>
              <a:ext uri="{FF2B5EF4-FFF2-40B4-BE49-F238E27FC236}">
                <a16:creationId xmlns:a16="http://schemas.microsoft.com/office/drawing/2014/main" id="{A961E0A3-40B1-B2FA-689F-E53AE25CE41F}"/>
              </a:ext>
            </a:extLst>
          </p:cNvPr>
          <p:cNvSpPr txBox="1">
            <a:spLocks/>
          </p:cNvSpPr>
          <p:nvPr/>
        </p:nvSpPr>
        <p:spPr>
          <a:xfrm>
            <a:off x="550864" y="904745"/>
            <a:ext cx="8281988" cy="338137"/>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600" b="0" i="1" u="none" strike="noStrike" kern="1200" cap="none" spc="0" normalizeH="0" baseline="0" noProof="0">
                <a:ln>
                  <a:noFill/>
                </a:ln>
                <a:solidFill>
                  <a:prstClr val="black"/>
                </a:solidFill>
                <a:effectLst/>
                <a:uLnTx/>
                <a:uFillTx/>
                <a:latin typeface="Avenir Next LT Pro"/>
                <a:ea typeface="+mn-ea"/>
                <a:cs typeface="+mn-cs"/>
              </a:rPr>
              <a:t>The future of innovation begins with doctoral research</a:t>
            </a:r>
          </a:p>
        </p:txBody>
      </p:sp>
      <p:grpSp>
        <p:nvGrpSpPr>
          <p:cNvPr id="11" name="Group 10">
            <a:extLst>
              <a:ext uri="{FF2B5EF4-FFF2-40B4-BE49-F238E27FC236}">
                <a16:creationId xmlns:a16="http://schemas.microsoft.com/office/drawing/2014/main" id="{2BD071C9-F77C-4048-70E4-5406794EC002}"/>
              </a:ext>
            </a:extLst>
          </p:cNvPr>
          <p:cNvGrpSpPr/>
          <p:nvPr/>
        </p:nvGrpSpPr>
        <p:grpSpPr>
          <a:xfrm>
            <a:off x="6164231" y="1908220"/>
            <a:ext cx="2116708" cy="546008"/>
            <a:chOff x="6522212" y="1908220"/>
            <a:chExt cx="2116708" cy="546008"/>
          </a:xfrm>
        </p:grpSpPr>
        <p:sp>
          <p:nvSpPr>
            <p:cNvPr id="57" name="TextBox 56">
              <a:extLst>
                <a:ext uri="{FF2B5EF4-FFF2-40B4-BE49-F238E27FC236}">
                  <a16:creationId xmlns:a16="http://schemas.microsoft.com/office/drawing/2014/main" id="{6FEAAC7E-64E6-D4B7-C128-9AD911D54F8F}"/>
                </a:ext>
              </a:extLst>
            </p:cNvPr>
            <p:cNvSpPr txBox="1"/>
            <p:nvPr/>
          </p:nvSpPr>
          <p:spPr>
            <a:xfrm>
              <a:off x="7207448" y="2058114"/>
              <a:ext cx="1431472" cy="246221"/>
            </a:xfrm>
            <a:prstGeom prst="rect">
              <a:avLst/>
            </a:prstGeom>
            <a:noFill/>
            <a:ln>
              <a:noFill/>
            </a:ln>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Physics</a:t>
              </a:r>
            </a:p>
          </p:txBody>
        </p:sp>
        <p:grpSp>
          <p:nvGrpSpPr>
            <p:cNvPr id="27" name="Group 26">
              <a:extLst>
                <a:ext uri="{FF2B5EF4-FFF2-40B4-BE49-F238E27FC236}">
                  <a16:creationId xmlns:a16="http://schemas.microsoft.com/office/drawing/2014/main" id="{E40ECA0C-4A65-156E-79D9-8A36D62B022A}"/>
                </a:ext>
              </a:extLst>
            </p:cNvPr>
            <p:cNvGrpSpPr/>
            <p:nvPr/>
          </p:nvGrpSpPr>
          <p:grpSpPr>
            <a:xfrm>
              <a:off x="6522212" y="1908220"/>
              <a:ext cx="546010" cy="546008"/>
              <a:chOff x="6522212" y="1984420"/>
              <a:chExt cx="546010" cy="546008"/>
            </a:xfrm>
          </p:grpSpPr>
          <p:grpSp>
            <p:nvGrpSpPr>
              <p:cNvPr id="18" name="Group 17">
                <a:extLst>
                  <a:ext uri="{FF2B5EF4-FFF2-40B4-BE49-F238E27FC236}">
                    <a16:creationId xmlns:a16="http://schemas.microsoft.com/office/drawing/2014/main" id="{80D6F839-EE7D-9ED8-1EFD-A090217AA501}"/>
                  </a:ext>
                </a:extLst>
              </p:cNvPr>
              <p:cNvGrpSpPr/>
              <p:nvPr/>
            </p:nvGrpSpPr>
            <p:grpSpPr>
              <a:xfrm>
                <a:off x="6522212" y="1984420"/>
                <a:ext cx="546010" cy="546008"/>
                <a:chOff x="5745238" y="1447615"/>
                <a:chExt cx="701525" cy="701523"/>
              </a:xfrm>
            </p:grpSpPr>
            <p:sp>
              <p:nvSpPr>
                <p:cNvPr id="19" name="Oval 18">
                  <a:extLst>
                    <a:ext uri="{FF2B5EF4-FFF2-40B4-BE49-F238E27FC236}">
                      <a16:creationId xmlns:a16="http://schemas.microsoft.com/office/drawing/2014/main" id="{95BA6FFC-FA45-629C-A652-C846A756F0AA}"/>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0" name="Oval 19">
                  <a:extLst>
                    <a:ext uri="{FF2B5EF4-FFF2-40B4-BE49-F238E27FC236}">
                      <a16:creationId xmlns:a16="http://schemas.microsoft.com/office/drawing/2014/main" id="{2ABC36DD-CD93-303C-2C04-9EEAA7761285}"/>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67" name="Graphic 66">
                <a:extLst>
                  <a:ext uri="{FF2B5EF4-FFF2-40B4-BE49-F238E27FC236}">
                    <a16:creationId xmlns:a16="http://schemas.microsoft.com/office/drawing/2014/main" id="{46D0F919-C992-73C0-8093-7B8B8EE8270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99084" y="2061292"/>
                <a:ext cx="392266" cy="392266"/>
              </a:xfrm>
              <a:prstGeom prst="rect">
                <a:avLst/>
              </a:prstGeom>
            </p:spPr>
          </p:pic>
        </p:grpSp>
      </p:grpSp>
      <p:grpSp>
        <p:nvGrpSpPr>
          <p:cNvPr id="24" name="Group 23">
            <a:extLst>
              <a:ext uri="{FF2B5EF4-FFF2-40B4-BE49-F238E27FC236}">
                <a16:creationId xmlns:a16="http://schemas.microsoft.com/office/drawing/2014/main" id="{99AC6E01-7149-9696-71A0-634CBECB9A27}"/>
              </a:ext>
            </a:extLst>
          </p:cNvPr>
          <p:cNvGrpSpPr/>
          <p:nvPr/>
        </p:nvGrpSpPr>
        <p:grpSpPr>
          <a:xfrm>
            <a:off x="8902338" y="1908220"/>
            <a:ext cx="2116707" cy="546008"/>
            <a:chOff x="9387267" y="1908220"/>
            <a:chExt cx="2116707" cy="546008"/>
          </a:xfrm>
        </p:grpSpPr>
        <p:sp>
          <p:nvSpPr>
            <p:cNvPr id="58" name="TextBox 57">
              <a:extLst>
                <a:ext uri="{FF2B5EF4-FFF2-40B4-BE49-F238E27FC236}">
                  <a16:creationId xmlns:a16="http://schemas.microsoft.com/office/drawing/2014/main" id="{19166C8E-247C-4755-4A81-9BD7D327E99E}"/>
                </a:ext>
              </a:extLst>
            </p:cNvPr>
            <p:cNvSpPr txBox="1"/>
            <p:nvPr/>
          </p:nvSpPr>
          <p:spPr>
            <a:xfrm>
              <a:off x="10072502" y="2058114"/>
              <a:ext cx="1431472" cy="246221"/>
            </a:xfrm>
            <a:prstGeom prst="rect">
              <a:avLst/>
            </a:prstGeom>
            <a:noFill/>
            <a:ln>
              <a:noFill/>
            </a:ln>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Economics</a:t>
              </a:r>
            </a:p>
          </p:txBody>
        </p:sp>
        <p:grpSp>
          <p:nvGrpSpPr>
            <p:cNvPr id="26" name="Group 25">
              <a:extLst>
                <a:ext uri="{FF2B5EF4-FFF2-40B4-BE49-F238E27FC236}">
                  <a16:creationId xmlns:a16="http://schemas.microsoft.com/office/drawing/2014/main" id="{27233FE4-3B25-C975-07FB-33B600AF0A94}"/>
                </a:ext>
              </a:extLst>
            </p:cNvPr>
            <p:cNvGrpSpPr/>
            <p:nvPr/>
          </p:nvGrpSpPr>
          <p:grpSpPr>
            <a:xfrm>
              <a:off x="9387267" y="1908220"/>
              <a:ext cx="546010" cy="546008"/>
              <a:chOff x="9387267" y="1984420"/>
              <a:chExt cx="546010" cy="546008"/>
            </a:xfrm>
          </p:grpSpPr>
          <p:grpSp>
            <p:nvGrpSpPr>
              <p:cNvPr id="21" name="Group 20">
                <a:extLst>
                  <a:ext uri="{FF2B5EF4-FFF2-40B4-BE49-F238E27FC236}">
                    <a16:creationId xmlns:a16="http://schemas.microsoft.com/office/drawing/2014/main" id="{429BB63F-78E5-4252-5B55-E234459B5E1F}"/>
                  </a:ext>
                </a:extLst>
              </p:cNvPr>
              <p:cNvGrpSpPr/>
              <p:nvPr/>
            </p:nvGrpSpPr>
            <p:grpSpPr>
              <a:xfrm>
                <a:off x="9387267" y="1984420"/>
                <a:ext cx="546010" cy="546008"/>
                <a:chOff x="5745238" y="1447615"/>
                <a:chExt cx="701525" cy="701523"/>
              </a:xfrm>
            </p:grpSpPr>
            <p:sp>
              <p:nvSpPr>
                <p:cNvPr id="22" name="Oval 21">
                  <a:extLst>
                    <a:ext uri="{FF2B5EF4-FFF2-40B4-BE49-F238E27FC236}">
                      <a16:creationId xmlns:a16="http://schemas.microsoft.com/office/drawing/2014/main" id="{DA926353-DD66-ED9D-F1AC-44800E5AF003}"/>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3" name="Oval 22">
                  <a:extLst>
                    <a:ext uri="{FF2B5EF4-FFF2-40B4-BE49-F238E27FC236}">
                      <a16:creationId xmlns:a16="http://schemas.microsoft.com/office/drawing/2014/main" id="{FC7B55BB-2A35-98D3-E93F-1CC9370FA6C8}"/>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68" name="Graphic 67">
                <a:extLst>
                  <a:ext uri="{FF2B5EF4-FFF2-40B4-BE49-F238E27FC236}">
                    <a16:creationId xmlns:a16="http://schemas.microsoft.com/office/drawing/2014/main" id="{BE764842-66DB-4D62-9206-69D912E72D13}"/>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471696" y="2068849"/>
                <a:ext cx="377154" cy="377152"/>
              </a:xfrm>
              <a:prstGeom prst="rect">
                <a:avLst/>
              </a:prstGeom>
            </p:spPr>
          </p:pic>
        </p:grpSp>
      </p:grpSp>
      <p:sp>
        <p:nvSpPr>
          <p:cNvPr id="55" name="TextBox 54">
            <a:extLst>
              <a:ext uri="{FF2B5EF4-FFF2-40B4-BE49-F238E27FC236}">
                <a16:creationId xmlns:a16="http://schemas.microsoft.com/office/drawing/2014/main" id="{7FDAE40D-981F-BC64-CA5D-239DE1414645}"/>
              </a:ext>
            </a:extLst>
          </p:cNvPr>
          <p:cNvSpPr txBox="1"/>
          <p:nvPr/>
        </p:nvSpPr>
        <p:spPr>
          <a:xfrm>
            <a:off x="1477340" y="2058114"/>
            <a:ext cx="1431472" cy="246221"/>
          </a:xfrm>
          <a:prstGeom prst="rect">
            <a:avLst/>
          </a:prstGeom>
          <a:noFill/>
          <a:ln>
            <a:noFill/>
          </a:ln>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Medicine</a:t>
            </a:r>
          </a:p>
        </p:txBody>
      </p:sp>
      <p:grpSp>
        <p:nvGrpSpPr>
          <p:cNvPr id="32" name="Group 31">
            <a:extLst>
              <a:ext uri="{FF2B5EF4-FFF2-40B4-BE49-F238E27FC236}">
                <a16:creationId xmlns:a16="http://schemas.microsoft.com/office/drawing/2014/main" id="{0F7AE361-EE94-F035-D747-FB6D8E4ABC28}"/>
              </a:ext>
            </a:extLst>
          </p:cNvPr>
          <p:cNvGrpSpPr/>
          <p:nvPr/>
        </p:nvGrpSpPr>
        <p:grpSpPr>
          <a:xfrm>
            <a:off x="792104" y="1908220"/>
            <a:ext cx="546010" cy="546008"/>
            <a:chOff x="792104" y="1984420"/>
            <a:chExt cx="546010" cy="546008"/>
          </a:xfrm>
        </p:grpSpPr>
        <p:grpSp>
          <p:nvGrpSpPr>
            <p:cNvPr id="12" name="Group 11">
              <a:extLst>
                <a:ext uri="{FF2B5EF4-FFF2-40B4-BE49-F238E27FC236}">
                  <a16:creationId xmlns:a16="http://schemas.microsoft.com/office/drawing/2014/main" id="{09491326-0119-845F-733C-689B7ECA58F7}"/>
                </a:ext>
              </a:extLst>
            </p:cNvPr>
            <p:cNvGrpSpPr/>
            <p:nvPr/>
          </p:nvGrpSpPr>
          <p:grpSpPr>
            <a:xfrm>
              <a:off x="792104" y="1984420"/>
              <a:ext cx="546010" cy="546008"/>
              <a:chOff x="5745238" y="1447615"/>
              <a:chExt cx="701525" cy="701523"/>
            </a:xfrm>
          </p:grpSpPr>
          <p:sp>
            <p:nvSpPr>
              <p:cNvPr id="13" name="Oval 12">
                <a:extLst>
                  <a:ext uri="{FF2B5EF4-FFF2-40B4-BE49-F238E27FC236}">
                    <a16:creationId xmlns:a16="http://schemas.microsoft.com/office/drawing/2014/main" id="{335B7028-FF9B-F4FA-2AD8-AD7CFAC81970}"/>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Oval 13">
                <a:extLst>
                  <a:ext uri="{FF2B5EF4-FFF2-40B4-BE49-F238E27FC236}">
                    <a16:creationId xmlns:a16="http://schemas.microsoft.com/office/drawing/2014/main" id="{8AA5AFEA-4561-AFDD-5451-BB48DA80CCA3}"/>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70" name="Graphic 69">
              <a:extLst>
                <a:ext uri="{FF2B5EF4-FFF2-40B4-BE49-F238E27FC236}">
                  <a16:creationId xmlns:a16="http://schemas.microsoft.com/office/drawing/2014/main" id="{9140FDC4-1C94-0BC4-80B8-2507A56BE7D5}"/>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79369" y="2062159"/>
              <a:ext cx="371480" cy="371480"/>
            </a:xfrm>
            <a:prstGeom prst="rect">
              <a:avLst/>
            </a:prstGeom>
          </p:spPr>
        </p:pic>
      </p:grpSp>
      <p:grpSp>
        <p:nvGrpSpPr>
          <p:cNvPr id="10" name="Group 9">
            <a:extLst>
              <a:ext uri="{FF2B5EF4-FFF2-40B4-BE49-F238E27FC236}">
                <a16:creationId xmlns:a16="http://schemas.microsoft.com/office/drawing/2014/main" id="{BA537EFA-FD30-95E4-FCDB-E0A20C3BB1D3}"/>
              </a:ext>
            </a:extLst>
          </p:cNvPr>
          <p:cNvGrpSpPr/>
          <p:nvPr/>
        </p:nvGrpSpPr>
        <p:grpSpPr>
          <a:xfrm>
            <a:off x="3426125" y="1908220"/>
            <a:ext cx="2116708" cy="546008"/>
            <a:chOff x="3657158" y="1908220"/>
            <a:chExt cx="2116708" cy="546008"/>
          </a:xfrm>
        </p:grpSpPr>
        <p:sp>
          <p:nvSpPr>
            <p:cNvPr id="56" name="TextBox 55">
              <a:extLst>
                <a:ext uri="{FF2B5EF4-FFF2-40B4-BE49-F238E27FC236}">
                  <a16:creationId xmlns:a16="http://schemas.microsoft.com/office/drawing/2014/main" id="{24973A1A-44F4-A512-58D7-1ABE6C4EA20E}"/>
                </a:ext>
              </a:extLst>
            </p:cNvPr>
            <p:cNvSpPr txBox="1"/>
            <p:nvPr/>
          </p:nvSpPr>
          <p:spPr>
            <a:xfrm>
              <a:off x="4342394" y="2058114"/>
              <a:ext cx="1431472" cy="246221"/>
            </a:xfrm>
            <a:prstGeom prst="rect">
              <a:avLst/>
            </a:prstGeom>
            <a:noFill/>
            <a:ln>
              <a:noFill/>
            </a:ln>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Chemistry</a:t>
              </a:r>
            </a:p>
          </p:txBody>
        </p:sp>
        <p:grpSp>
          <p:nvGrpSpPr>
            <p:cNvPr id="28" name="Group 27">
              <a:extLst>
                <a:ext uri="{FF2B5EF4-FFF2-40B4-BE49-F238E27FC236}">
                  <a16:creationId xmlns:a16="http://schemas.microsoft.com/office/drawing/2014/main" id="{994BB9B1-0D4E-48F1-AFC9-7FC38AF8C04C}"/>
                </a:ext>
              </a:extLst>
            </p:cNvPr>
            <p:cNvGrpSpPr/>
            <p:nvPr/>
          </p:nvGrpSpPr>
          <p:grpSpPr>
            <a:xfrm>
              <a:off x="3657158" y="1908220"/>
              <a:ext cx="546010" cy="546008"/>
              <a:chOff x="3657158" y="1984420"/>
              <a:chExt cx="546010" cy="546008"/>
            </a:xfrm>
          </p:grpSpPr>
          <p:grpSp>
            <p:nvGrpSpPr>
              <p:cNvPr id="15" name="Group 14">
                <a:extLst>
                  <a:ext uri="{FF2B5EF4-FFF2-40B4-BE49-F238E27FC236}">
                    <a16:creationId xmlns:a16="http://schemas.microsoft.com/office/drawing/2014/main" id="{E0FF9824-1765-0BA8-E5D6-69EA7DE51C0B}"/>
                  </a:ext>
                </a:extLst>
              </p:cNvPr>
              <p:cNvGrpSpPr/>
              <p:nvPr/>
            </p:nvGrpSpPr>
            <p:grpSpPr>
              <a:xfrm>
                <a:off x="3657158" y="1984420"/>
                <a:ext cx="546010" cy="546008"/>
                <a:chOff x="5745238" y="1447615"/>
                <a:chExt cx="701525" cy="701523"/>
              </a:xfrm>
            </p:grpSpPr>
            <p:sp>
              <p:nvSpPr>
                <p:cNvPr id="16" name="Oval 15">
                  <a:extLst>
                    <a:ext uri="{FF2B5EF4-FFF2-40B4-BE49-F238E27FC236}">
                      <a16:creationId xmlns:a16="http://schemas.microsoft.com/office/drawing/2014/main" id="{395590CA-3DA0-A8E5-8BAD-2913B6F0EE82}"/>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8E9E8364-2824-8EA0-5314-95515B63AD01}"/>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72" name="Graphic 71">
                <a:extLst>
                  <a:ext uri="{FF2B5EF4-FFF2-40B4-BE49-F238E27FC236}">
                    <a16:creationId xmlns:a16="http://schemas.microsoft.com/office/drawing/2014/main" id="{F1A1A631-74A3-51A2-5340-7AB5AC4AB609}"/>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739662" y="2044766"/>
                <a:ext cx="366714" cy="366714"/>
              </a:xfrm>
              <a:prstGeom prst="rect">
                <a:avLst/>
              </a:prstGeom>
            </p:spPr>
          </p:pic>
        </p:grpSp>
      </p:grpSp>
      <p:grpSp>
        <p:nvGrpSpPr>
          <p:cNvPr id="36" name="Group 35">
            <a:extLst>
              <a:ext uri="{FF2B5EF4-FFF2-40B4-BE49-F238E27FC236}">
                <a16:creationId xmlns:a16="http://schemas.microsoft.com/office/drawing/2014/main" id="{5F4FFECB-FD63-C7D5-925F-7C5C935B305D}"/>
              </a:ext>
            </a:extLst>
          </p:cNvPr>
          <p:cNvGrpSpPr/>
          <p:nvPr/>
        </p:nvGrpSpPr>
        <p:grpSpPr>
          <a:xfrm>
            <a:off x="2913310" y="3299328"/>
            <a:ext cx="292608" cy="292818"/>
            <a:chOff x="2923470" y="3385688"/>
            <a:chExt cx="292608" cy="292818"/>
          </a:xfrm>
        </p:grpSpPr>
        <p:grpSp>
          <p:nvGrpSpPr>
            <p:cNvPr id="33" name="Group 32">
              <a:extLst>
                <a:ext uri="{FF2B5EF4-FFF2-40B4-BE49-F238E27FC236}">
                  <a16:creationId xmlns:a16="http://schemas.microsoft.com/office/drawing/2014/main" id="{09F88392-86FF-B016-4C7B-B95F5811169E}"/>
                </a:ext>
              </a:extLst>
            </p:cNvPr>
            <p:cNvGrpSpPr>
              <a:grpSpLocks/>
            </p:cNvGrpSpPr>
            <p:nvPr/>
          </p:nvGrpSpPr>
          <p:grpSpPr>
            <a:xfrm>
              <a:off x="2923470" y="3385688"/>
              <a:ext cx="292608" cy="292818"/>
              <a:chOff x="5745238" y="1447615"/>
              <a:chExt cx="701525" cy="701523"/>
            </a:xfrm>
          </p:grpSpPr>
          <p:sp>
            <p:nvSpPr>
              <p:cNvPr id="34" name="Oval 33">
                <a:extLst>
                  <a:ext uri="{FF2B5EF4-FFF2-40B4-BE49-F238E27FC236}">
                    <a16:creationId xmlns:a16="http://schemas.microsoft.com/office/drawing/2014/main" id="{20D406FA-CD27-C891-2373-B8309B67B5D9}"/>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5" name="Oval 34">
                <a:extLst>
                  <a:ext uri="{FF2B5EF4-FFF2-40B4-BE49-F238E27FC236}">
                    <a16:creationId xmlns:a16="http://schemas.microsoft.com/office/drawing/2014/main" id="{29949FB3-E936-8E2D-26E0-F7428362D432}"/>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209" name="Graphic 208">
              <a:extLst>
                <a:ext uri="{FF2B5EF4-FFF2-40B4-BE49-F238E27FC236}">
                  <a16:creationId xmlns:a16="http://schemas.microsoft.com/office/drawing/2014/main" id="{DE91EFBB-F0FD-9BBD-406D-DC2E3126A16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982372" y="3444695"/>
              <a:ext cx="174804" cy="174806"/>
            </a:xfrm>
            <a:prstGeom prst="rect">
              <a:avLst/>
            </a:prstGeom>
          </p:spPr>
        </p:pic>
      </p:grpSp>
      <p:grpSp>
        <p:nvGrpSpPr>
          <p:cNvPr id="39" name="Group 38">
            <a:extLst>
              <a:ext uri="{FF2B5EF4-FFF2-40B4-BE49-F238E27FC236}">
                <a16:creationId xmlns:a16="http://schemas.microsoft.com/office/drawing/2014/main" id="{635CD3C0-EFA4-C3D2-0CD1-849F0170D2B6}"/>
              </a:ext>
            </a:extLst>
          </p:cNvPr>
          <p:cNvGrpSpPr/>
          <p:nvPr/>
        </p:nvGrpSpPr>
        <p:grpSpPr>
          <a:xfrm>
            <a:off x="5656178" y="3299328"/>
            <a:ext cx="292608" cy="292818"/>
            <a:chOff x="2923470" y="3385688"/>
            <a:chExt cx="292608" cy="292818"/>
          </a:xfrm>
        </p:grpSpPr>
        <p:grpSp>
          <p:nvGrpSpPr>
            <p:cNvPr id="42" name="Group 41">
              <a:extLst>
                <a:ext uri="{FF2B5EF4-FFF2-40B4-BE49-F238E27FC236}">
                  <a16:creationId xmlns:a16="http://schemas.microsoft.com/office/drawing/2014/main" id="{8BCA4867-202D-83AB-D0EC-6FB308F6018D}"/>
                </a:ext>
              </a:extLst>
            </p:cNvPr>
            <p:cNvGrpSpPr>
              <a:grpSpLocks/>
            </p:cNvGrpSpPr>
            <p:nvPr/>
          </p:nvGrpSpPr>
          <p:grpSpPr>
            <a:xfrm>
              <a:off x="2923470" y="3385688"/>
              <a:ext cx="292608" cy="292818"/>
              <a:chOff x="5745238" y="1447615"/>
              <a:chExt cx="701525" cy="701523"/>
            </a:xfrm>
          </p:grpSpPr>
          <p:sp>
            <p:nvSpPr>
              <p:cNvPr id="45" name="Oval 44">
                <a:extLst>
                  <a:ext uri="{FF2B5EF4-FFF2-40B4-BE49-F238E27FC236}">
                    <a16:creationId xmlns:a16="http://schemas.microsoft.com/office/drawing/2014/main" id="{62CD1380-D39E-0222-8F87-D9D4C2DC8C20}"/>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7" name="Oval 46">
                <a:extLst>
                  <a:ext uri="{FF2B5EF4-FFF2-40B4-BE49-F238E27FC236}">
                    <a16:creationId xmlns:a16="http://schemas.microsoft.com/office/drawing/2014/main" id="{50440E36-BD57-33B9-1E25-C776A79CF8C9}"/>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44" name="Graphic 43">
              <a:extLst>
                <a:ext uri="{FF2B5EF4-FFF2-40B4-BE49-F238E27FC236}">
                  <a16:creationId xmlns:a16="http://schemas.microsoft.com/office/drawing/2014/main" id="{3001A568-15AE-EB73-1796-225013084714}"/>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982372" y="3444695"/>
              <a:ext cx="174804" cy="174806"/>
            </a:xfrm>
            <a:prstGeom prst="rect">
              <a:avLst/>
            </a:prstGeom>
          </p:spPr>
        </p:pic>
      </p:grpSp>
      <p:grpSp>
        <p:nvGrpSpPr>
          <p:cNvPr id="48" name="Group 47">
            <a:extLst>
              <a:ext uri="{FF2B5EF4-FFF2-40B4-BE49-F238E27FC236}">
                <a16:creationId xmlns:a16="http://schemas.microsoft.com/office/drawing/2014/main" id="{2AB47A16-AA56-5C76-C0E2-2B4D9C957267}"/>
              </a:ext>
            </a:extLst>
          </p:cNvPr>
          <p:cNvGrpSpPr/>
          <p:nvPr/>
        </p:nvGrpSpPr>
        <p:grpSpPr>
          <a:xfrm>
            <a:off x="8397950" y="3299328"/>
            <a:ext cx="292608" cy="292818"/>
            <a:chOff x="2923470" y="3385688"/>
            <a:chExt cx="292608" cy="292818"/>
          </a:xfrm>
        </p:grpSpPr>
        <p:grpSp>
          <p:nvGrpSpPr>
            <p:cNvPr id="50" name="Group 49">
              <a:extLst>
                <a:ext uri="{FF2B5EF4-FFF2-40B4-BE49-F238E27FC236}">
                  <a16:creationId xmlns:a16="http://schemas.microsoft.com/office/drawing/2014/main" id="{9F245CB1-CF9A-9257-7F10-4686F5109C05}"/>
                </a:ext>
              </a:extLst>
            </p:cNvPr>
            <p:cNvGrpSpPr>
              <a:grpSpLocks/>
            </p:cNvGrpSpPr>
            <p:nvPr/>
          </p:nvGrpSpPr>
          <p:grpSpPr>
            <a:xfrm>
              <a:off x="2923470" y="3385688"/>
              <a:ext cx="292608" cy="292818"/>
              <a:chOff x="5745238" y="1447615"/>
              <a:chExt cx="701525" cy="701523"/>
            </a:xfrm>
          </p:grpSpPr>
          <p:sp>
            <p:nvSpPr>
              <p:cNvPr id="53" name="Oval 52">
                <a:extLst>
                  <a:ext uri="{FF2B5EF4-FFF2-40B4-BE49-F238E27FC236}">
                    <a16:creationId xmlns:a16="http://schemas.microsoft.com/office/drawing/2014/main" id="{C4AF5FFE-5081-11AA-DC9B-F52EEE75A630}"/>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2" name="Oval 61">
                <a:extLst>
                  <a:ext uri="{FF2B5EF4-FFF2-40B4-BE49-F238E27FC236}">
                    <a16:creationId xmlns:a16="http://schemas.microsoft.com/office/drawing/2014/main" id="{26F278B8-3AE1-68B0-FCBC-B93BECA91BE6}"/>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51" name="Graphic 50">
              <a:extLst>
                <a:ext uri="{FF2B5EF4-FFF2-40B4-BE49-F238E27FC236}">
                  <a16:creationId xmlns:a16="http://schemas.microsoft.com/office/drawing/2014/main" id="{CDAC61F4-9CF1-D1B9-37CE-2280C3452328}"/>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982372" y="3444695"/>
              <a:ext cx="174804" cy="174806"/>
            </a:xfrm>
            <a:prstGeom prst="rect">
              <a:avLst/>
            </a:prstGeom>
          </p:spPr>
        </p:pic>
      </p:grpSp>
      <p:grpSp>
        <p:nvGrpSpPr>
          <p:cNvPr id="63" name="Group 62">
            <a:extLst>
              <a:ext uri="{FF2B5EF4-FFF2-40B4-BE49-F238E27FC236}">
                <a16:creationId xmlns:a16="http://schemas.microsoft.com/office/drawing/2014/main" id="{44BF185C-3921-939A-25A3-7B9C6600DCA3}"/>
              </a:ext>
            </a:extLst>
          </p:cNvPr>
          <p:cNvGrpSpPr/>
          <p:nvPr/>
        </p:nvGrpSpPr>
        <p:grpSpPr>
          <a:xfrm>
            <a:off x="11137450" y="3299328"/>
            <a:ext cx="292608" cy="292818"/>
            <a:chOff x="2923470" y="3385688"/>
            <a:chExt cx="292608" cy="292818"/>
          </a:xfrm>
        </p:grpSpPr>
        <p:grpSp>
          <p:nvGrpSpPr>
            <p:cNvPr id="64" name="Group 63">
              <a:extLst>
                <a:ext uri="{FF2B5EF4-FFF2-40B4-BE49-F238E27FC236}">
                  <a16:creationId xmlns:a16="http://schemas.microsoft.com/office/drawing/2014/main" id="{713673D9-08C7-5288-DFEA-4568A3A7D8D3}"/>
                </a:ext>
              </a:extLst>
            </p:cNvPr>
            <p:cNvGrpSpPr>
              <a:grpSpLocks/>
            </p:cNvGrpSpPr>
            <p:nvPr/>
          </p:nvGrpSpPr>
          <p:grpSpPr>
            <a:xfrm>
              <a:off x="2923470" y="3385688"/>
              <a:ext cx="292608" cy="292818"/>
              <a:chOff x="5745238" y="1447615"/>
              <a:chExt cx="701525" cy="701523"/>
            </a:xfrm>
          </p:grpSpPr>
          <p:sp>
            <p:nvSpPr>
              <p:cNvPr id="66" name="Oval 65">
                <a:extLst>
                  <a:ext uri="{FF2B5EF4-FFF2-40B4-BE49-F238E27FC236}">
                    <a16:creationId xmlns:a16="http://schemas.microsoft.com/office/drawing/2014/main" id="{D686EA42-84FF-ABBE-AD57-7DE243C22223}"/>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1" name="Oval 70">
                <a:extLst>
                  <a:ext uri="{FF2B5EF4-FFF2-40B4-BE49-F238E27FC236}">
                    <a16:creationId xmlns:a16="http://schemas.microsoft.com/office/drawing/2014/main" id="{7F4F1A20-ABD3-5007-9308-36D8F0D4917B}"/>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65" name="Graphic 64">
              <a:extLst>
                <a:ext uri="{FF2B5EF4-FFF2-40B4-BE49-F238E27FC236}">
                  <a16:creationId xmlns:a16="http://schemas.microsoft.com/office/drawing/2014/main" id="{CC90D5EE-886B-E004-5C14-3AEA19ACC633}"/>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982372" y="3444695"/>
              <a:ext cx="174804" cy="174806"/>
            </a:xfrm>
            <a:prstGeom prst="rect">
              <a:avLst/>
            </a:prstGeom>
          </p:spPr>
        </p:pic>
      </p:grpSp>
      <p:grpSp>
        <p:nvGrpSpPr>
          <p:cNvPr id="73" name="Group 72">
            <a:extLst>
              <a:ext uri="{FF2B5EF4-FFF2-40B4-BE49-F238E27FC236}">
                <a16:creationId xmlns:a16="http://schemas.microsoft.com/office/drawing/2014/main" id="{5F39BDC3-3C76-D17F-4EF2-EBA0B8A623E4}"/>
              </a:ext>
            </a:extLst>
          </p:cNvPr>
          <p:cNvGrpSpPr/>
          <p:nvPr/>
        </p:nvGrpSpPr>
        <p:grpSpPr>
          <a:xfrm>
            <a:off x="2913310" y="4518126"/>
            <a:ext cx="292608" cy="292818"/>
            <a:chOff x="2923470" y="3385688"/>
            <a:chExt cx="292608" cy="292818"/>
          </a:xfrm>
        </p:grpSpPr>
        <p:grpSp>
          <p:nvGrpSpPr>
            <p:cNvPr id="74" name="Group 73">
              <a:extLst>
                <a:ext uri="{FF2B5EF4-FFF2-40B4-BE49-F238E27FC236}">
                  <a16:creationId xmlns:a16="http://schemas.microsoft.com/office/drawing/2014/main" id="{02BF4DB8-FC5B-EAD1-E5A2-454A8A2B0A43}"/>
                </a:ext>
              </a:extLst>
            </p:cNvPr>
            <p:cNvGrpSpPr>
              <a:grpSpLocks/>
            </p:cNvGrpSpPr>
            <p:nvPr/>
          </p:nvGrpSpPr>
          <p:grpSpPr>
            <a:xfrm>
              <a:off x="2923470" y="3385688"/>
              <a:ext cx="292608" cy="292818"/>
              <a:chOff x="5745238" y="1447615"/>
              <a:chExt cx="701525" cy="701523"/>
            </a:xfrm>
          </p:grpSpPr>
          <p:sp>
            <p:nvSpPr>
              <p:cNvPr id="76" name="Oval 75">
                <a:extLst>
                  <a:ext uri="{FF2B5EF4-FFF2-40B4-BE49-F238E27FC236}">
                    <a16:creationId xmlns:a16="http://schemas.microsoft.com/office/drawing/2014/main" id="{69FA61CE-3629-489F-F3DA-59E67A4E574E}"/>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7" name="Oval 76">
                <a:extLst>
                  <a:ext uri="{FF2B5EF4-FFF2-40B4-BE49-F238E27FC236}">
                    <a16:creationId xmlns:a16="http://schemas.microsoft.com/office/drawing/2014/main" id="{9E52201C-2297-6C67-9AC1-8AEF197305FA}"/>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75" name="Graphic 74">
              <a:extLst>
                <a:ext uri="{FF2B5EF4-FFF2-40B4-BE49-F238E27FC236}">
                  <a16:creationId xmlns:a16="http://schemas.microsoft.com/office/drawing/2014/main" id="{446CEBB9-227E-BF70-FB50-A7B52E9A269C}"/>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982372" y="3444695"/>
              <a:ext cx="174804" cy="174806"/>
            </a:xfrm>
            <a:prstGeom prst="rect">
              <a:avLst/>
            </a:prstGeom>
          </p:spPr>
        </p:pic>
      </p:grpSp>
      <p:grpSp>
        <p:nvGrpSpPr>
          <p:cNvPr id="78" name="Group 77">
            <a:extLst>
              <a:ext uri="{FF2B5EF4-FFF2-40B4-BE49-F238E27FC236}">
                <a16:creationId xmlns:a16="http://schemas.microsoft.com/office/drawing/2014/main" id="{217C2AD3-E73C-70D6-4638-767270F94E1F}"/>
              </a:ext>
            </a:extLst>
          </p:cNvPr>
          <p:cNvGrpSpPr/>
          <p:nvPr/>
        </p:nvGrpSpPr>
        <p:grpSpPr>
          <a:xfrm>
            <a:off x="5656178" y="4518126"/>
            <a:ext cx="292608" cy="292818"/>
            <a:chOff x="2923470" y="3385688"/>
            <a:chExt cx="292608" cy="292818"/>
          </a:xfrm>
        </p:grpSpPr>
        <p:grpSp>
          <p:nvGrpSpPr>
            <p:cNvPr id="79" name="Group 78">
              <a:extLst>
                <a:ext uri="{FF2B5EF4-FFF2-40B4-BE49-F238E27FC236}">
                  <a16:creationId xmlns:a16="http://schemas.microsoft.com/office/drawing/2014/main" id="{F270282F-B1D3-4C0A-EDEC-C475536EE573}"/>
                </a:ext>
              </a:extLst>
            </p:cNvPr>
            <p:cNvGrpSpPr>
              <a:grpSpLocks/>
            </p:cNvGrpSpPr>
            <p:nvPr/>
          </p:nvGrpSpPr>
          <p:grpSpPr>
            <a:xfrm>
              <a:off x="2923470" y="3385688"/>
              <a:ext cx="292608" cy="292818"/>
              <a:chOff x="5745238" y="1447615"/>
              <a:chExt cx="701525" cy="701523"/>
            </a:xfrm>
          </p:grpSpPr>
          <p:sp>
            <p:nvSpPr>
              <p:cNvPr id="81" name="Oval 80">
                <a:extLst>
                  <a:ext uri="{FF2B5EF4-FFF2-40B4-BE49-F238E27FC236}">
                    <a16:creationId xmlns:a16="http://schemas.microsoft.com/office/drawing/2014/main" id="{DC81114E-6315-0CF4-3776-09992D4F54DC}"/>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2" name="Oval 81">
                <a:extLst>
                  <a:ext uri="{FF2B5EF4-FFF2-40B4-BE49-F238E27FC236}">
                    <a16:creationId xmlns:a16="http://schemas.microsoft.com/office/drawing/2014/main" id="{784C57A2-0037-47CA-E7A7-E2D4FF59708D}"/>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80" name="Graphic 79">
              <a:extLst>
                <a:ext uri="{FF2B5EF4-FFF2-40B4-BE49-F238E27FC236}">
                  <a16:creationId xmlns:a16="http://schemas.microsoft.com/office/drawing/2014/main" id="{83DFB434-085A-0251-9601-01564BE4945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982372" y="3444695"/>
              <a:ext cx="174804" cy="174806"/>
            </a:xfrm>
            <a:prstGeom prst="rect">
              <a:avLst/>
            </a:prstGeom>
          </p:spPr>
        </p:pic>
      </p:grpSp>
      <p:grpSp>
        <p:nvGrpSpPr>
          <p:cNvPr id="83" name="Group 82">
            <a:extLst>
              <a:ext uri="{FF2B5EF4-FFF2-40B4-BE49-F238E27FC236}">
                <a16:creationId xmlns:a16="http://schemas.microsoft.com/office/drawing/2014/main" id="{538D56E4-8BCD-F0C0-CE79-50965E4EBDA0}"/>
              </a:ext>
            </a:extLst>
          </p:cNvPr>
          <p:cNvGrpSpPr/>
          <p:nvPr/>
        </p:nvGrpSpPr>
        <p:grpSpPr>
          <a:xfrm>
            <a:off x="8397950" y="4518126"/>
            <a:ext cx="292608" cy="292818"/>
            <a:chOff x="2923470" y="3385688"/>
            <a:chExt cx="292608" cy="292818"/>
          </a:xfrm>
        </p:grpSpPr>
        <p:grpSp>
          <p:nvGrpSpPr>
            <p:cNvPr id="84" name="Group 83">
              <a:extLst>
                <a:ext uri="{FF2B5EF4-FFF2-40B4-BE49-F238E27FC236}">
                  <a16:creationId xmlns:a16="http://schemas.microsoft.com/office/drawing/2014/main" id="{3089B388-A526-2252-DB19-CACA0408D6A5}"/>
                </a:ext>
              </a:extLst>
            </p:cNvPr>
            <p:cNvGrpSpPr>
              <a:grpSpLocks/>
            </p:cNvGrpSpPr>
            <p:nvPr/>
          </p:nvGrpSpPr>
          <p:grpSpPr>
            <a:xfrm>
              <a:off x="2923470" y="3385688"/>
              <a:ext cx="292608" cy="292818"/>
              <a:chOff x="5745238" y="1447615"/>
              <a:chExt cx="701525" cy="701523"/>
            </a:xfrm>
          </p:grpSpPr>
          <p:sp>
            <p:nvSpPr>
              <p:cNvPr id="86" name="Oval 85">
                <a:extLst>
                  <a:ext uri="{FF2B5EF4-FFF2-40B4-BE49-F238E27FC236}">
                    <a16:creationId xmlns:a16="http://schemas.microsoft.com/office/drawing/2014/main" id="{BB006B34-1E99-6B69-2BB7-C653B4E78052}"/>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7" name="Oval 86">
                <a:extLst>
                  <a:ext uri="{FF2B5EF4-FFF2-40B4-BE49-F238E27FC236}">
                    <a16:creationId xmlns:a16="http://schemas.microsoft.com/office/drawing/2014/main" id="{8A95A06A-2769-FAC2-EDF3-BB65C9FA498C}"/>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85" name="Graphic 84">
              <a:extLst>
                <a:ext uri="{FF2B5EF4-FFF2-40B4-BE49-F238E27FC236}">
                  <a16:creationId xmlns:a16="http://schemas.microsoft.com/office/drawing/2014/main" id="{0AB3528F-49B6-7536-D8E4-4604A51F3996}"/>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982372" y="3444695"/>
              <a:ext cx="174804" cy="174806"/>
            </a:xfrm>
            <a:prstGeom prst="rect">
              <a:avLst/>
            </a:prstGeom>
          </p:spPr>
        </p:pic>
      </p:grpSp>
      <p:grpSp>
        <p:nvGrpSpPr>
          <p:cNvPr id="88" name="Group 87">
            <a:extLst>
              <a:ext uri="{FF2B5EF4-FFF2-40B4-BE49-F238E27FC236}">
                <a16:creationId xmlns:a16="http://schemas.microsoft.com/office/drawing/2014/main" id="{33472E00-0D18-F6D2-FC53-876E540E3A7F}"/>
              </a:ext>
            </a:extLst>
          </p:cNvPr>
          <p:cNvGrpSpPr/>
          <p:nvPr/>
        </p:nvGrpSpPr>
        <p:grpSpPr>
          <a:xfrm>
            <a:off x="11137450" y="4518126"/>
            <a:ext cx="292608" cy="292818"/>
            <a:chOff x="2923470" y="3385688"/>
            <a:chExt cx="292608" cy="292818"/>
          </a:xfrm>
        </p:grpSpPr>
        <p:grpSp>
          <p:nvGrpSpPr>
            <p:cNvPr id="89" name="Group 88">
              <a:extLst>
                <a:ext uri="{FF2B5EF4-FFF2-40B4-BE49-F238E27FC236}">
                  <a16:creationId xmlns:a16="http://schemas.microsoft.com/office/drawing/2014/main" id="{4FD70D5C-A4BD-749C-2D5F-41C495F3F2DA}"/>
                </a:ext>
              </a:extLst>
            </p:cNvPr>
            <p:cNvGrpSpPr>
              <a:grpSpLocks/>
            </p:cNvGrpSpPr>
            <p:nvPr/>
          </p:nvGrpSpPr>
          <p:grpSpPr>
            <a:xfrm>
              <a:off x="2923470" y="3385688"/>
              <a:ext cx="292608" cy="292818"/>
              <a:chOff x="5745238" y="1447615"/>
              <a:chExt cx="701525" cy="701523"/>
            </a:xfrm>
          </p:grpSpPr>
          <p:sp>
            <p:nvSpPr>
              <p:cNvPr id="91" name="Oval 90">
                <a:extLst>
                  <a:ext uri="{FF2B5EF4-FFF2-40B4-BE49-F238E27FC236}">
                    <a16:creationId xmlns:a16="http://schemas.microsoft.com/office/drawing/2014/main" id="{AE5A2DBA-FEB6-007D-83D1-9BF25575032C}"/>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2" name="Oval 91">
                <a:extLst>
                  <a:ext uri="{FF2B5EF4-FFF2-40B4-BE49-F238E27FC236}">
                    <a16:creationId xmlns:a16="http://schemas.microsoft.com/office/drawing/2014/main" id="{167FABD1-9598-1D20-5F8D-EF38D65527A5}"/>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90" name="Graphic 89">
              <a:extLst>
                <a:ext uri="{FF2B5EF4-FFF2-40B4-BE49-F238E27FC236}">
                  <a16:creationId xmlns:a16="http://schemas.microsoft.com/office/drawing/2014/main" id="{531F1F78-4FE7-22AC-D391-D0AB92B4E096}"/>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982372" y="3444695"/>
              <a:ext cx="174804" cy="174806"/>
            </a:xfrm>
            <a:prstGeom prst="rect">
              <a:avLst/>
            </a:prstGeom>
          </p:spPr>
        </p:pic>
      </p:grpSp>
      <p:grpSp>
        <p:nvGrpSpPr>
          <p:cNvPr id="93" name="Group 92">
            <a:extLst>
              <a:ext uri="{FF2B5EF4-FFF2-40B4-BE49-F238E27FC236}">
                <a16:creationId xmlns:a16="http://schemas.microsoft.com/office/drawing/2014/main" id="{0732B825-27B3-9064-C32E-5FB887181C8F}"/>
              </a:ext>
            </a:extLst>
          </p:cNvPr>
          <p:cNvGrpSpPr/>
          <p:nvPr/>
        </p:nvGrpSpPr>
        <p:grpSpPr>
          <a:xfrm>
            <a:off x="5656178" y="5750200"/>
            <a:ext cx="292608" cy="292818"/>
            <a:chOff x="2923470" y="3385688"/>
            <a:chExt cx="292608" cy="292818"/>
          </a:xfrm>
        </p:grpSpPr>
        <p:grpSp>
          <p:nvGrpSpPr>
            <p:cNvPr id="94" name="Group 93">
              <a:extLst>
                <a:ext uri="{FF2B5EF4-FFF2-40B4-BE49-F238E27FC236}">
                  <a16:creationId xmlns:a16="http://schemas.microsoft.com/office/drawing/2014/main" id="{AD24B7E4-84D2-C526-6E40-DFFE2F123253}"/>
                </a:ext>
              </a:extLst>
            </p:cNvPr>
            <p:cNvGrpSpPr>
              <a:grpSpLocks/>
            </p:cNvGrpSpPr>
            <p:nvPr/>
          </p:nvGrpSpPr>
          <p:grpSpPr>
            <a:xfrm>
              <a:off x="2923470" y="3385688"/>
              <a:ext cx="292608" cy="292818"/>
              <a:chOff x="5745238" y="1447615"/>
              <a:chExt cx="701525" cy="701523"/>
            </a:xfrm>
          </p:grpSpPr>
          <p:sp>
            <p:nvSpPr>
              <p:cNvPr id="96" name="Oval 95">
                <a:extLst>
                  <a:ext uri="{FF2B5EF4-FFF2-40B4-BE49-F238E27FC236}">
                    <a16:creationId xmlns:a16="http://schemas.microsoft.com/office/drawing/2014/main" id="{28FC79FB-DDD4-5C12-EFFF-C1ED52D7A56C}"/>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7" name="Oval 96">
                <a:extLst>
                  <a:ext uri="{FF2B5EF4-FFF2-40B4-BE49-F238E27FC236}">
                    <a16:creationId xmlns:a16="http://schemas.microsoft.com/office/drawing/2014/main" id="{B91478E2-3312-5911-3CD1-76AAEAA107A3}"/>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95" name="Graphic 94">
              <a:extLst>
                <a:ext uri="{FF2B5EF4-FFF2-40B4-BE49-F238E27FC236}">
                  <a16:creationId xmlns:a16="http://schemas.microsoft.com/office/drawing/2014/main" id="{049D3DE1-AAE1-B888-6DC2-2FD9C4DB8B26}"/>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982372" y="3444695"/>
              <a:ext cx="174804" cy="174806"/>
            </a:xfrm>
            <a:prstGeom prst="rect">
              <a:avLst/>
            </a:prstGeom>
          </p:spPr>
        </p:pic>
      </p:grpSp>
      <p:grpSp>
        <p:nvGrpSpPr>
          <p:cNvPr id="98" name="Group 97">
            <a:extLst>
              <a:ext uri="{FF2B5EF4-FFF2-40B4-BE49-F238E27FC236}">
                <a16:creationId xmlns:a16="http://schemas.microsoft.com/office/drawing/2014/main" id="{14312BD1-9A5E-D413-02D2-E5438B9F2A3A}"/>
              </a:ext>
            </a:extLst>
          </p:cNvPr>
          <p:cNvGrpSpPr/>
          <p:nvPr/>
        </p:nvGrpSpPr>
        <p:grpSpPr>
          <a:xfrm>
            <a:off x="11137450" y="5750200"/>
            <a:ext cx="292608" cy="292818"/>
            <a:chOff x="2923470" y="3385688"/>
            <a:chExt cx="292608" cy="292818"/>
          </a:xfrm>
        </p:grpSpPr>
        <p:grpSp>
          <p:nvGrpSpPr>
            <p:cNvPr id="99" name="Group 98">
              <a:extLst>
                <a:ext uri="{FF2B5EF4-FFF2-40B4-BE49-F238E27FC236}">
                  <a16:creationId xmlns:a16="http://schemas.microsoft.com/office/drawing/2014/main" id="{4FF489D4-A433-943E-2A9E-571E056D4B8D}"/>
                </a:ext>
              </a:extLst>
            </p:cNvPr>
            <p:cNvGrpSpPr>
              <a:grpSpLocks/>
            </p:cNvGrpSpPr>
            <p:nvPr/>
          </p:nvGrpSpPr>
          <p:grpSpPr>
            <a:xfrm>
              <a:off x="2923470" y="3385688"/>
              <a:ext cx="292608" cy="292818"/>
              <a:chOff x="5745238" y="1447615"/>
              <a:chExt cx="701525" cy="701523"/>
            </a:xfrm>
          </p:grpSpPr>
          <p:sp>
            <p:nvSpPr>
              <p:cNvPr id="101" name="Oval 100">
                <a:extLst>
                  <a:ext uri="{FF2B5EF4-FFF2-40B4-BE49-F238E27FC236}">
                    <a16:creationId xmlns:a16="http://schemas.microsoft.com/office/drawing/2014/main" id="{01991E72-FABA-FD0F-8F39-7FCCB82EFA48}"/>
                  </a:ext>
                </a:extLst>
              </p:cNvPr>
              <p:cNvSpPr/>
              <p:nvPr/>
            </p:nvSpPr>
            <p:spPr>
              <a:xfrm>
                <a:off x="5745238" y="1447615"/>
                <a:ext cx="701525" cy="701523"/>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2" name="Oval 101">
                <a:extLst>
                  <a:ext uri="{FF2B5EF4-FFF2-40B4-BE49-F238E27FC236}">
                    <a16:creationId xmlns:a16="http://schemas.microsoft.com/office/drawing/2014/main" id="{0C6C3B03-97B2-6B95-A54E-863001798777}"/>
                  </a:ext>
                </a:extLst>
              </p:cNvPr>
              <p:cNvSpPr/>
              <p:nvPr/>
            </p:nvSpPr>
            <p:spPr>
              <a:xfrm>
                <a:off x="5806881" y="1509258"/>
                <a:ext cx="578239" cy="578237"/>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E33BF"/>
                  </a:solidFill>
                  <a:effectLst/>
                  <a:uLnTx/>
                  <a:uFillTx/>
                  <a:latin typeface="Avenir Next LT Pro"/>
                  <a:ea typeface="+mn-ea"/>
                  <a:cs typeface="+mn-cs"/>
                </a:endParaRPr>
              </a:p>
            </p:txBody>
          </p:sp>
        </p:grpSp>
        <p:pic>
          <p:nvPicPr>
            <p:cNvPr id="100" name="Graphic 99">
              <a:extLst>
                <a:ext uri="{FF2B5EF4-FFF2-40B4-BE49-F238E27FC236}">
                  <a16:creationId xmlns:a16="http://schemas.microsoft.com/office/drawing/2014/main" id="{843CFF46-540D-50D2-E704-97111B9417A6}"/>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982372" y="3444695"/>
              <a:ext cx="174804" cy="174806"/>
            </a:xfrm>
            <a:prstGeom prst="rect">
              <a:avLst/>
            </a:prstGeom>
          </p:spPr>
        </p:pic>
      </p:grpSp>
    </p:spTree>
    <p:extLst>
      <p:ext uri="{BB962C8B-B14F-4D97-AF65-F5344CB8AC3E}">
        <p14:creationId xmlns:p14="http://schemas.microsoft.com/office/powerpoint/2010/main" val="114858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AD027-83E4-0F86-314F-317C706319DA}"/>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75644E7F-41A0-BACD-5C32-8E0A1174D4C3}"/>
              </a:ext>
            </a:extLst>
          </p:cNvPr>
          <p:cNvSpPr>
            <a:spLocks/>
          </p:cNvSpPr>
          <p:nvPr/>
        </p:nvSpPr>
        <p:spPr>
          <a:xfrm>
            <a:off x="0" y="1424782"/>
            <a:ext cx="12192000" cy="439737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solidFill>
                <a:schemeClr val="lt1"/>
              </a:solidFill>
            </a:endParaRPr>
          </a:p>
        </p:txBody>
      </p:sp>
      <p:sp>
        <p:nvSpPr>
          <p:cNvPr id="16" name="Title 15">
            <a:extLst>
              <a:ext uri="{FF2B5EF4-FFF2-40B4-BE49-F238E27FC236}">
                <a16:creationId xmlns:a16="http://schemas.microsoft.com/office/drawing/2014/main" id="{F3AB904D-C54E-A28D-918F-EDB267AA9D1B}"/>
              </a:ext>
            </a:extLst>
          </p:cNvPr>
          <p:cNvSpPr>
            <a:spLocks noGrp="1"/>
          </p:cNvSpPr>
          <p:nvPr>
            <p:ph type="title"/>
          </p:nvPr>
        </p:nvSpPr>
        <p:spPr>
          <a:xfrm>
            <a:off x="550864" y="368828"/>
            <a:ext cx="11090274" cy="443198"/>
          </a:xfrm>
        </p:spPr>
        <p:txBody>
          <a:bodyPr/>
          <a:lstStyle/>
          <a:p>
            <a:r>
              <a:rPr lang="en-US"/>
              <a:t>PQDT Global Integration </a:t>
            </a:r>
          </a:p>
        </p:txBody>
      </p:sp>
      <p:sp>
        <p:nvSpPr>
          <p:cNvPr id="21" name="Rectangle 20">
            <a:extLst>
              <a:ext uri="{FF2B5EF4-FFF2-40B4-BE49-F238E27FC236}">
                <a16:creationId xmlns:a16="http://schemas.microsoft.com/office/drawing/2014/main" id="{A87C3273-A4A3-0AC4-9AF5-A2D9ADB09123}"/>
              </a:ext>
            </a:extLst>
          </p:cNvPr>
          <p:cNvSpPr>
            <a:spLocks/>
          </p:cNvSpPr>
          <p:nvPr/>
        </p:nvSpPr>
        <p:spPr>
          <a:xfrm>
            <a:off x="550859" y="1214437"/>
            <a:ext cx="11090279" cy="4818063"/>
          </a:xfrm>
          <a:prstGeom prst="rect">
            <a:avLst/>
          </a:prstGeom>
          <a:solidFill>
            <a:schemeClr val="bg1"/>
          </a:solidFill>
          <a:ln w="6350">
            <a:solidFill>
              <a:schemeClr val="bg1">
                <a:lumMod val="95000"/>
              </a:schemeClr>
            </a:solidFill>
          </a:ln>
        </p:spPr>
        <p:txBody>
          <a:bodyPr wrap="square" tIns="108000" bIns="108000" rtlCol="0" anchor="ctr" anchorCtr="0">
            <a:noAutofit/>
          </a:bodyPr>
          <a:lstStyle/>
          <a:p>
            <a:pPr algn="ctr"/>
            <a:endParaRPr lang="en-US" sz="1500"/>
          </a:p>
        </p:txBody>
      </p:sp>
      <p:grpSp>
        <p:nvGrpSpPr>
          <p:cNvPr id="126" name="Group 125">
            <a:extLst>
              <a:ext uri="{FF2B5EF4-FFF2-40B4-BE49-F238E27FC236}">
                <a16:creationId xmlns:a16="http://schemas.microsoft.com/office/drawing/2014/main" id="{585E01E5-E3EC-20B7-CCD3-8EE17CFC339C}"/>
              </a:ext>
            </a:extLst>
          </p:cNvPr>
          <p:cNvGrpSpPr/>
          <p:nvPr/>
        </p:nvGrpSpPr>
        <p:grpSpPr>
          <a:xfrm>
            <a:off x="1270039" y="1453405"/>
            <a:ext cx="9651919" cy="1344497"/>
            <a:chOff x="847725" y="1665902"/>
            <a:chExt cx="9651919" cy="1344497"/>
          </a:xfrm>
        </p:grpSpPr>
        <p:sp>
          <p:nvSpPr>
            <p:cNvPr id="31" name="Arc 30">
              <a:extLst>
                <a:ext uri="{FF2B5EF4-FFF2-40B4-BE49-F238E27FC236}">
                  <a16:creationId xmlns:a16="http://schemas.microsoft.com/office/drawing/2014/main" id="{22267BA7-0C97-FF18-FA56-4A693E2FA881}"/>
                </a:ext>
              </a:extLst>
            </p:cNvPr>
            <p:cNvSpPr/>
            <p:nvPr/>
          </p:nvSpPr>
          <p:spPr>
            <a:xfrm>
              <a:off x="847725" y="1665902"/>
              <a:ext cx="1379212" cy="1344497"/>
            </a:xfrm>
            <a:prstGeom prst="arc">
              <a:avLst>
                <a:gd name="adj1" fmla="val 11113915"/>
                <a:gd name="adj2" fmla="val 0"/>
              </a:avLst>
            </a:prstGeom>
            <a:noFill/>
            <a:ln w="19050" cap="rnd">
              <a:solidFill>
                <a:schemeClr val="bg2"/>
              </a:solidFill>
            </a:ln>
          </p:spPr>
          <p:txBody>
            <a:bodyPr wrap="square" lIns="0" tIns="0" rIns="0" bIns="0" rtlCol="0" anchor="ctr">
              <a:noAutofit/>
            </a:bodyPr>
            <a:lstStyle/>
            <a:p>
              <a:pPr algn="ctr"/>
              <a:endParaRPr lang="en-US" sz="1000" b="1">
                <a:solidFill>
                  <a:schemeClr val="bg2"/>
                </a:solidFill>
              </a:endParaRPr>
            </a:p>
          </p:txBody>
        </p:sp>
        <p:sp>
          <p:nvSpPr>
            <p:cNvPr id="34" name="Arc 33">
              <a:extLst>
                <a:ext uri="{FF2B5EF4-FFF2-40B4-BE49-F238E27FC236}">
                  <a16:creationId xmlns:a16="http://schemas.microsoft.com/office/drawing/2014/main" id="{968612D0-EFE7-7061-C850-34D49FB24161}"/>
                </a:ext>
              </a:extLst>
            </p:cNvPr>
            <p:cNvSpPr/>
            <p:nvPr/>
          </p:nvSpPr>
          <p:spPr>
            <a:xfrm>
              <a:off x="2226509" y="1665902"/>
              <a:ext cx="1379212" cy="1344497"/>
            </a:xfrm>
            <a:prstGeom prst="arc">
              <a:avLst>
                <a:gd name="adj1" fmla="val 21571986"/>
                <a:gd name="adj2" fmla="val 10835187"/>
              </a:avLst>
            </a:prstGeom>
            <a:noFill/>
            <a:ln w="19050" cap="rnd">
              <a:solidFill>
                <a:schemeClr val="bg1">
                  <a:lumMod val="85000"/>
                </a:schemeClr>
              </a:solidFill>
            </a:ln>
          </p:spPr>
          <p:txBody>
            <a:bodyPr wrap="square" lIns="0" tIns="0" rIns="0" bIns="0" rtlCol="0" anchor="ctr">
              <a:noAutofit/>
            </a:bodyPr>
            <a:lstStyle/>
            <a:p>
              <a:pPr algn="ctr"/>
              <a:endParaRPr lang="en-US" sz="1000" b="1">
                <a:solidFill>
                  <a:schemeClr val="bg2"/>
                </a:solidFill>
              </a:endParaRPr>
            </a:p>
          </p:txBody>
        </p:sp>
        <p:sp>
          <p:nvSpPr>
            <p:cNvPr id="35" name="Arc 34">
              <a:extLst>
                <a:ext uri="{FF2B5EF4-FFF2-40B4-BE49-F238E27FC236}">
                  <a16:creationId xmlns:a16="http://schemas.microsoft.com/office/drawing/2014/main" id="{8BC1C19D-7EAF-1CCF-F9D6-31CB20611B7C}"/>
                </a:ext>
              </a:extLst>
            </p:cNvPr>
            <p:cNvSpPr/>
            <p:nvPr/>
          </p:nvSpPr>
          <p:spPr>
            <a:xfrm>
              <a:off x="3605293" y="1665902"/>
              <a:ext cx="1379212" cy="1344497"/>
            </a:xfrm>
            <a:prstGeom prst="arc">
              <a:avLst>
                <a:gd name="adj1" fmla="val 10654927"/>
                <a:gd name="adj2" fmla="val 0"/>
              </a:avLst>
            </a:prstGeom>
            <a:noFill/>
            <a:ln w="19050" cap="rnd">
              <a:solidFill>
                <a:schemeClr val="bg1">
                  <a:lumMod val="85000"/>
                </a:schemeClr>
              </a:solidFill>
            </a:ln>
          </p:spPr>
          <p:txBody>
            <a:bodyPr wrap="square" lIns="0" tIns="0" rIns="0" bIns="0" rtlCol="0" anchor="ctr">
              <a:noAutofit/>
            </a:bodyPr>
            <a:lstStyle/>
            <a:p>
              <a:pPr algn="ctr"/>
              <a:endParaRPr lang="en-US" sz="1000" b="1">
                <a:solidFill>
                  <a:schemeClr val="bg2"/>
                </a:solidFill>
              </a:endParaRPr>
            </a:p>
          </p:txBody>
        </p:sp>
        <p:sp>
          <p:nvSpPr>
            <p:cNvPr id="36" name="Arc 35">
              <a:extLst>
                <a:ext uri="{FF2B5EF4-FFF2-40B4-BE49-F238E27FC236}">
                  <a16:creationId xmlns:a16="http://schemas.microsoft.com/office/drawing/2014/main" id="{28149361-DD15-302F-940B-E836AC37B706}"/>
                </a:ext>
              </a:extLst>
            </p:cNvPr>
            <p:cNvSpPr/>
            <p:nvPr/>
          </p:nvSpPr>
          <p:spPr>
            <a:xfrm>
              <a:off x="4984077" y="1665902"/>
              <a:ext cx="1379212" cy="1344497"/>
            </a:xfrm>
            <a:prstGeom prst="arc">
              <a:avLst>
                <a:gd name="adj1" fmla="val 21444523"/>
                <a:gd name="adj2" fmla="val 10844794"/>
              </a:avLst>
            </a:prstGeom>
            <a:noFill/>
            <a:ln w="19050" cap="rnd">
              <a:solidFill>
                <a:schemeClr val="bg1">
                  <a:lumMod val="85000"/>
                </a:schemeClr>
              </a:solidFill>
            </a:ln>
          </p:spPr>
          <p:txBody>
            <a:bodyPr wrap="square" lIns="0" tIns="0" rIns="0" bIns="0" rtlCol="0" anchor="ctr">
              <a:noAutofit/>
            </a:bodyPr>
            <a:lstStyle/>
            <a:p>
              <a:pPr algn="ctr"/>
              <a:endParaRPr lang="en-US" sz="1000" b="1">
                <a:solidFill>
                  <a:schemeClr val="bg2"/>
                </a:solidFill>
              </a:endParaRPr>
            </a:p>
          </p:txBody>
        </p:sp>
        <p:sp>
          <p:nvSpPr>
            <p:cNvPr id="37" name="Arc 36">
              <a:extLst>
                <a:ext uri="{FF2B5EF4-FFF2-40B4-BE49-F238E27FC236}">
                  <a16:creationId xmlns:a16="http://schemas.microsoft.com/office/drawing/2014/main" id="{79839542-9A88-7E19-2ADD-B93D0B652870}"/>
                </a:ext>
              </a:extLst>
            </p:cNvPr>
            <p:cNvSpPr/>
            <p:nvPr/>
          </p:nvSpPr>
          <p:spPr>
            <a:xfrm>
              <a:off x="6362860" y="1665902"/>
              <a:ext cx="1379212" cy="1344497"/>
            </a:xfrm>
            <a:prstGeom prst="arc">
              <a:avLst>
                <a:gd name="adj1" fmla="val 10845429"/>
                <a:gd name="adj2" fmla="val 0"/>
              </a:avLst>
            </a:prstGeom>
            <a:noFill/>
            <a:ln w="19050" cap="rnd">
              <a:solidFill>
                <a:schemeClr val="bg1">
                  <a:lumMod val="85000"/>
                </a:schemeClr>
              </a:solidFill>
            </a:ln>
          </p:spPr>
          <p:txBody>
            <a:bodyPr wrap="square" lIns="0" tIns="0" rIns="0" bIns="0" rtlCol="0" anchor="ctr">
              <a:noAutofit/>
            </a:bodyPr>
            <a:lstStyle/>
            <a:p>
              <a:pPr algn="ctr"/>
              <a:endParaRPr lang="en-US" sz="1000" b="1">
                <a:solidFill>
                  <a:schemeClr val="bg2"/>
                </a:solidFill>
              </a:endParaRPr>
            </a:p>
          </p:txBody>
        </p:sp>
        <p:sp>
          <p:nvSpPr>
            <p:cNvPr id="38" name="Arc 37">
              <a:extLst>
                <a:ext uri="{FF2B5EF4-FFF2-40B4-BE49-F238E27FC236}">
                  <a16:creationId xmlns:a16="http://schemas.microsoft.com/office/drawing/2014/main" id="{CA8FF9F3-6929-9A48-FB2E-AA6484244B07}"/>
                </a:ext>
              </a:extLst>
            </p:cNvPr>
            <p:cNvSpPr/>
            <p:nvPr/>
          </p:nvSpPr>
          <p:spPr>
            <a:xfrm>
              <a:off x="7741644" y="1665902"/>
              <a:ext cx="1379212" cy="1344497"/>
            </a:xfrm>
            <a:prstGeom prst="arc">
              <a:avLst>
                <a:gd name="adj1" fmla="val 86878"/>
                <a:gd name="adj2" fmla="val 10860777"/>
              </a:avLst>
            </a:prstGeom>
            <a:noFill/>
            <a:ln w="19050" cap="rnd">
              <a:solidFill>
                <a:schemeClr val="bg1">
                  <a:lumMod val="85000"/>
                </a:schemeClr>
              </a:solidFill>
            </a:ln>
          </p:spPr>
          <p:txBody>
            <a:bodyPr wrap="square" lIns="0" tIns="0" rIns="0" bIns="0" rtlCol="0" anchor="ctr">
              <a:noAutofit/>
            </a:bodyPr>
            <a:lstStyle/>
            <a:p>
              <a:pPr algn="ctr"/>
              <a:endParaRPr lang="en-US" sz="1000" b="1">
                <a:solidFill>
                  <a:schemeClr val="bg2"/>
                </a:solidFill>
              </a:endParaRPr>
            </a:p>
          </p:txBody>
        </p:sp>
        <p:sp>
          <p:nvSpPr>
            <p:cNvPr id="39" name="Arc 38">
              <a:extLst>
                <a:ext uri="{FF2B5EF4-FFF2-40B4-BE49-F238E27FC236}">
                  <a16:creationId xmlns:a16="http://schemas.microsoft.com/office/drawing/2014/main" id="{FA34DF88-EF9F-B177-623A-EE2E7CFA3932}"/>
                </a:ext>
              </a:extLst>
            </p:cNvPr>
            <p:cNvSpPr/>
            <p:nvPr/>
          </p:nvSpPr>
          <p:spPr>
            <a:xfrm>
              <a:off x="9120432" y="1665902"/>
              <a:ext cx="1379212" cy="1344497"/>
            </a:xfrm>
            <a:prstGeom prst="arc">
              <a:avLst>
                <a:gd name="adj1" fmla="val 10667398"/>
                <a:gd name="adj2" fmla="val 0"/>
              </a:avLst>
            </a:prstGeom>
            <a:noFill/>
            <a:ln w="19050" cap="rnd">
              <a:solidFill>
                <a:schemeClr val="bg1">
                  <a:lumMod val="85000"/>
                </a:schemeClr>
              </a:solidFill>
            </a:ln>
          </p:spPr>
          <p:txBody>
            <a:bodyPr wrap="square" lIns="0" tIns="0" rIns="0" bIns="0" rtlCol="0" anchor="ctr">
              <a:noAutofit/>
            </a:bodyPr>
            <a:lstStyle/>
            <a:p>
              <a:pPr algn="ctr"/>
              <a:endParaRPr lang="en-US" sz="1000" b="1">
                <a:solidFill>
                  <a:schemeClr val="bg2"/>
                </a:solidFill>
              </a:endParaRPr>
            </a:p>
          </p:txBody>
        </p:sp>
        <p:sp>
          <p:nvSpPr>
            <p:cNvPr id="92" name="Oval 91">
              <a:extLst>
                <a:ext uri="{FF2B5EF4-FFF2-40B4-BE49-F238E27FC236}">
                  <a16:creationId xmlns:a16="http://schemas.microsoft.com/office/drawing/2014/main" id="{6376CFF4-5FA9-6FBD-616B-60BB1C02C588}"/>
                </a:ext>
              </a:extLst>
            </p:cNvPr>
            <p:cNvSpPr/>
            <p:nvPr/>
          </p:nvSpPr>
          <p:spPr>
            <a:xfrm>
              <a:off x="939006" y="1748284"/>
              <a:ext cx="1196651" cy="1166530"/>
            </a:xfrm>
            <a:prstGeom prst="ellipse">
              <a:avLst/>
            </a:prstGeom>
            <a:solidFill>
              <a:schemeClr val="bg1"/>
            </a:solidFill>
            <a:ln w="31750">
              <a:solidFill>
                <a:schemeClr val="bg2"/>
              </a:solidFill>
            </a:ln>
          </p:spPr>
          <p:txBody>
            <a:bodyPr wrap="square" lIns="0" tIns="0" rIns="0" bIns="0" rtlCol="0" anchor="ctr">
              <a:noAutofit/>
            </a:bodyPr>
            <a:lstStyle/>
            <a:p>
              <a:pPr algn="ctr"/>
              <a:endParaRPr lang="en-US" sz="1000" b="1">
                <a:solidFill>
                  <a:schemeClr val="bg2"/>
                </a:solidFill>
              </a:endParaRPr>
            </a:p>
          </p:txBody>
        </p:sp>
        <p:sp>
          <p:nvSpPr>
            <p:cNvPr id="93" name="Oval 92">
              <a:extLst>
                <a:ext uri="{FF2B5EF4-FFF2-40B4-BE49-F238E27FC236}">
                  <a16:creationId xmlns:a16="http://schemas.microsoft.com/office/drawing/2014/main" id="{DF66F877-2176-5E23-7878-0965364EE3DC}"/>
                </a:ext>
              </a:extLst>
            </p:cNvPr>
            <p:cNvSpPr/>
            <p:nvPr/>
          </p:nvSpPr>
          <p:spPr>
            <a:xfrm>
              <a:off x="2315557" y="1748284"/>
              <a:ext cx="1196651" cy="1166530"/>
            </a:xfrm>
            <a:prstGeom prst="ellipse">
              <a:avLst/>
            </a:prstGeom>
            <a:solidFill>
              <a:schemeClr val="bg1"/>
            </a:solidFill>
            <a:ln w="31750">
              <a:solidFill>
                <a:schemeClr val="bg1">
                  <a:lumMod val="85000"/>
                </a:schemeClr>
              </a:solidFill>
            </a:ln>
          </p:spPr>
          <p:txBody>
            <a:bodyPr wrap="square" lIns="0" tIns="0" rIns="0" bIns="0" rtlCol="0" anchor="ctr">
              <a:noAutofit/>
            </a:bodyPr>
            <a:lstStyle/>
            <a:p>
              <a:pPr algn="ctr"/>
              <a:endParaRPr lang="en-US" sz="1000" b="1">
                <a:solidFill>
                  <a:schemeClr val="bg2"/>
                </a:solidFill>
              </a:endParaRPr>
            </a:p>
          </p:txBody>
        </p:sp>
        <p:sp>
          <p:nvSpPr>
            <p:cNvPr id="94" name="Oval 93">
              <a:extLst>
                <a:ext uri="{FF2B5EF4-FFF2-40B4-BE49-F238E27FC236}">
                  <a16:creationId xmlns:a16="http://schemas.microsoft.com/office/drawing/2014/main" id="{234F4AD3-2C0F-03BE-049D-A9E394E50BAA}"/>
                </a:ext>
              </a:extLst>
            </p:cNvPr>
            <p:cNvSpPr/>
            <p:nvPr/>
          </p:nvSpPr>
          <p:spPr>
            <a:xfrm>
              <a:off x="3692108" y="1748284"/>
              <a:ext cx="1196651" cy="1166530"/>
            </a:xfrm>
            <a:prstGeom prst="ellipse">
              <a:avLst/>
            </a:prstGeom>
            <a:solidFill>
              <a:schemeClr val="bg1"/>
            </a:solidFill>
            <a:ln w="31750">
              <a:solidFill>
                <a:schemeClr val="bg1">
                  <a:lumMod val="85000"/>
                </a:schemeClr>
              </a:solidFill>
            </a:ln>
          </p:spPr>
          <p:txBody>
            <a:bodyPr wrap="square" lIns="0" tIns="0" rIns="0" bIns="0" rtlCol="0" anchor="ctr">
              <a:noAutofit/>
            </a:bodyPr>
            <a:lstStyle/>
            <a:p>
              <a:pPr algn="ctr"/>
              <a:endParaRPr lang="en-US" sz="1000" b="1">
                <a:solidFill>
                  <a:schemeClr val="bg2"/>
                </a:solidFill>
              </a:endParaRPr>
            </a:p>
          </p:txBody>
        </p:sp>
        <p:sp>
          <p:nvSpPr>
            <p:cNvPr id="95" name="Oval 94">
              <a:extLst>
                <a:ext uri="{FF2B5EF4-FFF2-40B4-BE49-F238E27FC236}">
                  <a16:creationId xmlns:a16="http://schemas.microsoft.com/office/drawing/2014/main" id="{EE8BDE7F-1D21-3C5B-F4DC-30721C0E3F68}"/>
                </a:ext>
              </a:extLst>
            </p:cNvPr>
            <p:cNvSpPr/>
            <p:nvPr/>
          </p:nvSpPr>
          <p:spPr>
            <a:xfrm>
              <a:off x="5068659" y="1748284"/>
              <a:ext cx="1196651" cy="1166530"/>
            </a:xfrm>
            <a:prstGeom prst="ellipse">
              <a:avLst/>
            </a:prstGeom>
            <a:solidFill>
              <a:schemeClr val="bg1"/>
            </a:solidFill>
            <a:ln w="31750">
              <a:solidFill>
                <a:schemeClr val="bg1">
                  <a:lumMod val="85000"/>
                </a:schemeClr>
              </a:solidFill>
            </a:ln>
          </p:spPr>
          <p:txBody>
            <a:bodyPr wrap="square" lIns="0" tIns="0" rIns="0" bIns="0" rtlCol="0" anchor="ctr">
              <a:noAutofit/>
            </a:bodyPr>
            <a:lstStyle/>
            <a:p>
              <a:pPr algn="ctr"/>
              <a:endParaRPr lang="en-US" sz="1000" b="1">
                <a:solidFill>
                  <a:schemeClr val="bg2"/>
                </a:solidFill>
              </a:endParaRPr>
            </a:p>
          </p:txBody>
        </p:sp>
        <p:sp>
          <p:nvSpPr>
            <p:cNvPr id="96" name="Oval 95">
              <a:extLst>
                <a:ext uri="{FF2B5EF4-FFF2-40B4-BE49-F238E27FC236}">
                  <a16:creationId xmlns:a16="http://schemas.microsoft.com/office/drawing/2014/main" id="{2A8A8551-DEE5-61BA-B277-0F4858A77531}"/>
                </a:ext>
              </a:extLst>
            </p:cNvPr>
            <p:cNvSpPr/>
            <p:nvPr/>
          </p:nvSpPr>
          <p:spPr>
            <a:xfrm>
              <a:off x="6445210" y="1748284"/>
              <a:ext cx="1196651" cy="1166530"/>
            </a:xfrm>
            <a:prstGeom prst="ellipse">
              <a:avLst/>
            </a:prstGeom>
            <a:solidFill>
              <a:schemeClr val="bg1"/>
            </a:solidFill>
            <a:ln w="31750">
              <a:solidFill>
                <a:schemeClr val="bg1">
                  <a:lumMod val="85000"/>
                </a:schemeClr>
              </a:solidFill>
            </a:ln>
          </p:spPr>
          <p:txBody>
            <a:bodyPr wrap="square" lIns="0" tIns="0" rIns="0" bIns="0" rtlCol="0" anchor="ctr">
              <a:noAutofit/>
            </a:bodyPr>
            <a:lstStyle/>
            <a:p>
              <a:pPr algn="ctr"/>
              <a:endParaRPr lang="en-US" sz="1000" b="1">
                <a:solidFill>
                  <a:schemeClr val="bg2"/>
                </a:solidFill>
              </a:endParaRPr>
            </a:p>
          </p:txBody>
        </p:sp>
        <p:sp>
          <p:nvSpPr>
            <p:cNvPr id="97" name="Oval 96">
              <a:extLst>
                <a:ext uri="{FF2B5EF4-FFF2-40B4-BE49-F238E27FC236}">
                  <a16:creationId xmlns:a16="http://schemas.microsoft.com/office/drawing/2014/main" id="{0C62656C-92B2-ED2F-103E-898EA2813B92}"/>
                </a:ext>
              </a:extLst>
            </p:cNvPr>
            <p:cNvSpPr/>
            <p:nvPr/>
          </p:nvSpPr>
          <p:spPr>
            <a:xfrm>
              <a:off x="7821761" y="1748284"/>
              <a:ext cx="1196651" cy="1166530"/>
            </a:xfrm>
            <a:prstGeom prst="ellipse">
              <a:avLst/>
            </a:prstGeom>
            <a:solidFill>
              <a:schemeClr val="bg1"/>
            </a:solidFill>
            <a:ln w="31750">
              <a:solidFill>
                <a:schemeClr val="bg1">
                  <a:lumMod val="85000"/>
                </a:schemeClr>
              </a:solidFill>
            </a:ln>
          </p:spPr>
          <p:txBody>
            <a:bodyPr wrap="square" lIns="0" tIns="0" rIns="0" bIns="0" rtlCol="0" anchor="ctr">
              <a:noAutofit/>
            </a:bodyPr>
            <a:lstStyle/>
            <a:p>
              <a:pPr algn="ctr"/>
              <a:endParaRPr lang="en-US" sz="1000" b="1">
                <a:solidFill>
                  <a:schemeClr val="bg2"/>
                </a:solidFill>
              </a:endParaRPr>
            </a:p>
          </p:txBody>
        </p:sp>
        <p:sp>
          <p:nvSpPr>
            <p:cNvPr id="98" name="Oval 97">
              <a:extLst>
                <a:ext uri="{FF2B5EF4-FFF2-40B4-BE49-F238E27FC236}">
                  <a16:creationId xmlns:a16="http://schemas.microsoft.com/office/drawing/2014/main" id="{B5E93539-4EEC-6FA8-84C2-EE6651685806}"/>
                </a:ext>
              </a:extLst>
            </p:cNvPr>
            <p:cNvSpPr/>
            <p:nvPr/>
          </p:nvSpPr>
          <p:spPr>
            <a:xfrm>
              <a:off x="9198307" y="1748284"/>
              <a:ext cx="1196651" cy="1166530"/>
            </a:xfrm>
            <a:prstGeom prst="ellipse">
              <a:avLst/>
            </a:prstGeom>
            <a:solidFill>
              <a:schemeClr val="bg1"/>
            </a:solidFill>
            <a:ln w="31750">
              <a:solidFill>
                <a:schemeClr val="bg1">
                  <a:lumMod val="85000"/>
                </a:schemeClr>
              </a:solidFill>
            </a:ln>
          </p:spPr>
          <p:txBody>
            <a:bodyPr wrap="square" lIns="0" tIns="0" rIns="0" bIns="0" rtlCol="0" anchor="ctr">
              <a:noAutofit/>
            </a:bodyPr>
            <a:lstStyle/>
            <a:p>
              <a:pPr algn="ctr"/>
              <a:endParaRPr lang="en-US" sz="1000" b="1">
                <a:solidFill>
                  <a:schemeClr val="bg2"/>
                </a:solidFill>
              </a:endParaRPr>
            </a:p>
          </p:txBody>
        </p:sp>
        <p:sp>
          <p:nvSpPr>
            <p:cNvPr id="85" name="Rectangle 84">
              <a:extLst>
                <a:ext uri="{FF2B5EF4-FFF2-40B4-BE49-F238E27FC236}">
                  <a16:creationId xmlns:a16="http://schemas.microsoft.com/office/drawing/2014/main" id="{2560AC14-BA18-E61B-BDE9-2053EF4A4C74}"/>
                </a:ext>
              </a:extLst>
            </p:cNvPr>
            <p:cNvSpPr/>
            <p:nvPr/>
          </p:nvSpPr>
          <p:spPr>
            <a:xfrm>
              <a:off x="993607" y="2177659"/>
              <a:ext cx="1087448" cy="307777"/>
            </a:xfrm>
            <a:prstGeom prst="rect">
              <a:avLst/>
            </a:prstGeom>
            <a:noFill/>
            <a:ln w="31750">
              <a:noFill/>
            </a:ln>
          </p:spPr>
          <p:txBody>
            <a:bodyPr wrap="square" lIns="0" tIns="0" rIns="0" bIns="0" rtlCol="0" anchor="ctr">
              <a:spAutoFit/>
            </a:bodyPr>
            <a:lstStyle/>
            <a:p>
              <a:pPr algn="ctr"/>
              <a:r>
                <a:rPr lang="en-US" sz="1000" b="1">
                  <a:solidFill>
                    <a:schemeClr val="bg2"/>
                  </a:solidFill>
                </a:rPr>
                <a:t>Dissertations &amp; theses</a:t>
              </a:r>
            </a:p>
          </p:txBody>
        </p:sp>
        <p:sp>
          <p:nvSpPr>
            <p:cNvPr id="86" name="Rectangle 85">
              <a:extLst>
                <a:ext uri="{FF2B5EF4-FFF2-40B4-BE49-F238E27FC236}">
                  <a16:creationId xmlns:a16="http://schemas.microsoft.com/office/drawing/2014/main" id="{B853A171-9CDD-3C0F-363B-8840A9D0F75A}"/>
                </a:ext>
              </a:extLst>
            </p:cNvPr>
            <p:cNvSpPr/>
            <p:nvPr/>
          </p:nvSpPr>
          <p:spPr>
            <a:xfrm>
              <a:off x="2372389" y="2254604"/>
              <a:ext cx="1087448" cy="153888"/>
            </a:xfrm>
            <a:prstGeom prst="rect">
              <a:avLst/>
            </a:prstGeom>
            <a:noFill/>
            <a:ln w="31750">
              <a:noFill/>
            </a:ln>
          </p:spPr>
          <p:txBody>
            <a:bodyPr wrap="square" lIns="0" tIns="0" rIns="0" bIns="0" rtlCol="0" anchor="ctr">
              <a:spAutoFit/>
            </a:bodyPr>
            <a:lstStyle/>
            <a:p>
              <a:pPr algn="ctr"/>
              <a:r>
                <a:rPr lang="en-US" sz="1000" b="1">
                  <a:solidFill>
                    <a:schemeClr val="bg1">
                      <a:lumMod val="65000"/>
                    </a:schemeClr>
                  </a:solidFill>
                </a:rPr>
                <a:t>Preprints</a:t>
              </a:r>
            </a:p>
          </p:txBody>
        </p:sp>
        <p:sp>
          <p:nvSpPr>
            <p:cNvPr id="87" name="Rectangle 86">
              <a:extLst>
                <a:ext uri="{FF2B5EF4-FFF2-40B4-BE49-F238E27FC236}">
                  <a16:creationId xmlns:a16="http://schemas.microsoft.com/office/drawing/2014/main" id="{A98BCABA-D3D4-0A4C-1D3A-9A0BA34CFA49}"/>
                </a:ext>
              </a:extLst>
            </p:cNvPr>
            <p:cNvSpPr/>
            <p:nvPr/>
          </p:nvSpPr>
          <p:spPr>
            <a:xfrm>
              <a:off x="3813862" y="2177659"/>
              <a:ext cx="962058" cy="307777"/>
            </a:xfrm>
            <a:prstGeom prst="rect">
              <a:avLst/>
            </a:prstGeom>
            <a:noFill/>
            <a:ln w="31750">
              <a:noFill/>
            </a:ln>
          </p:spPr>
          <p:txBody>
            <a:bodyPr wrap="square" lIns="0" tIns="0" rIns="0" bIns="0" rtlCol="0" anchor="ctr">
              <a:spAutoFit/>
            </a:bodyPr>
            <a:lstStyle/>
            <a:p>
              <a:pPr algn="ctr"/>
              <a:r>
                <a:rPr lang="en-US" sz="1000" b="1">
                  <a:solidFill>
                    <a:schemeClr val="bg1">
                      <a:lumMod val="65000"/>
                    </a:schemeClr>
                  </a:solidFill>
                </a:rPr>
                <a:t>Conference papers</a:t>
              </a:r>
            </a:p>
          </p:txBody>
        </p:sp>
        <p:sp>
          <p:nvSpPr>
            <p:cNvPr id="88" name="Rectangle 87">
              <a:extLst>
                <a:ext uri="{FF2B5EF4-FFF2-40B4-BE49-F238E27FC236}">
                  <a16:creationId xmlns:a16="http://schemas.microsoft.com/office/drawing/2014/main" id="{6E61EEB1-EC6B-202F-C8A5-2D189FA48647}"/>
                </a:ext>
              </a:extLst>
            </p:cNvPr>
            <p:cNvSpPr/>
            <p:nvPr/>
          </p:nvSpPr>
          <p:spPr>
            <a:xfrm>
              <a:off x="5283527" y="2177659"/>
              <a:ext cx="780322" cy="307777"/>
            </a:xfrm>
            <a:prstGeom prst="rect">
              <a:avLst/>
            </a:prstGeom>
            <a:noFill/>
            <a:ln w="31750">
              <a:noFill/>
            </a:ln>
          </p:spPr>
          <p:txBody>
            <a:bodyPr wrap="square" lIns="0" tIns="0" rIns="0" bIns="0" rtlCol="0" anchor="ctr">
              <a:spAutoFit/>
            </a:bodyPr>
            <a:lstStyle/>
            <a:p>
              <a:pPr algn="ctr"/>
              <a:r>
                <a:rPr lang="en-US" sz="1000" b="1">
                  <a:solidFill>
                    <a:schemeClr val="bg1">
                      <a:lumMod val="65000"/>
                    </a:schemeClr>
                  </a:solidFill>
                </a:rPr>
                <a:t>Journal articles</a:t>
              </a:r>
            </a:p>
          </p:txBody>
        </p:sp>
        <p:sp>
          <p:nvSpPr>
            <p:cNvPr id="89" name="Rectangle 88">
              <a:extLst>
                <a:ext uri="{FF2B5EF4-FFF2-40B4-BE49-F238E27FC236}">
                  <a16:creationId xmlns:a16="http://schemas.microsoft.com/office/drawing/2014/main" id="{F24704E2-D3DE-8E77-F951-61C46711FEAC}"/>
                </a:ext>
              </a:extLst>
            </p:cNvPr>
            <p:cNvSpPr/>
            <p:nvPr/>
          </p:nvSpPr>
          <p:spPr>
            <a:xfrm>
              <a:off x="6662315" y="2177659"/>
              <a:ext cx="780367" cy="307777"/>
            </a:xfrm>
            <a:prstGeom prst="rect">
              <a:avLst/>
            </a:prstGeom>
            <a:noFill/>
            <a:ln w="31750">
              <a:noFill/>
            </a:ln>
          </p:spPr>
          <p:txBody>
            <a:bodyPr wrap="square" lIns="0" tIns="0" rIns="0" bIns="0" rtlCol="0" anchor="ctr">
              <a:spAutoFit/>
            </a:bodyPr>
            <a:lstStyle/>
            <a:p>
              <a:pPr algn="ctr"/>
              <a:r>
                <a:rPr lang="en-US" sz="1000" b="1">
                  <a:solidFill>
                    <a:schemeClr val="bg1">
                      <a:lumMod val="65000"/>
                    </a:schemeClr>
                  </a:solidFill>
                </a:rPr>
                <a:t>Shared datasets</a:t>
              </a:r>
            </a:p>
          </p:txBody>
        </p:sp>
        <p:sp>
          <p:nvSpPr>
            <p:cNvPr id="90" name="Rectangle 89">
              <a:extLst>
                <a:ext uri="{FF2B5EF4-FFF2-40B4-BE49-F238E27FC236}">
                  <a16:creationId xmlns:a16="http://schemas.microsoft.com/office/drawing/2014/main" id="{8696C494-209C-22EE-C4A2-F1E09102C71F}"/>
                </a:ext>
              </a:extLst>
            </p:cNvPr>
            <p:cNvSpPr/>
            <p:nvPr/>
          </p:nvSpPr>
          <p:spPr>
            <a:xfrm>
              <a:off x="8053125" y="2254604"/>
              <a:ext cx="756011" cy="153888"/>
            </a:xfrm>
            <a:prstGeom prst="rect">
              <a:avLst/>
            </a:prstGeom>
            <a:noFill/>
            <a:ln w="31750">
              <a:noFill/>
            </a:ln>
          </p:spPr>
          <p:txBody>
            <a:bodyPr wrap="square" lIns="0" tIns="0" rIns="0" bIns="0" rtlCol="0" anchor="ctr">
              <a:spAutoFit/>
            </a:bodyPr>
            <a:lstStyle/>
            <a:p>
              <a:pPr algn="ctr"/>
              <a:r>
                <a:rPr lang="en-US" sz="1000" b="1">
                  <a:solidFill>
                    <a:schemeClr val="bg1">
                      <a:lumMod val="65000"/>
                    </a:schemeClr>
                  </a:solidFill>
                </a:rPr>
                <a:t>Patents</a:t>
              </a:r>
            </a:p>
          </p:txBody>
        </p:sp>
        <p:sp>
          <p:nvSpPr>
            <p:cNvPr id="91" name="Rectangle 90">
              <a:extLst>
                <a:ext uri="{FF2B5EF4-FFF2-40B4-BE49-F238E27FC236}">
                  <a16:creationId xmlns:a16="http://schemas.microsoft.com/office/drawing/2014/main" id="{4CBA51CC-5A56-9B23-F566-DC3ADAEF95BB}"/>
                </a:ext>
              </a:extLst>
            </p:cNvPr>
            <p:cNvSpPr/>
            <p:nvPr/>
          </p:nvSpPr>
          <p:spPr>
            <a:xfrm>
              <a:off x="9437232" y="2254604"/>
              <a:ext cx="718799" cy="153888"/>
            </a:xfrm>
            <a:prstGeom prst="rect">
              <a:avLst/>
            </a:prstGeom>
            <a:noFill/>
            <a:ln w="31750">
              <a:noFill/>
            </a:ln>
          </p:spPr>
          <p:txBody>
            <a:bodyPr wrap="square" lIns="0" tIns="0" rIns="0" bIns="0" rtlCol="0" anchor="ctr">
              <a:spAutoFit/>
            </a:bodyPr>
            <a:lstStyle/>
            <a:p>
              <a:pPr algn="ctr"/>
              <a:r>
                <a:rPr lang="en-US" sz="1000" b="1">
                  <a:solidFill>
                    <a:schemeClr val="bg1">
                      <a:lumMod val="65000"/>
                    </a:schemeClr>
                  </a:solidFill>
                </a:rPr>
                <a:t>Books</a:t>
              </a:r>
            </a:p>
          </p:txBody>
        </p:sp>
        <p:grpSp>
          <p:nvGrpSpPr>
            <p:cNvPr id="55" name="Group 54">
              <a:extLst>
                <a:ext uri="{FF2B5EF4-FFF2-40B4-BE49-F238E27FC236}">
                  <a16:creationId xmlns:a16="http://schemas.microsoft.com/office/drawing/2014/main" id="{E05F64AF-CEA0-87BE-852D-978D8F7E5E5B}"/>
                </a:ext>
              </a:extLst>
            </p:cNvPr>
            <p:cNvGrpSpPr>
              <a:grpSpLocks/>
            </p:cNvGrpSpPr>
            <p:nvPr/>
          </p:nvGrpSpPr>
          <p:grpSpPr>
            <a:xfrm>
              <a:off x="2132272" y="2255624"/>
              <a:ext cx="186670" cy="186666"/>
              <a:chOff x="8341112" y="757093"/>
              <a:chExt cx="701525" cy="701523"/>
            </a:xfrm>
          </p:grpSpPr>
          <p:grpSp>
            <p:nvGrpSpPr>
              <p:cNvPr id="56" name="Group 55">
                <a:extLst>
                  <a:ext uri="{FF2B5EF4-FFF2-40B4-BE49-F238E27FC236}">
                    <a16:creationId xmlns:a16="http://schemas.microsoft.com/office/drawing/2014/main" id="{D83D07E8-AC78-6CB2-EF85-80D084633EFD}"/>
                  </a:ext>
                </a:extLst>
              </p:cNvPr>
              <p:cNvGrpSpPr>
                <a:grpSpLocks/>
              </p:cNvGrpSpPr>
              <p:nvPr/>
            </p:nvGrpSpPr>
            <p:grpSpPr>
              <a:xfrm>
                <a:off x="8341112" y="757093"/>
                <a:ext cx="701525" cy="701523"/>
                <a:chOff x="129625" y="1658616"/>
                <a:chExt cx="510550" cy="510550"/>
              </a:xfrm>
            </p:grpSpPr>
            <p:sp>
              <p:nvSpPr>
                <p:cNvPr id="58" name="Oval 57">
                  <a:extLst>
                    <a:ext uri="{FF2B5EF4-FFF2-40B4-BE49-F238E27FC236}">
                      <a16:creationId xmlns:a16="http://schemas.microsoft.com/office/drawing/2014/main" id="{7C215DF6-184A-CEC4-AC4F-61B12FAD15CD}"/>
                    </a:ext>
                  </a:extLst>
                </p:cNvPr>
                <p:cNvSpPr/>
                <p:nvPr/>
              </p:nvSpPr>
              <p:spPr>
                <a:xfrm>
                  <a:off x="129625" y="1658616"/>
                  <a:ext cx="510550" cy="510550"/>
                </a:xfrm>
                <a:prstGeom prst="ellipse">
                  <a:avLst/>
                </a:prstGeom>
                <a:solidFill>
                  <a:schemeClr val="bg1"/>
                </a:solidFill>
                <a:ln>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59" name="Oval 58">
                  <a:extLst>
                    <a:ext uri="{FF2B5EF4-FFF2-40B4-BE49-F238E27FC236}">
                      <a16:creationId xmlns:a16="http://schemas.microsoft.com/office/drawing/2014/main" id="{78F881BF-673E-3D13-256F-847290EF8741}"/>
                    </a:ext>
                  </a:extLst>
                </p:cNvPr>
                <p:cNvSpPr/>
                <p:nvPr/>
              </p:nvSpPr>
              <p:spPr>
                <a:xfrm>
                  <a:off x="174487" y="1703478"/>
                  <a:ext cx="420826" cy="420826"/>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ea typeface="+mn-ea"/>
                    <a:cs typeface="+mn-cs"/>
                  </a:endParaRPr>
                </a:p>
              </p:txBody>
            </p:sp>
          </p:grpSp>
          <p:sp>
            <p:nvSpPr>
              <p:cNvPr id="57" name="Graphic 4">
                <a:extLst>
                  <a:ext uri="{FF2B5EF4-FFF2-40B4-BE49-F238E27FC236}">
                    <a16:creationId xmlns:a16="http://schemas.microsoft.com/office/drawing/2014/main" id="{5707329D-53AE-C842-9C1A-C4E957CC2031}"/>
                  </a:ext>
                </a:extLst>
              </p:cNvPr>
              <p:cNvSpPr/>
              <p:nvPr/>
            </p:nvSpPr>
            <p:spPr>
              <a:xfrm>
                <a:off x="8542411" y="958408"/>
                <a:ext cx="298926" cy="298892"/>
              </a:xfrm>
              <a:custGeom>
                <a:avLst/>
                <a:gdLst>
                  <a:gd name="connsiteX0" fmla="*/ 1968390 w 2018045"/>
                  <a:gd name="connsiteY0" fmla="*/ 889096 h 2017813"/>
                  <a:gd name="connsiteX1" fmla="*/ 1128954 w 2018045"/>
                  <a:gd name="connsiteY1" fmla="*/ 49656 h 2017813"/>
                  <a:gd name="connsiteX2" fmla="*/ 889160 w 2018045"/>
                  <a:gd name="connsiteY2" fmla="*/ 49656 h 2017813"/>
                  <a:gd name="connsiteX3" fmla="*/ 889160 w 2018045"/>
                  <a:gd name="connsiteY3" fmla="*/ 289449 h 2017813"/>
                  <a:gd name="connsiteX4" fmla="*/ 1608623 w 2018045"/>
                  <a:gd name="connsiteY4" fmla="*/ 1008908 h 2017813"/>
                  <a:gd name="connsiteX5" fmla="*/ 889160 w 2018045"/>
                  <a:gd name="connsiteY5" fmla="*/ 1728365 h 2017813"/>
                  <a:gd name="connsiteX6" fmla="*/ 889160 w 2018045"/>
                  <a:gd name="connsiteY6" fmla="*/ 1968158 h 2017813"/>
                  <a:gd name="connsiteX7" fmla="*/ 1128954 w 2018045"/>
                  <a:gd name="connsiteY7" fmla="*/ 1968158 h 2017813"/>
                  <a:gd name="connsiteX8" fmla="*/ 1968390 w 2018045"/>
                  <a:gd name="connsiteY8" fmla="*/ 1128721 h 2017813"/>
                  <a:gd name="connsiteX9" fmla="*/ 1968390 w 2018045"/>
                  <a:gd name="connsiteY9" fmla="*/ 889096 h 2017813"/>
                  <a:gd name="connsiteX10" fmla="*/ 959064 w 2018045"/>
                  <a:gd name="connsiteY10" fmla="*/ 838264 h 2017813"/>
                  <a:gd name="connsiteX11" fmla="*/ 292623 w 2018045"/>
                  <a:gd name="connsiteY11" fmla="*/ 135862 h 2017813"/>
                  <a:gd name="connsiteX12" fmla="*/ 50224 w 2018045"/>
                  <a:gd name="connsiteY12" fmla="*/ 135862 h 2017813"/>
                  <a:gd name="connsiteX13" fmla="*/ 50224 w 2018045"/>
                  <a:gd name="connsiteY13" fmla="*/ 391281 h 2017813"/>
                  <a:gd name="connsiteX14" fmla="*/ 595511 w 2018045"/>
                  <a:gd name="connsiteY14" fmla="*/ 965974 h 2017813"/>
                  <a:gd name="connsiteX15" fmla="*/ 50224 w 2018045"/>
                  <a:gd name="connsiteY15" fmla="*/ 1540666 h 2017813"/>
                  <a:gd name="connsiteX16" fmla="*/ 50224 w 2018045"/>
                  <a:gd name="connsiteY16" fmla="*/ 1796085 h 2017813"/>
                  <a:gd name="connsiteX17" fmla="*/ 292623 w 2018045"/>
                  <a:gd name="connsiteY17" fmla="*/ 1796085 h 2017813"/>
                  <a:gd name="connsiteX18" fmla="*/ 959064 w 2018045"/>
                  <a:gd name="connsiteY18" fmla="*/ 1093683 h 2017813"/>
                  <a:gd name="connsiteX19" fmla="*/ 959064 w 2018045"/>
                  <a:gd name="connsiteY19" fmla="*/ 838264 h 201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8045" h="2017813">
                    <a:moveTo>
                      <a:pt x="1968390" y="889096"/>
                    </a:moveTo>
                    <a:lnTo>
                      <a:pt x="1128954" y="49656"/>
                    </a:lnTo>
                    <a:cubicBezTo>
                      <a:pt x="1062746" y="-16552"/>
                      <a:pt x="955368" y="-16552"/>
                      <a:pt x="889160" y="49656"/>
                    </a:cubicBezTo>
                    <a:cubicBezTo>
                      <a:pt x="822953" y="115863"/>
                      <a:pt x="822953" y="223242"/>
                      <a:pt x="889160" y="289449"/>
                    </a:cubicBezTo>
                    <a:lnTo>
                      <a:pt x="1608623" y="1008908"/>
                    </a:lnTo>
                    <a:lnTo>
                      <a:pt x="889160" y="1728365"/>
                    </a:lnTo>
                    <a:cubicBezTo>
                      <a:pt x="822953" y="1794572"/>
                      <a:pt x="822953" y="1901950"/>
                      <a:pt x="889160" y="1968158"/>
                    </a:cubicBezTo>
                    <a:cubicBezTo>
                      <a:pt x="955368" y="2034366"/>
                      <a:pt x="1062746" y="2034366"/>
                      <a:pt x="1128954" y="1968158"/>
                    </a:cubicBezTo>
                    <a:lnTo>
                      <a:pt x="1968390" y="1128721"/>
                    </a:lnTo>
                    <a:cubicBezTo>
                      <a:pt x="2034598" y="1062678"/>
                      <a:pt x="2034598" y="955303"/>
                      <a:pt x="1968390" y="889096"/>
                    </a:cubicBezTo>
                    <a:close/>
                    <a:moveTo>
                      <a:pt x="959064" y="838264"/>
                    </a:moveTo>
                    <a:lnTo>
                      <a:pt x="292623" y="135862"/>
                    </a:lnTo>
                    <a:cubicBezTo>
                      <a:pt x="225657" y="65371"/>
                      <a:pt x="117190" y="65371"/>
                      <a:pt x="50224" y="135862"/>
                    </a:cubicBezTo>
                    <a:cubicBezTo>
                      <a:pt x="-16741" y="206352"/>
                      <a:pt x="-16741" y="320705"/>
                      <a:pt x="50224" y="391281"/>
                    </a:cubicBezTo>
                    <a:lnTo>
                      <a:pt x="595511" y="965974"/>
                    </a:lnTo>
                    <a:lnTo>
                      <a:pt x="50224" y="1540666"/>
                    </a:lnTo>
                    <a:cubicBezTo>
                      <a:pt x="-16741" y="1611160"/>
                      <a:pt x="-16741" y="1725591"/>
                      <a:pt x="50224" y="1796085"/>
                    </a:cubicBezTo>
                    <a:cubicBezTo>
                      <a:pt x="117190" y="1866580"/>
                      <a:pt x="225657" y="1866580"/>
                      <a:pt x="292623" y="1796085"/>
                    </a:cubicBezTo>
                    <a:lnTo>
                      <a:pt x="959064" y="1093683"/>
                    </a:lnTo>
                    <a:cubicBezTo>
                      <a:pt x="1026030" y="1023193"/>
                      <a:pt x="1026030" y="908840"/>
                      <a:pt x="959064" y="838264"/>
                    </a:cubicBezTo>
                    <a:close/>
                  </a:path>
                </a:pathLst>
              </a:custGeom>
              <a:solidFill>
                <a:schemeClr val="bg2"/>
              </a:solidFill>
              <a:ln w="3284" cap="flat">
                <a:noFill/>
                <a:prstDash val="solid"/>
                <a:miter/>
              </a:ln>
            </p:spPr>
            <p:txBody>
              <a:bodyPr rtlCol="0" anchor="ctr"/>
              <a:lstStyle/>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101" name="Group 100">
              <a:extLst>
                <a:ext uri="{FF2B5EF4-FFF2-40B4-BE49-F238E27FC236}">
                  <a16:creationId xmlns:a16="http://schemas.microsoft.com/office/drawing/2014/main" id="{0EED9129-760E-9D13-5FAF-499EB6FF2A14}"/>
                </a:ext>
              </a:extLst>
            </p:cNvPr>
            <p:cNvGrpSpPr>
              <a:grpSpLocks/>
            </p:cNvGrpSpPr>
            <p:nvPr/>
          </p:nvGrpSpPr>
          <p:grpSpPr>
            <a:xfrm>
              <a:off x="3508823" y="2255624"/>
              <a:ext cx="186670" cy="186666"/>
              <a:chOff x="8341112" y="757093"/>
              <a:chExt cx="701525" cy="701523"/>
            </a:xfrm>
          </p:grpSpPr>
          <p:grpSp>
            <p:nvGrpSpPr>
              <p:cNvPr id="102" name="Group 101">
                <a:extLst>
                  <a:ext uri="{FF2B5EF4-FFF2-40B4-BE49-F238E27FC236}">
                    <a16:creationId xmlns:a16="http://schemas.microsoft.com/office/drawing/2014/main" id="{8A7A9743-C254-B373-CD3C-9DF2E1727B7D}"/>
                  </a:ext>
                </a:extLst>
              </p:cNvPr>
              <p:cNvGrpSpPr>
                <a:grpSpLocks/>
              </p:cNvGrpSpPr>
              <p:nvPr/>
            </p:nvGrpSpPr>
            <p:grpSpPr>
              <a:xfrm>
                <a:off x="8341112" y="757093"/>
                <a:ext cx="701525" cy="701523"/>
                <a:chOff x="129625" y="1658616"/>
                <a:chExt cx="510550" cy="510550"/>
              </a:xfrm>
            </p:grpSpPr>
            <p:sp>
              <p:nvSpPr>
                <p:cNvPr id="104" name="Oval 103">
                  <a:extLst>
                    <a:ext uri="{FF2B5EF4-FFF2-40B4-BE49-F238E27FC236}">
                      <a16:creationId xmlns:a16="http://schemas.microsoft.com/office/drawing/2014/main" id="{814DA430-3E2C-75D8-9375-C08A6A56F20E}"/>
                    </a:ext>
                  </a:extLst>
                </p:cNvPr>
                <p:cNvSpPr/>
                <p:nvPr/>
              </p:nvSpPr>
              <p:spPr>
                <a:xfrm>
                  <a:off x="129625" y="1658616"/>
                  <a:ext cx="510550" cy="510550"/>
                </a:xfrm>
                <a:prstGeom prst="ellipse">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105" name="Oval 104">
                  <a:extLst>
                    <a:ext uri="{FF2B5EF4-FFF2-40B4-BE49-F238E27FC236}">
                      <a16:creationId xmlns:a16="http://schemas.microsoft.com/office/drawing/2014/main" id="{68E5BACA-DC1E-62C9-F1E6-D3517954BE2C}"/>
                    </a:ext>
                  </a:extLst>
                </p:cNvPr>
                <p:cNvSpPr/>
                <p:nvPr/>
              </p:nvSpPr>
              <p:spPr>
                <a:xfrm>
                  <a:off x="174487" y="1703478"/>
                  <a:ext cx="420826" cy="420826"/>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ea typeface="+mn-ea"/>
                    <a:cs typeface="+mn-cs"/>
                  </a:endParaRPr>
                </a:p>
              </p:txBody>
            </p:sp>
          </p:grpSp>
          <p:sp>
            <p:nvSpPr>
              <p:cNvPr id="103" name="Graphic 4">
                <a:extLst>
                  <a:ext uri="{FF2B5EF4-FFF2-40B4-BE49-F238E27FC236}">
                    <a16:creationId xmlns:a16="http://schemas.microsoft.com/office/drawing/2014/main" id="{D673A14B-186C-F440-9C9C-B18C22A6801D}"/>
                  </a:ext>
                </a:extLst>
              </p:cNvPr>
              <p:cNvSpPr/>
              <p:nvPr/>
            </p:nvSpPr>
            <p:spPr>
              <a:xfrm>
                <a:off x="8542411" y="958408"/>
                <a:ext cx="298926" cy="298892"/>
              </a:xfrm>
              <a:custGeom>
                <a:avLst/>
                <a:gdLst>
                  <a:gd name="connsiteX0" fmla="*/ 1968390 w 2018045"/>
                  <a:gd name="connsiteY0" fmla="*/ 889096 h 2017813"/>
                  <a:gd name="connsiteX1" fmla="*/ 1128954 w 2018045"/>
                  <a:gd name="connsiteY1" fmla="*/ 49656 h 2017813"/>
                  <a:gd name="connsiteX2" fmla="*/ 889160 w 2018045"/>
                  <a:gd name="connsiteY2" fmla="*/ 49656 h 2017813"/>
                  <a:gd name="connsiteX3" fmla="*/ 889160 w 2018045"/>
                  <a:gd name="connsiteY3" fmla="*/ 289449 h 2017813"/>
                  <a:gd name="connsiteX4" fmla="*/ 1608623 w 2018045"/>
                  <a:gd name="connsiteY4" fmla="*/ 1008908 h 2017813"/>
                  <a:gd name="connsiteX5" fmla="*/ 889160 w 2018045"/>
                  <a:gd name="connsiteY5" fmla="*/ 1728365 h 2017813"/>
                  <a:gd name="connsiteX6" fmla="*/ 889160 w 2018045"/>
                  <a:gd name="connsiteY6" fmla="*/ 1968158 h 2017813"/>
                  <a:gd name="connsiteX7" fmla="*/ 1128954 w 2018045"/>
                  <a:gd name="connsiteY7" fmla="*/ 1968158 h 2017813"/>
                  <a:gd name="connsiteX8" fmla="*/ 1968390 w 2018045"/>
                  <a:gd name="connsiteY8" fmla="*/ 1128721 h 2017813"/>
                  <a:gd name="connsiteX9" fmla="*/ 1968390 w 2018045"/>
                  <a:gd name="connsiteY9" fmla="*/ 889096 h 2017813"/>
                  <a:gd name="connsiteX10" fmla="*/ 959064 w 2018045"/>
                  <a:gd name="connsiteY10" fmla="*/ 838264 h 2017813"/>
                  <a:gd name="connsiteX11" fmla="*/ 292623 w 2018045"/>
                  <a:gd name="connsiteY11" fmla="*/ 135862 h 2017813"/>
                  <a:gd name="connsiteX12" fmla="*/ 50224 w 2018045"/>
                  <a:gd name="connsiteY12" fmla="*/ 135862 h 2017813"/>
                  <a:gd name="connsiteX13" fmla="*/ 50224 w 2018045"/>
                  <a:gd name="connsiteY13" fmla="*/ 391281 h 2017813"/>
                  <a:gd name="connsiteX14" fmla="*/ 595511 w 2018045"/>
                  <a:gd name="connsiteY14" fmla="*/ 965974 h 2017813"/>
                  <a:gd name="connsiteX15" fmla="*/ 50224 w 2018045"/>
                  <a:gd name="connsiteY15" fmla="*/ 1540666 h 2017813"/>
                  <a:gd name="connsiteX16" fmla="*/ 50224 w 2018045"/>
                  <a:gd name="connsiteY16" fmla="*/ 1796085 h 2017813"/>
                  <a:gd name="connsiteX17" fmla="*/ 292623 w 2018045"/>
                  <a:gd name="connsiteY17" fmla="*/ 1796085 h 2017813"/>
                  <a:gd name="connsiteX18" fmla="*/ 959064 w 2018045"/>
                  <a:gd name="connsiteY18" fmla="*/ 1093683 h 2017813"/>
                  <a:gd name="connsiteX19" fmla="*/ 959064 w 2018045"/>
                  <a:gd name="connsiteY19" fmla="*/ 838264 h 201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8045" h="2017813">
                    <a:moveTo>
                      <a:pt x="1968390" y="889096"/>
                    </a:moveTo>
                    <a:lnTo>
                      <a:pt x="1128954" y="49656"/>
                    </a:lnTo>
                    <a:cubicBezTo>
                      <a:pt x="1062746" y="-16552"/>
                      <a:pt x="955368" y="-16552"/>
                      <a:pt x="889160" y="49656"/>
                    </a:cubicBezTo>
                    <a:cubicBezTo>
                      <a:pt x="822953" y="115863"/>
                      <a:pt x="822953" y="223242"/>
                      <a:pt x="889160" y="289449"/>
                    </a:cubicBezTo>
                    <a:lnTo>
                      <a:pt x="1608623" y="1008908"/>
                    </a:lnTo>
                    <a:lnTo>
                      <a:pt x="889160" y="1728365"/>
                    </a:lnTo>
                    <a:cubicBezTo>
                      <a:pt x="822953" y="1794572"/>
                      <a:pt x="822953" y="1901950"/>
                      <a:pt x="889160" y="1968158"/>
                    </a:cubicBezTo>
                    <a:cubicBezTo>
                      <a:pt x="955368" y="2034366"/>
                      <a:pt x="1062746" y="2034366"/>
                      <a:pt x="1128954" y="1968158"/>
                    </a:cubicBezTo>
                    <a:lnTo>
                      <a:pt x="1968390" y="1128721"/>
                    </a:lnTo>
                    <a:cubicBezTo>
                      <a:pt x="2034598" y="1062678"/>
                      <a:pt x="2034598" y="955303"/>
                      <a:pt x="1968390" y="889096"/>
                    </a:cubicBezTo>
                    <a:close/>
                    <a:moveTo>
                      <a:pt x="959064" y="838264"/>
                    </a:moveTo>
                    <a:lnTo>
                      <a:pt x="292623" y="135862"/>
                    </a:lnTo>
                    <a:cubicBezTo>
                      <a:pt x="225657" y="65371"/>
                      <a:pt x="117190" y="65371"/>
                      <a:pt x="50224" y="135862"/>
                    </a:cubicBezTo>
                    <a:cubicBezTo>
                      <a:pt x="-16741" y="206352"/>
                      <a:pt x="-16741" y="320705"/>
                      <a:pt x="50224" y="391281"/>
                    </a:cubicBezTo>
                    <a:lnTo>
                      <a:pt x="595511" y="965974"/>
                    </a:lnTo>
                    <a:lnTo>
                      <a:pt x="50224" y="1540666"/>
                    </a:lnTo>
                    <a:cubicBezTo>
                      <a:pt x="-16741" y="1611160"/>
                      <a:pt x="-16741" y="1725591"/>
                      <a:pt x="50224" y="1796085"/>
                    </a:cubicBezTo>
                    <a:cubicBezTo>
                      <a:pt x="117190" y="1866580"/>
                      <a:pt x="225657" y="1866580"/>
                      <a:pt x="292623" y="1796085"/>
                    </a:cubicBezTo>
                    <a:lnTo>
                      <a:pt x="959064" y="1093683"/>
                    </a:lnTo>
                    <a:cubicBezTo>
                      <a:pt x="1026030" y="1023193"/>
                      <a:pt x="1026030" y="908840"/>
                      <a:pt x="959064" y="838264"/>
                    </a:cubicBezTo>
                    <a:close/>
                  </a:path>
                </a:pathLst>
              </a:custGeom>
              <a:solidFill>
                <a:schemeClr val="bg1">
                  <a:lumMod val="75000"/>
                </a:schemeClr>
              </a:solidFill>
              <a:ln w="3284" cap="flat">
                <a:noFill/>
                <a:prstDash val="solid"/>
                <a:miter/>
              </a:ln>
            </p:spPr>
            <p:txBody>
              <a:bodyPr rtlCol="0" anchor="ctr"/>
              <a:lstStyle/>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106" name="Group 105">
              <a:extLst>
                <a:ext uri="{FF2B5EF4-FFF2-40B4-BE49-F238E27FC236}">
                  <a16:creationId xmlns:a16="http://schemas.microsoft.com/office/drawing/2014/main" id="{1E95F86C-A587-C415-B624-21E9963C49D2}"/>
                </a:ext>
              </a:extLst>
            </p:cNvPr>
            <p:cNvGrpSpPr>
              <a:grpSpLocks/>
            </p:cNvGrpSpPr>
            <p:nvPr/>
          </p:nvGrpSpPr>
          <p:grpSpPr>
            <a:xfrm>
              <a:off x="4885374" y="2255624"/>
              <a:ext cx="186670" cy="186666"/>
              <a:chOff x="8341112" y="757093"/>
              <a:chExt cx="701525" cy="701523"/>
            </a:xfrm>
          </p:grpSpPr>
          <p:grpSp>
            <p:nvGrpSpPr>
              <p:cNvPr id="107" name="Group 106">
                <a:extLst>
                  <a:ext uri="{FF2B5EF4-FFF2-40B4-BE49-F238E27FC236}">
                    <a16:creationId xmlns:a16="http://schemas.microsoft.com/office/drawing/2014/main" id="{BBFCC06A-8039-4407-1D2D-AA87EDD5B4A9}"/>
                  </a:ext>
                </a:extLst>
              </p:cNvPr>
              <p:cNvGrpSpPr>
                <a:grpSpLocks/>
              </p:cNvGrpSpPr>
              <p:nvPr/>
            </p:nvGrpSpPr>
            <p:grpSpPr>
              <a:xfrm>
                <a:off x="8341112" y="757093"/>
                <a:ext cx="701525" cy="701523"/>
                <a:chOff x="129625" y="1658616"/>
                <a:chExt cx="510550" cy="510550"/>
              </a:xfrm>
            </p:grpSpPr>
            <p:sp>
              <p:nvSpPr>
                <p:cNvPr id="109" name="Oval 108">
                  <a:extLst>
                    <a:ext uri="{FF2B5EF4-FFF2-40B4-BE49-F238E27FC236}">
                      <a16:creationId xmlns:a16="http://schemas.microsoft.com/office/drawing/2014/main" id="{9E6FA37C-1D05-94D1-1E8F-8428FBEDCC1A}"/>
                    </a:ext>
                  </a:extLst>
                </p:cNvPr>
                <p:cNvSpPr/>
                <p:nvPr/>
              </p:nvSpPr>
              <p:spPr>
                <a:xfrm>
                  <a:off x="129625" y="1658616"/>
                  <a:ext cx="510550" cy="510550"/>
                </a:xfrm>
                <a:prstGeom prst="ellipse">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110" name="Oval 109">
                  <a:extLst>
                    <a:ext uri="{FF2B5EF4-FFF2-40B4-BE49-F238E27FC236}">
                      <a16:creationId xmlns:a16="http://schemas.microsoft.com/office/drawing/2014/main" id="{5B64B194-5926-44C8-4F05-9D32DA52A46C}"/>
                    </a:ext>
                  </a:extLst>
                </p:cNvPr>
                <p:cNvSpPr/>
                <p:nvPr/>
              </p:nvSpPr>
              <p:spPr>
                <a:xfrm>
                  <a:off x="174487" y="1703478"/>
                  <a:ext cx="420826" cy="420826"/>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ea typeface="+mn-ea"/>
                    <a:cs typeface="+mn-cs"/>
                  </a:endParaRPr>
                </a:p>
              </p:txBody>
            </p:sp>
          </p:grpSp>
          <p:sp>
            <p:nvSpPr>
              <p:cNvPr id="108" name="Graphic 4">
                <a:extLst>
                  <a:ext uri="{FF2B5EF4-FFF2-40B4-BE49-F238E27FC236}">
                    <a16:creationId xmlns:a16="http://schemas.microsoft.com/office/drawing/2014/main" id="{95F86608-61D3-3D56-98E6-F21035B54D70}"/>
                  </a:ext>
                </a:extLst>
              </p:cNvPr>
              <p:cNvSpPr/>
              <p:nvPr/>
            </p:nvSpPr>
            <p:spPr>
              <a:xfrm>
                <a:off x="8542411" y="958408"/>
                <a:ext cx="298926" cy="298892"/>
              </a:xfrm>
              <a:custGeom>
                <a:avLst/>
                <a:gdLst>
                  <a:gd name="connsiteX0" fmla="*/ 1968390 w 2018045"/>
                  <a:gd name="connsiteY0" fmla="*/ 889096 h 2017813"/>
                  <a:gd name="connsiteX1" fmla="*/ 1128954 w 2018045"/>
                  <a:gd name="connsiteY1" fmla="*/ 49656 h 2017813"/>
                  <a:gd name="connsiteX2" fmla="*/ 889160 w 2018045"/>
                  <a:gd name="connsiteY2" fmla="*/ 49656 h 2017813"/>
                  <a:gd name="connsiteX3" fmla="*/ 889160 w 2018045"/>
                  <a:gd name="connsiteY3" fmla="*/ 289449 h 2017813"/>
                  <a:gd name="connsiteX4" fmla="*/ 1608623 w 2018045"/>
                  <a:gd name="connsiteY4" fmla="*/ 1008908 h 2017813"/>
                  <a:gd name="connsiteX5" fmla="*/ 889160 w 2018045"/>
                  <a:gd name="connsiteY5" fmla="*/ 1728365 h 2017813"/>
                  <a:gd name="connsiteX6" fmla="*/ 889160 w 2018045"/>
                  <a:gd name="connsiteY6" fmla="*/ 1968158 h 2017813"/>
                  <a:gd name="connsiteX7" fmla="*/ 1128954 w 2018045"/>
                  <a:gd name="connsiteY7" fmla="*/ 1968158 h 2017813"/>
                  <a:gd name="connsiteX8" fmla="*/ 1968390 w 2018045"/>
                  <a:gd name="connsiteY8" fmla="*/ 1128721 h 2017813"/>
                  <a:gd name="connsiteX9" fmla="*/ 1968390 w 2018045"/>
                  <a:gd name="connsiteY9" fmla="*/ 889096 h 2017813"/>
                  <a:gd name="connsiteX10" fmla="*/ 959064 w 2018045"/>
                  <a:gd name="connsiteY10" fmla="*/ 838264 h 2017813"/>
                  <a:gd name="connsiteX11" fmla="*/ 292623 w 2018045"/>
                  <a:gd name="connsiteY11" fmla="*/ 135862 h 2017813"/>
                  <a:gd name="connsiteX12" fmla="*/ 50224 w 2018045"/>
                  <a:gd name="connsiteY12" fmla="*/ 135862 h 2017813"/>
                  <a:gd name="connsiteX13" fmla="*/ 50224 w 2018045"/>
                  <a:gd name="connsiteY13" fmla="*/ 391281 h 2017813"/>
                  <a:gd name="connsiteX14" fmla="*/ 595511 w 2018045"/>
                  <a:gd name="connsiteY14" fmla="*/ 965974 h 2017813"/>
                  <a:gd name="connsiteX15" fmla="*/ 50224 w 2018045"/>
                  <a:gd name="connsiteY15" fmla="*/ 1540666 h 2017813"/>
                  <a:gd name="connsiteX16" fmla="*/ 50224 w 2018045"/>
                  <a:gd name="connsiteY16" fmla="*/ 1796085 h 2017813"/>
                  <a:gd name="connsiteX17" fmla="*/ 292623 w 2018045"/>
                  <a:gd name="connsiteY17" fmla="*/ 1796085 h 2017813"/>
                  <a:gd name="connsiteX18" fmla="*/ 959064 w 2018045"/>
                  <a:gd name="connsiteY18" fmla="*/ 1093683 h 2017813"/>
                  <a:gd name="connsiteX19" fmla="*/ 959064 w 2018045"/>
                  <a:gd name="connsiteY19" fmla="*/ 838264 h 201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8045" h="2017813">
                    <a:moveTo>
                      <a:pt x="1968390" y="889096"/>
                    </a:moveTo>
                    <a:lnTo>
                      <a:pt x="1128954" y="49656"/>
                    </a:lnTo>
                    <a:cubicBezTo>
                      <a:pt x="1062746" y="-16552"/>
                      <a:pt x="955368" y="-16552"/>
                      <a:pt x="889160" y="49656"/>
                    </a:cubicBezTo>
                    <a:cubicBezTo>
                      <a:pt x="822953" y="115863"/>
                      <a:pt x="822953" y="223242"/>
                      <a:pt x="889160" y="289449"/>
                    </a:cubicBezTo>
                    <a:lnTo>
                      <a:pt x="1608623" y="1008908"/>
                    </a:lnTo>
                    <a:lnTo>
                      <a:pt x="889160" y="1728365"/>
                    </a:lnTo>
                    <a:cubicBezTo>
                      <a:pt x="822953" y="1794572"/>
                      <a:pt x="822953" y="1901950"/>
                      <a:pt x="889160" y="1968158"/>
                    </a:cubicBezTo>
                    <a:cubicBezTo>
                      <a:pt x="955368" y="2034366"/>
                      <a:pt x="1062746" y="2034366"/>
                      <a:pt x="1128954" y="1968158"/>
                    </a:cubicBezTo>
                    <a:lnTo>
                      <a:pt x="1968390" y="1128721"/>
                    </a:lnTo>
                    <a:cubicBezTo>
                      <a:pt x="2034598" y="1062678"/>
                      <a:pt x="2034598" y="955303"/>
                      <a:pt x="1968390" y="889096"/>
                    </a:cubicBezTo>
                    <a:close/>
                    <a:moveTo>
                      <a:pt x="959064" y="838264"/>
                    </a:moveTo>
                    <a:lnTo>
                      <a:pt x="292623" y="135862"/>
                    </a:lnTo>
                    <a:cubicBezTo>
                      <a:pt x="225657" y="65371"/>
                      <a:pt x="117190" y="65371"/>
                      <a:pt x="50224" y="135862"/>
                    </a:cubicBezTo>
                    <a:cubicBezTo>
                      <a:pt x="-16741" y="206352"/>
                      <a:pt x="-16741" y="320705"/>
                      <a:pt x="50224" y="391281"/>
                    </a:cubicBezTo>
                    <a:lnTo>
                      <a:pt x="595511" y="965974"/>
                    </a:lnTo>
                    <a:lnTo>
                      <a:pt x="50224" y="1540666"/>
                    </a:lnTo>
                    <a:cubicBezTo>
                      <a:pt x="-16741" y="1611160"/>
                      <a:pt x="-16741" y="1725591"/>
                      <a:pt x="50224" y="1796085"/>
                    </a:cubicBezTo>
                    <a:cubicBezTo>
                      <a:pt x="117190" y="1866580"/>
                      <a:pt x="225657" y="1866580"/>
                      <a:pt x="292623" y="1796085"/>
                    </a:cubicBezTo>
                    <a:lnTo>
                      <a:pt x="959064" y="1093683"/>
                    </a:lnTo>
                    <a:cubicBezTo>
                      <a:pt x="1026030" y="1023193"/>
                      <a:pt x="1026030" y="908840"/>
                      <a:pt x="959064" y="838264"/>
                    </a:cubicBezTo>
                    <a:close/>
                  </a:path>
                </a:pathLst>
              </a:custGeom>
              <a:solidFill>
                <a:schemeClr val="bg1">
                  <a:lumMod val="75000"/>
                </a:schemeClr>
              </a:solidFill>
              <a:ln w="3284" cap="flat">
                <a:noFill/>
                <a:prstDash val="solid"/>
                <a:miter/>
              </a:ln>
            </p:spPr>
            <p:txBody>
              <a:bodyPr rtlCol="0" anchor="ctr"/>
              <a:lstStyle/>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111" name="Group 110">
              <a:extLst>
                <a:ext uri="{FF2B5EF4-FFF2-40B4-BE49-F238E27FC236}">
                  <a16:creationId xmlns:a16="http://schemas.microsoft.com/office/drawing/2014/main" id="{6D7E87AF-5BFF-E081-0196-A5705CFDEFCA}"/>
                </a:ext>
              </a:extLst>
            </p:cNvPr>
            <p:cNvGrpSpPr>
              <a:grpSpLocks/>
            </p:cNvGrpSpPr>
            <p:nvPr/>
          </p:nvGrpSpPr>
          <p:grpSpPr>
            <a:xfrm>
              <a:off x="6261925" y="2255624"/>
              <a:ext cx="186670" cy="186666"/>
              <a:chOff x="8341112" y="757093"/>
              <a:chExt cx="701525" cy="701523"/>
            </a:xfrm>
          </p:grpSpPr>
          <p:grpSp>
            <p:nvGrpSpPr>
              <p:cNvPr id="112" name="Group 111">
                <a:extLst>
                  <a:ext uri="{FF2B5EF4-FFF2-40B4-BE49-F238E27FC236}">
                    <a16:creationId xmlns:a16="http://schemas.microsoft.com/office/drawing/2014/main" id="{ED6B3ED8-1D8E-C7F0-511D-77459217D41E}"/>
                  </a:ext>
                </a:extLst>
              </p:cNvPr>
              <p:cNvGrpSpPr>
                <a:grpSpLocks/>
              </p:cNvGrpSpPr>
              <p:nvPr/>
            </p:nvGrpSpPr>
            <p:grpSpPr>
              <a:xfrm>
                <a:off x="8341112" y="757093"/>
                <a:ext cx="701525" cy="701523"/>
                <a:chOff x="129625" y="1658616"/>
                <a:chExt cx="510550" cy="510550"/>
              </a:xfrm>
            </p:grpSpPr>
            <p:sp>
              <p:nvSpPr>
                <p:cNvPr id="114" name="Oval 113">
                  <a:extLst>
                    <a:ext uri="{FF2B5EF4-FFF2-40B4-BE49-F238E27FC236}">
                      <a16:creationId xmlns:a16="http://schemas.microsoft.com/office/drawing/2014/main" id="{817C054D-1311-28B8-F901-30153B773653}"/>
                    </a:ext>
                  </a:extLst>
                </p:cNvPr>
                <p:cNvSpPr/>
                <p:nvPr/>
              </p:nvSpPr>
              <p:spPr>
                <a:xfrm>
                  <a:off x="129625" y="1658616"/>
                  <a:ext cx="510550" cy="510550"/>
                </a:xfrm>
                <a:prstGeom prst="ellipse">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115" name="Oval 114">
                  <a:extLst>
                    <a:ext uri="{FF2B5EF4-FFF2-40B4-BE49-F238E27FC236}">
                      <a16:creationId xmlns:a16="http://schemas.microsoft.com/office/drawing/2014/main" id="{428A3734-3952-0979-C34A-D83A138A0731}"/>
                    </a:ext>
                  </a:extLst>
                </p:cNvPr>
                <p:cNvSpPr/>
                <p:nvPr/>
              </p:nvSpPr>
              <p:spPr>
                <a:xfrm>
                  <a:off x="174487" y="1703478"/>
                  <a:ext cx="420826" cy="420826"/>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ea typeface="+mn-ea"/>
                    <a:cs typeface="+mn-cs"/>
                  </a:endParaRPr>
                </a:p>
              </p:txBody>
            </p:sp>
          </p:grpSp>
          <p:sp>
            <p:nvSpPr>
              <p:cNvPr id="113" name="Graphic 4">
                <a:extLst>
                  <a:ext uri="{FF2B5EF4-FFF2-40B4-BE49-F238E27FC236}">
                    <a16:creationId xmlns:a16="http://schemas.microsoft.com/office/drawing/2014/main" id="{0106FF7D-FCFB-27ED-27B8-3807CFC54048}"/>
                  </a:ext>
                </a:extLst>
              </p:cNvPr>
              <p:cNvSpPr/>
              <p:nvPr/>
            </p:nvSpPr>
            <p:spPr>
              <a:xfrm>
                <a:off x="8542411" y="958408"/>
                <a:ext cx="298926" cy="298892"/>
              </a:xfrm>
              <a:custGeom>
                <a:avLst/>
                <a:gdLst>
                  <a:gd name="connsiteX0" fmla="*/ 1968390 w 2018045"/>
                  <a:gd name="connsiteY0" fmla="*/ 889096 h 2017813"/>
                  <a:gd name="connsiteX1" fmla="*/ 1128954 w 2018045"/>
                  <a:gd name="connsiteY1" fmla="*/ 49656 h 2017813"/>
                  <a:gd name="connsiteX2" fmla="*/ 889160 w 2018045"/>
                  <a:gd name="connsiteY2" fmla="*/ 49656 h 2017813"/>
                  <a:gd name="connsiteX3" fmla="*/ 889160 w 2018045"/>
                  <a:gd name="connsiteY3" fmla="*/ 289449 h 2017813"/>
                  <a:gd name="connsiteX4" fmla="*/ 1608623 w 2018045"/>
                  <a:gd name="connsiteY4" fmla="*/ 1008908 h 2017813"/>
                  <a:gd name="connsiteX5" fmla="*/ 889160 w 2018045"/>
                  <a:gd name="connsiteY5" fmla="*/ 1728365 h 2017813"/>
                  <a:gd name="connsiteX6" fmla="*/ 889160 w 2018045"/>
                  <a:gd name="connsiteY6" fmla="*/ 1968158 h 2017813"/>
                  <a:gd name="connsiteX7" fmla="*/ 1128954 w 2018045"/>
                  <a:gd name="connsiteY7" fmla="*/ 1968158 h 2017813"/>
                  <a:gd name="connsiteX8" fmla="*/ 1968390 w 2018045"/>
                  <a:gd name="connsiteY8" fmla="*/ 1128721 h 2017813"/>
                  <a:gd name="connsiteX9" fmla="*/ 1968390 w 2018045"/>
                  <a:gd name="connsiteY9" fmla="*/ 889096 h 2017813"/>
                  <a:gd name="connsiteX10" fmla="*/ 959064 w 2018045"/>
                  <a:gd name="connsiteY10" fmla="*/ 838264 h 2017813"/>
                  <a:gd name="connsiteX11" fmla="*/ 292623 w 2018045"/>
                  <a:gd name="connsiteY11" fmla="*/ 135862 h 2017813"/>
                  <a:gd name="connsiteX12" fmla="*/ 50224 w 2018045"/>
                  <a:gd name="connsiteY12" fmla="*/ 135862 h 2017813"/>
                  <a:gd name="connsiteX13" fmla="*/ 50224 w 2018045"/>
                  <a:gd name="connsiteY13" fmla="*/ 391281 h 2017813"/>
                  <a:gd name="connsiteX14" fmla="*/ 595511 w 2018045"/>
                  <a:gd name="connsiteY14" fmla="*/ 965974 h 2017813"/>
                  <a:gd name="connsiteX15" fmla="*/ 50224 w 2018045"/>
                  <a:gd name="connsiteY15" fmla="*/ 1540666 h 2017813"/>
                  <a:gd name="connsiteX16" fmla="*/ 50224 w 2018045"/>
                  <a:gd name="connsiteY16" fmla="*/ 1796085 h 2017813"/>
                  <a:gd name="connsiteX17" fmla="*/ 292623 w 2018045"/>
                  <a:gd name="connsiteY17" fmla="*/ 1796085 h 2017813"/>
                  <a:gd name="connsiteX18" fmla="*/ 959064 w 2018045"/>
                  <a:gd name="connsiteY18" fmla="*/ 1093683 h 2017813"/>
                  <a:gd name="connsiteX19" fmla="*/ 959064 w 2018045"/>
                  <a:gd name="connsiteY19" fmla="*/ 838264 h 201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8045" h="2017813">
                    <a:moveTo>
                      <a:pt x="1968390" y="889096"/>
                    </a:moveTo>
                    <a:lnTo>
                      <a:pt x="1128954" y="49656"/>
                    </a:lnTo>
                    <a:cubicBezTo>
                      <a:pt x="1062746" y="-16552"/>
                      <a:pt x="955368" y="-16552"/>
                      <a:pt x="889160" y="49656"/>
                    </a:cubicBezTo>
                    <a:cubicBezTo>
                      <a:pt x="822953" y="115863"/>
                      <a:pt x="822953" y="223242"/>
                      <a:pt x="889160" y="289449"/>
                    </a:cubicBezTo>
                    <a:lnTo>
                      <a:pt x="1608623" y="1008908"/>
                    </a:lnTo>
                    <a:lnTo>
                      <a:pt x="889160" y="1728365"/>
                    </a:lnTo>
                    <a:cubicBezTo>
                      <a:pt x="822953" y="1794572"/>
                      <a:pt x="822953" y="1901950"/>
                      <a:pt x="889160" y="1968158"/>
                    </a:cubicBezTo>
                    <a:cubicBezTo>
                      <a:pt x="955368" y="2034366"/>
                      <a:pt x="1062746" y="2034366"/>
                      <a:pt x="1128954" y="1968158"/>
                    </a:cubicBezTo>
                    <a:lnTo>
                      <a:pt x="1968390" y="1128721"/>
                    </a:lnTo>
                    <a:cubicBezTo>
                      <a:pt x="2034598" y="1062678"/>
                      <a:pt x="2034598" y="955303"/>
                      <a:pt x="1968390" y="889096"/>
                    </a:cubicBezTo>
                    <a:close/>
                    <a:moveTo>
                      <a:pt x="959064" y="838264"/>
                    </a:moveTo>
                    <a:lnTo>
                      <a:pt x="292623" y="135862"/>
                    </a:lnTo>
                    <a:cubicBezTo>
                      <a:pt x="225657" y="65371"/>
                      <a:pt x="117190" y="65371"/>
                      <a:pt x="50224" y="135862"/>
                    </a:cubicBezTo>
                    <a:cubicBezTo>
                      <a:pt x="-16741" y="206352"/>
                      <a:pt x="-16741" y="320705"/>
                      <a:pt x="50224" y="391281"/>
                    </a:cubicBezTo>
                    <a:lnTo>
                      <a:pt x="595511" y="965974"/>
                    </a:lnTo>
                    <a:lnTo>
                      <a:pt x="50224" y="1540666"/>
                    </a:lnTo>
                    <a:cubicBezTo>
                      <a:pt x="-16741" y="1611160"/>
                      <a:pt x="-16741" y="1725591"/>
                      <a:pt x="50224" y="1796085"/>
                    </a:cubicBezTo>
                    <a:cubicBezTo>
                      <a:pt x="117190" y="1866580"/>
                      <a:pt x="225657" y="1866580"/>
                      <a:pt x="292623" y="1796085"/>
                    </a:cubicBezTo>
                    <a:lnTo>
                      <a:pt x="959064" y="1093683"/>
                    </a:lnTo>
                    <a:cubicBezTo>
                      <a:pt x="1026030" y="1023193"/>
                      <a:pt x="1026030" y="908840"/>
                      <a:pt x="959064" y="838264"/>
                    </a:cubicBezTo>
                    <a:close/>
                  </a:path>
                </a:pathLst>
              </a:custGeom>
              <a:solidFill>
                <a:schemeClr val="bg1">
                  <a:lumMod val="75000"/>
                </a:schemeClr>
              </a:solidFill>
              <a:ln w="3284" cap="flat">
                <a:noFill/>
                <a:prstDash val="solid"/>
                <a:miter/>
              </a:ln>
            </p:spPr>
            <p:txBody>
              <a:bodyPr rtlCol="0" anchor="ctr"/>
              <a:lstStyle/>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116" name="Group 115">
              <a:extLst>
                <a:ext uri="{FF2B5EF4-FFF2-40B4-BE49-F238E27FC236}">
                  <a16:creationId xmlns:a16="http://schemas.microsoft.com/office/drawing/2014/main" id="{195B0EE1-46F4-37F5-7C3D-FE4FF948490A}"/>
                </a:ext>
              </a:extLst>
            </p:cNvPr>
            <p:cNvGrpSpPr>
              <a:grpSpLocks/>
            </p:cNvGrpSpPr>
            <p:nvPr/>
          </p:nvGrpSpPr>
          <p:grpSpPr>
            <a:xfrm>
              <a:off x="7638476" y="2255624"/>
              <a:ext cx="186670" cy="186666"/>
              <a:chOff x="8341112" y="757093"/>
              <a:chExt cx="701525" cy="701523"/>
            </a:xfrm>
          </p:grpSpPr>
          <p:grpSp>
            <p:nvGrpSpPr>
              <p:cNvPr id="117" name="Group 116">
                <a:extLst>
                  <a:ext uri="{FF2B5EF4-FFF2-40B4-BE49-F238E27FC236}">
                    <a16:creationId xmlns:a16="http://schemas.microsoft.com/office/drawing/2014/main" id="{8130A882-A822-605B-9FA3-558DD2B949F1}"/>
                  </a:ext>
                </a:extLst>
              </p:cNvPr>
              <p:cNvGrpSpPr>
                <a:grpSpLocks/>
              </p:cNvGrpSpPr>
              <p:nvPr/>
            </p:nvGrpSpPr>
            <p:grpSpPr>
              <a:xfrm>
                <a:off x="8341112" y="757093"/>
                <a:ext cx="701525" cy="701523"/>
                <a:chOff x="129625" y="1658616"/>
                <a:chExt cx="510550" cy="510550"/>
              </a:xfrm>
            </p:grpSpPr>
            <p:sp>
              <p:nvSpPr>
                <p:cNvPr id="119" name="Oval 118">
                  <a:extLst>
                    <a:ext uri="{FF2B5EF4-FFF2-40B4-BE49-F238E27FC236}">
                      <a16:creationId xmlns:a16="http://schemas.microsoft.com/office/drawing/2014/main" id="{8B7BE982-B7F8-A433-A3A9-06E187FCB3A7}"/>
                    </a:ext>
                  </a:extLst>
                </p:cNvPr>
                <p:cNvSpPr/>
                <p:nvPr/>
              </p:nvSpPr>
              <p:spPr>
                <a:xfrm>
                  <a:off x="129625" y="1658616"/>
                  <a:ext cx="510550" cy="510550"/>
                </a:xfrm>
                <a:prstGeom prst="ellipse">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120" name="Oval 119">
                  <a:extLst>
                    <a:ext uri="{FF2B5EF4-FFF2-40B4-BE49-F238E27FC236}">
                      <a16:creationId xmlns:a16="http://schemas.microsoft.com/office/drawing/2014/main" id="{273DE9D9-F0C1-AE53-0FB3-04999161EB55}"/>
                    </a:ext>
                  </a:extLst>
                </p:cNvPr>
                <p:cNvSpPr/>
                <p:nvPr/>
              </p:nvSpPr>
              <p:spPr>
                <a:xfrm>
                  <a:off x="174487" y="1703478"/>
                  <a:ext cx="420826" cy="420826"/>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ea typeface="+mn-ea"/>
                    <a:cs typeface="+mn-cs"/>
                  </a:endParaRPr>
                </a:p>
              </p:txBody>
            </p:sp>
          </p:grpSp>
          <p:sp>
            <p:nvSpPr>
              <p:cNvPr id="118" name="Graphic 4">
                <a:extLst>
                  <a:ext uri="{FF2B5EF4-FFF2-40B4-BE49-F238E27FC236}">
                    <a16:creationId xmlns:a16="http://schemas.microsoft.com/office/drawing/2014/main" id="{D1B2B36F-6B6C-1B1B-0C4B-62971BC73614}"/>
                  </a:ext>
                </a:extLst>
              </p:cNvPr>
              <p:cNvSpPr/>
              <p:nvPr/>
            </p:nvSpPr>
            <p:spPr>
              <a:xfrm>
                <a:off x="8542411" y="958408"/>
                <a:ext cx="298926" cy="298892"/>
              </a:xfrm>
              <a:custGeom>
                <a:avLst/>
                <a:gdLst>
                  <a:gd name="connsiteX0" fmla="*/ 1968390 w 2018045"/>
                  <a:gd name="connsiteY0" fmla="*/ 889096 h 2017813"/>
                  <a:gd name="connsiteX1" fmla="*/ 1128954 w 2018045"/>
                  <a:gd name="connsiteY1" fmla="*/ 49656 h 2017813"/>
                  <a:gd name="connsiteX2" fmla="*/ 889160 w 2018045"/>
                  <a:gd name="connsiteY2" fmla="*/ 49656 h 2017813"/>
                  <a:gd name="connsiteX3" fmla="*/ 889160 w 2018045"/>
                  <a:gd name="connsiteY3" fmla="*/ 289449 h 2017813"/>
                  <a:gd name="connsiteX4" fmla="*/ 1608623 w 2018045"/>
                  <a:gd name="connsiteY4" fmla="*/ 1008908 h 2017813"/>
                  <a:gd name="connsiteX5" fmla="*/ 889160 w 2018045"/>
                  <a:gd name="connsiteY5" fmla="*/ 1728365 h 2017813"/>
                  <a:gd name="connsiteX6" fmla="*/ 889160 w 2018045"/>
                  <a:gd name="connsiteY6" fmla="*/ 1968158 h 2017813"/>
                  <a:gd name="connsiteX7" fmla="*/ 1128954 w 2018045"/>
                  <a:gd name="connsiteY7" fmla="*/ 1968158 h 2017813"/>
                  <a:gd name="connsiteX8" fmla="*/ 1968390 w 2018045"/>
                  <a:gd name="connsiteY8" fmla="*/ 1128721 h 2017813"/>
                  <a:gd name="connsiteX9" fmla="*/ 1968390 w 2018045"/>
                  <a:gd name="connsiteY9" fmla="*/ 889096 h 2017813"/>
                  <a:gd name="connsiteX10" fmla="*/ 959064 w 2018045"/>
                  <a:gd name="connsiteY10" fmla="*/ 838264 h 2017813"/>
                  <a:gd name="connsiteX11" fmla="*/ 292623 w 2018045"/>
                  <a:gd name="connsiteY11" fmla="*/ 135862 h 2017813"/>
                  <a:gd name="connsiteX12" fmla="*/ 50224 w 2018045"/>
                  <a:gd name="connsiteY12" fmla="*/ 135862 h 2017813"/>
                  <a:gd name="connsiteX13" fmla="*/ 50224 w 2018045"/>
                  <a:gd name="connsiteY13" fmla="*/ 391281 h 2017813"/>
                  <a:gd name="connsiteX14" fmla="*/ 595511 w 2018045"/>
                  <a:gd name="connsiteY14" fmla="*/ 965974 h 2017813"/>
                  <a:gd name="connsiteX15" fmla="*/ 50224 w 2018045"/>
                  <a:gd name="connsiteY15" fmla="*/ 1540666 h 2017813"/>
                  <a:gd name="connsiteX16" fmla="*/ 50224 w 2018045"/>
                  <a:gd name="connsiteY16" fmla="*/ 1796085 h 2017813"/>
                  <a:gd name="connsiteX17" fmla="*/ 292623 w 2018045"/>
                  <a:gd name="connsiteY17" fmla="*/ 1796085 h 2017813"/>
                  <a:gd name="connsiteX18" fmla="*/ 959064 w 2018045"/>
                  <a:gd name="connsiteY18" fmla="*/ 1093683 h 2017813"/>
                  <a:gd name="connsiteX19" fmla="*/ 959064 w 2018045"/>
                  <a:gd name="connsiteY19" fmla="*/ 838264 h 201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8045" h="2017813">
                    <a:moveTo>
                      <a:pt x="1968390" y="889096"/>
                    </a:moveTo>
                    <a:lnTo>
                      <a:pt x="1128954" y="49656"/>
                    </a:lnTo>
                    <a:cubicBezTo>
                      <a:pt x="1062746" y="-16552"/>
                      <a:pt x="955368" y="-16552"/>
                      <a:pt x="889160" y="49656"/>
                    </a:cubicBezTo>
                    <a:cubicBezTo>
                      <a:pt x="822953" y="115863"/>
                      <a:pt x="822953" y="223242"/>
                      <a:pt x="889160" y="289449"/>
                    </a:cubicBezTo>
                    <a:lnTo>
                      <a:pt x="1608623" y="1008908"/>
                    </a:lnTo>
                    <a:lnTo>
                      <a:pt x="889160" y="1728365"/>
                    </a:lnTo>
                    <a:cubicBezTo>
                      <a:pt x="822953" y="1794572"/>
                      <a:pt x="822953" y="1901950"/>
                      <a:pt x="889160" y="1968158"/>
                    </a:cubicBezTo>
                    <a:cubicBezTo>
                      <a:pt x="955368" y="2034366"/>
                      <a:pt x="1062746" y="2034366"/>
                      <a:pt x="1128954" y="1968158"/>
                    </a:cubicBezTo>
                    <a:lnTo>
                      <a:pt x="1968390" y="1128721"/>
                    </a:lnTo>
                    <a:cubicBezTo>
                      <a:pt x="2034598" y="1062678"/>
                      <a:pt x="2034598" y="955303"/>
                      <a:pt x="1968390" y="889096"/>
                    </a:cubicBezTo>
                    <a:close/>
                    <a:moveTo>
                      <a:pt x="959064" y="838264"/>
                    </a:moveTo>
                    <a:lnTo>
                      <a:pt x="292623" y="135862"/>
                    </a:lnTo>
                    <a:cubicBezTo>
                      <a:pt x="225657" y="65371"/>
                      <a:pt x="117190" y="65371"/>
                      <a:pt x="50224" y="135862"/>
                    </a:cubicBezTo>
                    <a:cubicBezTo>
                      <a:pt x="-16741" y="206352"/>
                      <a:pt x="-16741" y="320705"/>
                      <a:pt x="50224" y="391281"/>
                    </a:cubicBezTo>
                    <a:lnTo>
                      <a:pt x="595511" y="965974"/>
                    </a:lnTo>
                    <a:lnTo>
                      <a:pt x="50224" y="1540666"/>
                    </a:lnTo>
                    <a:cubicBezTo>
                      <a:pt x="-16741" y="1611160"/>
                      <a:pt x="-16741" y="1725591"/>
                      <a:pt x="50224" y="1796085"/>
                    </a:cubicBezTo>
                    <a:cubicBezTo>
                      <a:pt x="117190" y="1866580"/>
                      <a:pt x="225657" y="1866580"/>
                      <a:pt x="292623" y="1796085"/>
                    </a:cubicBezTo>
                    <a:lnTo>
                      <a:pt x="959064" y="1093683"/>
                    </a:lnTo>
                    <a:cubicBezTo>
                      <a:pt x="1026030" y="1023193"/>
                      <a:pt x="1026030" y="908840"/>
                      <a:pt x="959064" y="838264"/>
                    </a:cubicBezTo>
                    <a:close/>
                  </a:path>
                </a:pathLst>
              </a:custGeom>
              <a:solidFill>
                <a:schemeClr val="bg1">
                  <a:lumMod val="75000"/>
                </a:schemeClr>
              </a:solidFill>
              <a:ln w="3284" cap="flat">
                <a:noFill/>
                <a:prstDash val="solid"/>
                <a:miter/>
              </a:ln>
            </p:spPr>
            <p:txBody>
              <a:bodyPr rtlCol="0" anchor="ctr"/>
              <a:lstStyle/>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121" name="Group 120">
              <a:extLst>
                <a:ext uri="{FF2B5EF4-FFF2-40B4-BE49-F238E27FC236}">
                  <a16:creationId xmlns:a16="http://schemas.microsoft.com/office/drawing/2014/main" id="{BE9B915F-924D-1B3C-86F3-EA168634A197}"/>
                </a:ext>
              </a:extLst>
            </p:cNvPr>
            <p:cNvGrpSpPr>
              <a:grpSpLocks/>
            </p:cNvGrpSpPr>
            <p:nvPr/>
          </p:nvGrpSpPr>
          <p:grpSpPr>
            <a:xfrm>
              <a:off x="9015027" y="2255624"/>
              <a:ext cx="186670" cy="186666"/>
              <a:chOff x="8341112" y="757093"/>
              <a:chExt cx="701525" cy="701523"/>
            </a:xfrm>
          </p:grpSpPr>
          <p:grpSp>
            <p:nvGrpSpPr>
              <p:cNvPr id="122" name="Group 121">
                <a:extLst>
                  <a:ext uri="{FF2B5EF4-FFF2-40B4-BE49-F238E27FC236}">
                    <a16:creationId xmlns:a16="http://schemas.microsoft.com/office/drawing/2014/main" id="{270B6B94-2D4F-A235-3B64-578A9E18E57C}"/>
                  </a:ext>
                </a:extLst>
              </p:cNvPr>
              <p:cNvGrpSpPr>
                <a:grpSpLocks/>
              </p:cNvGrpSpPr>
              <p:nvPr/>
            </p:nvGrpSpPr>
            <p:grpSpPr>
              <a:xfrm>
                <a:off x="8341112" y="757093"/>
                <a:ext cx="701525" cy="701523"/>
                <a:chOff x="129625" y="1658616"/>
                <a:chExt cx="510550" cy="510550"/>
              </a:xfrm>
            </p:grpSpPr>
            <p:sp>
              <p:nvSpPr>
                <p:cNvPr id="124" name="Oval 123">
                  <a:extLst>
                    <a:ext uri="{FF2B5EF4-FFF2-40B4-BE49-F238E27FC236}">
                      <a16:creationId xmlns:a16="http://schemas.microsoft.com/office/drawing/2014/main" id="{B501B593-C5A8-19CC-1067-99E43E7BB709}"/>
                    </a:ext>
                  </a:extLst>
                </p:cNvPr>
                <p:cNvSpPr/>
                <p:nvPr/>
              </p:nvSpPr>
              <p:spPr>
                <a:xfrm>
                  <a:off x="129625" y="1658616"/>
                  <a:ext cx="510550" cy="510550"/>
                </a:xfrm>
                <a:prstGeom prst="ellipse">
                  <a:avLst/>
                </a:prstGeom>
                <a:solidFill>
                  <a:schemeClr val="bg1"/>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125" name="Oval 124">
                  <a:extLst>
                    <a:ext uri="{FF2B5EF4-FFF2-40B4-BE49-F238E27FC236}">
                      <a16:creationId xmlns:a16="http://schemas.microsoft.com/office/drawing/2014/main" id="{DE5EC7FF-1BA9-4BF7-E7A2-829C3E892DB4}"/>
                    </a:ext>
                  </a:extLst>
                </p:cNvPr>
                <p:cNvSpPr/>
                <p:nvPr/>
              </p:nvSpPr>
              <p:spPr>
                <a:xfrm>
                  <a:off x="174487" y="1703478"/>
                  <a:ext cx="420826" cy="420826"/>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ea typeface="+mn-ea"/>
                    <a:cs typeface="+mn-cs"/>
                  </a:endParaRPr>
                </a:p>
              </p:txBody>
            </p:sp>
          </p:grpSp>
          <p:sp>
            <p:nvSpPr>
              <p:cNvPr id="123" name="Graphic 4">
                <a:extLst>
                  <a:ext uri="{FF2B5EF4-FFF2-40B4-BE49-F238E27FC236}">
                    <a16:creationId xmlns:a16="http://schemas.microsoft.com/office/drawing/2014/main" id="{3429ACA1-BC8D-171D-60DD-E52A5762D4F7}"/>
                  </a:ext>
                </a:extLst>
              </p:cNvPr>
              <p:cNvSpPr/>
              <p:nvPr/>
            </p:nvSpPr>
            <p:spPr>
              <a:xfrm>
                <a:off x="8542411" y="958408"/>
                <a:ext cx="298926" cy="298892"/>
              </a:xfrm>
              <a:custGeom>
                <a:avLst/>
                <a:gdLst>
                  <a:gd name="connsiteX0" fmla="*/ 1968390 w 2018045"/>
                  <a:gd name="connsiteY0" fmla="*/ 889096 h 2017813"/>
                  <a:gd name="connsiteX1" fmla="*/ 1128954 w 2018045"/>
                  <a:gd name="connsiteY1" fmla="*/ 49656 h 2017813"/>
                  <a:gd name="connsiteX2" fmla="*/ 889160 w 2018045"/>
                  <a:gd name="connsiteY2" fmla="*/ 49656 h 2017813"/>
                  <a:gd name="connsiteX3" fmla="*/ 889160 w 2018045"/>
                  <a:gd name="connsiteY3" fmla="*/ 289449 h 2017813"/>
                  <a:gd name="connsiteX4" fmla="*/ 1608623 w 2018045"/>
                  <a:gd name="connsiteY4" fmla="*/ 1008908 h 2017813"/>
                  <a:gd name="connsiteX5" fmla="*/ 889160 w 2018045"/>
                  <a:gd name="connsiteY5" fmla="*/ 1728365 h 2017813"/>
                  <a:gd name="connsiteX6" fmla="*/ 889160 w 2018045"/>
                  <a:gd name="connsiteY6" fmla="*/ 1968158 h 2017813"/>
                  <a:gd name="connsiteX7" fmla="*/ 1128954 w 2018045"/>
                  <a:gd name="connsiteY7" fmla="*/ 1968158 h 2017813"/>
                  <a:gd name="connsiteX8" fmla="*/ 1968390 w 2018045"/>
                  <a:gd name="connsiteY8" fmla="*/ 1128721 h 2017813"/>
                  <a:gd name="connsiteX9" fmla="*/ 1968390 w 2018045"/>
                  <a:gd name="connsiteY9" fmla="*/ 889096 h 2017813"/>
                  <a:gd name="connsiteX10" fmla="*/ 959064 w 2018045"/>
                  <a:gd name="connsiteY10" fmla="*/ 838264 h 2017813"/>
                  <a:gd name="connsiteX11" fmla="*/ 292623 w 2018045"/>
                  <a:gd name="connsiteY11" fmla="*/ 135862 h 2017813"/>
                  <a:gd name="connsiteX12" fmla="*/ 50224 w 2018045"/>
                  <a:gd name="connsiteY12" fmla="*/ 135862 h 2017813"/>
                  <a:gd name="connsiteX13" fmla="*/ 50224 w 2018045"/>
                  <a:gd name="connsiteY13" fmla="*/ 391281 h 2017813"/>
                  <a:gd name="connsiteX14" fmla="*/ 595511 w 2018045"/>
                  <a:gd name="connsiteY14" fmla="*/ 965974 h 2017813"/>
                  <a:gd name="connsiteX15" fmla="*/ 50224 w 2018045"/>
                  <a:gd name="connsiteY15" fmla="*/ 1540666 h 2017813"/>
                  <a:gd name="connsiteX16" fmla="*/ 50224 w 2018045"/>
                  <a:gd name="connsiteY16" fmla="*/ 1796085 h 2017813"/>
                  <a:gd name="connsiteX17" fmla="*/ 292623 w 2018045"/>
                  <a:gd name="connsiteY17" fmla="*/ 1796085 h 2017813"/>
                  <a:gd name="connsiteX18" fmla="*/ 959064 w 2018045"/>
                  <a:gd name="connsiteY18" fmla="*/ 1093683 h 2017813"/>
                  <a:gd name="connsiteX19" fmla="*/ 959064 w 2018045"/>
                  <a:gd name="connsiteY19" fmla="*/ 838264 h 201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8045" h="2017813">
                    <a:moveTo>
                      <a:pt x="1968390" y="889096"/>
                    </a:moveTo>
                    <a:lnTo>
                      <a:pt x="1128954" y="49656"/>
                    </a:lnTo>
                    <a:cubicBezTo>
                      <a:pt x="1062746" y="-16552"/>
                      <a:pt x="955368" y="-16552"/>
                      <a:pt x="889160" y="49656"/>
                    </a:cubicBezTo>
                    <a:cubicBezTo>
                      <a:pt x="822953" y="115863"/>
                      <a:pt x="822953" y="223242"/>
                      <a:pt x="889160" y="289449"/>
                    </a:cubicBezTo>
                    <a:lnTo>
                      <a:pt x="1608623" y="1008908"/>
                    </a:lnTo>
                    <a:lnTo>
                      <a:pt x="889160" y="1728365"/>
                    </a:lnTo>
                    <a:cubicBezTo>
                      <a:pt x="822953" y="1794572"/>
                      <a:pt x="822953" y="1901950"/>
                      <a:pt x="889160" y="1968158"/>
                    </a:cubicBezTo>
                    <a:cubicBezTo>
                      <a:pt x="955368" y="2034366"/>
                      <a:pt x="1062746" y="2034366"/>
                      <a:pt x="1128954" y="1968158"/>
                    </a:cubicBezTo>
                    <a:lnTo>
                      <a:pt x="1968390" y="1128721"/>
                    </a:lnTo>
                    <a:cubicBezTo>
                      <a:pt x="2034598" y="1062678"/>
                      <a:pt x="2034598" y="955303"/>
                      <a:pt x="1968390" y="889096"/>
                    </a:cubicBezTo>
                    <a:close/>
                    <a:moveTo>
                      <a:pt x="959064" y="838264"/>
                    </a:moveTo>
                    <a:lnTo>
                      <a:pt x="292623" y="135862"/>
                    </a:lnTo>
                    <a:cubicBezTo>
                      <a:pt x="225657" y="65371"/>
                      <a:pt x="117190" y="65371"/>
                      <a:pt x="50224" y="135862"/>
                    </a:cubicBezTo>
                    <a:cubicBezTo>
                      <a:pt x="-16741" y="206352"/>
                      <a:pt x="-16741" y="320705"/>
                      <a:pt x="50224" y="391281"/>
                    </a:cubicBezTo>
                    <a:lnTo>
                      <a:pt x="595511" y="965974"/>
                    </a:lnTo>
                    <a:lnTo>
                      <a:pt x="50224" y="1540666"/>
                    </a:lnTo>
                    <a:cubicBezTo>
                      <a:pt x="-16741" y="1611160"/>
                      <a:pt x="-16741" y="1725591"/>
                      <a:pt x="50224" y="1796085"/>
                    </a:cubicBezTo>
                    <a:cubicBezTo>
                      <a:pt x="117190" y="1866580"/>
                      <a:pt x="225657" y="1866580"/>
                      <a:pt x="292623" y="1796085"/>
                    </a:cubicBezTo>
                    <a:lnTo>
                      <a:pt x="959064" y="1093683"/>
                    </a:lnTo>
                    <a:cubicBezTo>
                      <a:pt x="1026030" y="1023193"/>
                      <a:pt x="1026030" y="908840"/>
                      <a:pt x="959064" y="838264"/>
                    </a:cubicBezTo>
                    <a:close/>
                  </a:path>
                </a:pathLst>
              </a:custGeom>
              <a:solidFill>
                <a:schemeClr val="bg1">
                  <a:lumMod val="75000"/>
                </a:schemeClr>
              </a:solidFill>
              <a:ln w="3284" cap="flat">
                <a:noFill/>
                <a:prstDash val="solid"/>
                <a:miter/>
              </a:ln>
            </p:spPr>
            <p:txBody>
              <a:bodyPr rtlCol="0" anchor="ctr"/>
              <a:lstStyle/>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sp>
        <p:nvSpPr>
          <p:cNvPr id="127" name="Rectangle 126">
            <a:extLst>
              <a:ext uri="{FF2B5EF4-FFF2-40B4-BE49-F238E27FC236}">
                <a16:creationId xmlns:a16="http://schemas.microsoft.com/office/drawing/2014/main" id="{91BBB749-2FAD-845F-4C3A-C4548C4D612D}"/>
              </a:ext>
            </a:extLst>
          </p:cNvPr>
          <p:cNvSpPr/>
          <p:nvPr/>
        </p:nvSpPr>
        <p:spPr>
          <a:xfrm>
            <a:off x="800100" y="3120122"/>
            <a:ext cx="5138734" cy="530780"/>
          </a:xfrm>
          <a:prstGeom prst="rect">
            <a:avLst/>
          </a:prstGeom>
          <a:solidFill>
            <a:schemeClr val="bg2">
              <a:lumMod val="20000"/>
              <a:lumOff val="80000"/>
            </a:schemeClr>
          </a:solidFill>
          <a:ln>
            <a:noFill/>
          </a:ln>
        </p:spPr>
        <p:txBody>
          <a:bodyPr wrap="square" lIns="182880" tIns="108000" bIns="108000" rtlCol="0" anchor="ctr" anchorCtr="0">
            <a:noAutofit/>
          </a:bodyPr>
          <a:lstStyle/>
          <a:p>
            <a:r>
              <a:rPr lang="en-US" sz="1600" b="1">
                <a:solidFill>
                  <a:schemeClr val="bg2"/>
                </a:solidFill>
              </a:rPr>
              <a:t>ProQuest Dissertations &amp; Theses Global</a:t>
            </a:r>
          </a:p>
        </p:txBody>
      </p:sp>
      <p:sp>
        <p:nvSpPr>
          <p:cNvPr id="128" name="Rectangle 127">
            <a:extLst>
              <a:ext uri="{FF2B5EF4-FFF2-40B4-BE49-F238E27FC236}">
                <a16:creationId xmlns:a16="http://schemas.microsoft.com/office/drawing/2014/main" id="{6C61BE0C-725D-E99A-4201-9D0749543F92}"/>
              </a:ext>
            </a:extLst>
          </p:cNvPr>
          <p:cNvSpPr/>
          <p:nvPr/>
        </p:nvSpPr>
        <p:spPr>
          <a:xfrm>
            <a:off x="6253162" y="3120122"/>
            <a:ext cx="5138734" cy="530780"/>
          </a:xfrm>
          <a:prstGeom prst="rect">
            <a:avLst/>
          </a:prstGeom>
          <a:solidFill>
            <a:schemeClr val="bg2">
              <a:lumMod val="20000"/>
              <a:lumOff val="80000"/>
            </a:schemeClr>
          </a:solidFill>
          <a:ln>
            <a:noFill/>
          </a:ln>
        </p:spPr>
        <p:txBody>
          <a:bodyPr wrap="square" tIns="108000" rIns="182880" bIns="108000" rtlCol="0" anchor="ctr" anchorCtr="0">
            <a:noAutofit/>
          </a:bodyPr>
          <a:lstStyle/>
          <a:p>
            <a:pPr algn="r"/>
            <a:r>
              <a:rPr lang="en-US" sz="1600" b="1">
                <a:solidFill>
                  <a:schemeClr val="bg2"/>
                </a:solidFill>
              </a:rPr>
              <a:t>Web of Science</a:t>
            </a:r>
          </a:p>
        </p:txBody>
      </p:sp>
      <p:grpSp>
        <p:nvGrpSpPr>
          <p:cNvPr id="5" name="Group 4">
            <a:extLst>
              <a:ext uri="{FF2B5EF4-FFF2-40B4-BE49-F238E27FC236}">
                <a16:creationId xmlns:a16="http://schemas.microsoft.com/office/drawing/2014/main" id="{F504B9D5-A093-EB55-A243-47CE874F99FF}"/>
              </a:ext>
            </a:extLst>
          </p:cNvPr>
          <p:cNvGrpSpPr>
            <a:grpSpLocks/>
          </p:cNvGrpSpPr>
          <p:nvPr/>
        </p:nvGrpSpPr>
        <p:grpSpPr>
          <a:xfrm>
            <a:off x="5753491" y="3043005"/>
            <a:ext cx="685014" cy="685014"/>
            <a:chOff x="671980" y="1554023"/>
            <a:chExt cx="158095" cy="158095"/>
          </a:xfrm>
        </p:grpSpPr>
        <p:sp>
          <p:nvSpPr>
            <p:cNvPr id="6" name="Oval 5">
              <a:extLst>
                <a:ext uri="{FF2B5EF4-FFF2-40B4-BE49-F238E27FC236}">
                  <a16:creationId xmlns:a16="http://schemas.microsoft.com/office/drawing/2014/main" id="{7FB74847-AD0A-F98A-AEB6-CE0AEFD9B046}"/>
                </a:ext>
              </a:extLst>
            </p:cNvPr>
            <p:cNvSpPr/>
            <p:nvPr/>
          </p:nvSpPr>
          <p:spPr>
            <a:xfrm>
              <a:off x="671980" y="1554023"/>
              <a:ext cx="158095" cy="158095"/>
            </a:xfrm>
            <a:prstGeom prst="ellipse">
              <a:avLst/>
            </a:prstGeom>
            <a:solidFill>
              <a:schemeClr val="bg1"/>
            </a:solidFill>
            <a:ln w="6350">
              <a:solidFill>
                <a:schemeClr val="accent6"/>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a:ln>
                  <a:noFill/>
                </a:ln>
                <a:solidFill>
                  <a:schemeClr val="bg2"/>
                </a:solidFill>
                <a:effectLst/>
                <a:uLnTx/>
                <a:uFillTx/>
                <a:ea typeface="+mn-ea"/>
                <a:cs typeface="+mn-cs"/>
              </a:endParaRPr>
            </a:p>
          </p:txBody>
        </p:sp>
        <p:sp>
          <p:nvSpPr>
            <p:cNvPr id="7" name="Oval 6">
              <a:extLst>
                <a:ext uri="{FF2B5EF4-FFF2-40B4-BE49-F238E27FC236}">
                  <a16:creationId xmlns:a16="http://schemas.microsoft.com/office/drawing/2014/main" id="{C1E9B69F-B13A-9763-74AC-5A6E41B986DD}"/>
                </a:ext>
              </a:extLst>
            </p:cNvPr>
            <p:cNvSpPr/>
            <p:nvPr/>
          </p:nvSpPr>
          <p:spPr>
            <a:xfrm>
              <a:off x="686105" y="1568148"/>
              <a:ext cx="129845" cy="129845"/>
            </a:xfrm>
            <a:prstGeom prst="ellipse">
              <a:avLst/>
            </a:prstGeom>
            <a:solidFill>
              <a:schemeClr val="bg1"/>
            </a:solidFill>
            <a:ln>
              <a:noFill/>
            </a:ln>
            <a:effectLst>
              <a:outerShdw blurRad="63500" algn="ct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3200" b="1">
                  <a:solidFill>
                    <a:schemeClr val="bg2"/>
                  </a:solidFill>
                </a:rPr>
                <a:t>+</a:t>
              </a:r>
              <a:endParaRPr lang="en-US" sz="3200" b="1">
                <a:solidFill>
                  <a:schemeClr val="bg2"/>
                </a:solidFill>
              </a:endParaRPr>
            </a:p>
          </p:txBody>
        </p:sp>
      </p:grpSp>
      <p:sp>
        <p:nvSpPr>
          <p:cNvPr id="137" name="Text Placeholder 4">
            <a:extLst>
              <a:ext uri="{FF2B5EF4-FFF2-40B4-BE49-F238E27FC236}">
                <a16:creationId xmlns:a16="http://schemas.microsoft.com/office/drawing/2014/main" id="{BB9B325E-3B76-752E-3C06-DE0E73A83FA7}"/>
              </a:ext>
            </a:extLst>
          </p:cNvPr>
          <p:cNvSpPr txBox="1">
            <a:spLocks/>
          </p:cNvSpPr>
          <p:nvPr/>
        </p:nvSpPr>
        <p:spPr>
          <a:xfrm>
            <a:off x="800100" y="5156963"/>
            <a:ext cx="10591796" cy="615553"/>
          </a:xfrm>
          <a:prstGeom prst="rect">
            <a:avLst/>
          </a:prstGeom>
        </p:spPr>
        <p:txBody>
          <a:bodyPr vert="horz" wrap="square" lIns="0" tIns="0" rIns="0" bIns="0" rtlCol="0" anchor="t">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a:t>Research with a single platform that </a:t>
            </a:r>
            <a:r>
              <a:rPr lang="en-US" sz="2000"/>
              <a:t>streamlines discovery of millions of post-graduate works alongside journal articles, conference papers, preprints, patents, and books. </a:t>
            </a:r>
          </a:p>
        </p:txBody>
      </p:sp>
      <p:cxnSp>
        <p:nvCxnSpPr>
          <p:cNvPr id="135" name="Straight Connector 134">
            <a:extLst>
              <a:ext uri="{FF2B5EF4-FFF2-40B4-BE49-F238E27FC236}">
                <a16:creationId xmlns:a16="http://schemas.microsoft.com/office/drawing/2014/main" id="{68FF5D34-12A5-B19E-03DC-B1CE8EAA7F3A}"/>
              </a:ext>
            </a:extLst>
          </p:cNvPr>
          <p:cNvCxnSpPr>
            <a:cxnSpLocks/>
          </p:cNvCxnSpPr>
          <p:nvPr/>
        </p:nvCxnSpPr>
        <p:spPr>
          <a:xfrm>
            <a:off x="1882936" y="4537242"/>
            <a:ext cx="3509797" cy="0"/>
          </a:xfrm>
          <a:prstGeom prst="line">
            <a:avLst/>
          </a:prstGeom>
          <a:noFill/>
          <a:ln w="6350" cap="rnd" cmpd="sng" algn="ctr">
            <a:gradFill flip="none" rotWithShape="1">
              <a:gsLst>
                <a:gs pos="0">
                  <a:schemeClr val="bg2">
                    <a:alpha val="0"/>
                  </a:schemeClr>
                </a:gs>
                <a:gs pos="100000">
                  <a:schemeClr val="bg2"/>
                </a:gs>
              </a:gsLst>
              <a:lin ang="0" scaled="1"/>
              <a:tileRect/>
            </a:gradFill>
            <a:prstDash val="solid"/>
            <a:miter lim="800000"/>
          </a:ln>
          <a:effectLst/>
        </p:spPr>
      </p:cxnSp>
      <p:cxnSp>
        <p:nvCxnSpPr>
          <p:cNvPr id="10" name="Straight Connector 9">
            <a:extLst>
              <a:ext uri="{FF2B5EF4-FFF2-40B4-BE49-F238E27FC236}">
                <a16:creationId xmlns:a16="http://schemas.microsoft.com/office/drawing/2014/main" id="{FEF5D8C0-2046-C6C4-2531-8882EC9E2D26}"/>
              </a:ext>
            </a:extLst>
          </p:cNvPr>
          <p:cNvCxnSpPr>
            <a:cxnSpLocks/>
          </p:cNvCxnSpPr>
          <p:nvPr/>
        </p:nvCxnSpPr>
        <p:spPr>
          <a:xfrm>
            <a:off x="6799263" y="4537242"/>
            <a:ext cx="3509797" cy="0"/>
          </a:xfrm>
          <a:prstGeom prst="line">
            <a:avLst/>
          </a:prstGeom>
          <a:noFill/>
          <a:ln w="6350" cap="rnd" cmpd="sng" algn="ctr">
            <a:gradFill flip="none" rotWithShape="1">
              <a:gsLst>
                <a:gs pos="0">
                  <a:schemeClr val="bg2">
                    <a:alpha val="0"/>
                  </a:schemeClr>
                </a:gs>
                <a:gs pos="100000">
                  <a:schemeClr val="bg2"/>
                </a:gs>
              </a:gsLst>
              <a:lin ang="10800000" scaled="1"/>
              <a:tileRect/>
            </a:gradFill>
            <a:prstDash val="solid"/>
            <a:miter lim="800000"/>
          </a:ln>
          <a:effectLst/>
        </p:spPr>
      </p:cxnSp>
      <p:sp>
        <p:nvSpPr>
          <p:cNvPr id="2" name="Rectangle 1">
            <a:extLst>
              <a:ext uri="{FF2B5EF4-FFF2-40B4-BE49-F238E27FC236}">
                <a16:creationId xmlns:a16="http://schemas.microsoft.com/office/drawing/2014/main" id="{B0134DDC-D18D-16FD-B820-40B3F0238900}"/>
              </a:ext>
            </a:extLst>
          </p:cNvPr>
          <p:cNvSpPr/>
          <p:nvPr/>
        </p:nvSpPr>
        <p:spPr>
          <a:xfrm>
            <a:off x="3540875" y="4184023"/>
            <a:ext cx="5138733" cy="706437"/>
          </a:xfrm>
          <a:prstGeom prst="rect">
            <a:avLst/>
          </a:prstGeom>
          <a:solidFill>
            <a:schemeClr val="bg2"/>
          </a:solidFill>
          <a:ln>
            <a:noFill/>
          </a:ln>
        </p:spPr>
        <p:txBody>
          <a:bodyPr wrap="square" tIns="108000" bIns="108000" rtlCol="0" anchor="ctr" anchorCtr="0">
            <a:noAutofit/>
          </a:bodyPr>
          <a:lstStyle/>
          <a:p>
            <a:pPr algn="ctr"/>
            <a:r>
              <a:rPr lang="en-US" sz="2400">
                <a:solidFill>
                  <a:schemeClr val="bg1"/>
                </a:solidFill>
              </a:rPr>
              <a:t>Visibility by 9,000 Universities in &gt;100 countries annually </a:t>
            </a:r>
          </a:p>
        </p:txBody>
      </p:sp>
    </p:spTree>
    <p:extLst>
      <p:ext uri="{BB962C8B-B14F-4D97-AF65-F5344CB8AC3E}">
        <p14:creationId xmlns:p14="http://schemas.microsoft.com/office/powerpoint/2010/main" val="217519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B4E0-C773-5282-F2FE-1128670CC4DE}"/>
              </a:ext>
            </a:extLst>
          </p:cNvPr>
          <p:cNvSpPr>
            <a:spLocks noGrp="1"/>
          </p:cNvSpPr>
          <p:nvPr>
            <p:ph type="title"/>
          </p:nvPr>
        </p:nvSpPr>
        <p:spPr>
          <a:xfrm>
            <a:off x="550864" y="368828"/>
            <a:ext cx="11079977" cy="775597"/>
          </a:xfrm>
        </p:spPr>
        <p:txBody>
          <a:bodyPr/>
          <a:lstStyle/>
          <a:p>
            <a:r>
              <a:rPr lang="en-US" sz="2800"/>
              <a:t>Integration with the Web of Science Citation Network deepens the connection of your post-graduate research to related scholarship </a:t>
            </a:r>
          </a:p>
        </p:txBody>
      </p:sp>
      <p:sp>
        <p:nvSpPr>
          <p:cNvPr id="13" name="Rectangle 12">
            <a:extLst>
              <a:ext uri="{FF2B5EF4-FFF2-40B4-BE49-F238E27FC236}">
                <a16:creationId xmlns:a16="http://schemas.microsoft.com/office/drawing/2014/main" id="{7721D84A-95D9-1E96-AA34-DBC0303A7266}"/>
              </a:ext>
            </a:extLst>
          </p:cNvPr>
          <p:cNvSpPr/>
          <p:nvPr/>
        </p:nvSpPr>
        <p:spPr>
          <a:xfrm rot="10800000">
            <a:off x="-3" y="5107243"/>
            <a:ext cx="12192001" cy="1750757"/>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E0FE56D-0DD0-62CE-95EB-4E7C7A4A05D1}"/>
              </a:ext>
            </a:extLst>
          </p:cNvPr>
          <p:cNvSpPr/>
          <p:nvPr/>
        </p:nvSpPr>
        <p:spPr>
          <a:xfrm>
            <a:off x="542595" y="1352549"/>
            <a:ext cx="7488196" cy="4830537"/>
          </a:xfrm>
          <a:prstGeom prst="rect">
            <a:avLst/>
          </a:prstGeom>
          <a:solidFill>
            <a:schemeClr val="bg1"/>
          </a:solidFill>
          <a:ln>
            <a:noFill/>
          </a:ln>
          <a:effectLst>
            <a:outerShdw blurRad="63500" algn="ctr" rotWithShape="0">
              <a:prstClr val="black">
                <a:alpha val="5000"/>
              </a:prstClr>
            </a:outerShdw>
          </a:effectLst>
        </p:spPr>
        <p:txBody>
          <a:bodyPr wrap="square" rtlCol="0" anchor="ctr">
            <a:noAutofit/>
          </a:bodyPr>
          <a:lstStyle/>
          <a:p>
            <a:endParaRPr lang="en-US" sz="3200"/>
          </a:p>
        </p:txBody>
      </p:sp>
      <p:pic>
        <p:nvPicPr>
          <p:cNvPr id="70" name="Picture Placeholder 13">
            <a:extLst>
              <a:ext uri="{FF2B5EF4-FFF2-40B4-BE49-F238E27FC236}">
                <a16:creationId xmlns:a16="http://schemas.microsoft.com/office/drawing/2014/main" id="{D01704B7-5C3B-F40A-B958-8D4BBFFD8D3C}"/>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945" t="19498" r="6909" b="15243"/>
          <a:stretch/>
        </p:blipFill>
        <p:spPr>
          <a:xfrm>
            <a:off x="548482" y="6308725"/>
            <a:ext cx="1381418" cy="309766"/>
          </a:xfrm>
          <a:prstGeom prst="rect">
            <a:avLst/>
          </a:prstGeom>
        </p:spPr>
      </p:pic>
      <p:pic>
        <p:nvPicPr>
          <p:cNvPr id="71" name="Picture 70">
            <a:extLst>
              <a:ext uri="{FF2B5EF4-FFF2-40B4-BE49-F238E27FC236}">
                <a16:creationId xmlns:a16="http://schemas.microsoft.com/office/drawing/2014/main" id="{39356A9B-FA42-0AF9-D7E8-164094D5BD12}"/>
              </a:ext>
            </a:extLst>
          </p:cNvPr>
          <p:cNvPicPr>
            <a:picLocks noChangeAspect="1"/>
          </p:cNvPicPr>
          <p:nvPr/>
        </p:nvPicPr>
        <p:blipFill rotWithShape="1">
          <a:blip r:embed="rId5"/>
          <a:srcRect l="1468" t="4904" r="1468" b="3340"/>
          <a:stretch/>
        </p:blipFill>
        <p:spPr>
          <a:xfrm>
            <a:off x="718442" y="1532617"/>
            <a:ext cx="7136505" cy="4470400"/>
          </a:xfrm>
          <a:custGeom>
            <a:avLst/>
            <a:gdLst>
              <a:gd name="connsiteX0" fmla="*/ 0 w 7136505"/>
              <a:gd name="connsiteY0" fmla="*/ 0 h 4470400"/>
              <a:gd name="connsiteX1" fmla="*/ 7136505 w 7136505"/>
              <a:gd name="connsiteY1" fmla="*/ 0 h 4470400"/>
              <a:gd name="connsiteX2" fmla="*/ 7136505 w 7136505"/>
              <a:gd name="connsiteY2" fmla="*/ 4470400 h 4470400"/>
              <a:gd name="connsiteX3" fmla="*/ 0 w 7136505"/>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7136505" h="4470400">
                <a:moveTo>
                  <a:pt x="0" y="0"/>
                </a:moveTo>
                <a:lnTo>
                  <a:pt x="7136505" y="0"/>
                </a:lnTo>
                <a:lnTo>
                  <a:pt x="7136505" y="4470400"/>
                </a:lnTo>
                <a:lnTo>
                  <a:pt x="0" y="4470400"/>
                </a:lnTo>
                <a:close/>
              </a:path>
            </a:pathLst>
          </a:custGeom>
          <a:ln w="6350">
            <a:solidFill>
              <a:schemeClr val="bg1">
                <a:lumMod val="95000"/>
              </a:schemeClr>
            </a:solidFill>
          </a:ln>
        </p:spPr>
      </p:pic>
      <p:grpSp>
        <p:nvGrpSpPr>
          <p:cNvPr id="108" name="Group 107">
            <a:extLst>
              <a:ext uri="{FF2B5EF4-FFF2-40B4-BE49-F238E27FC236}">
                <a16:creationId xmlns:a16="http://schemas.microsoft.com/office/drawing/2014/main" id="{D385F837-3138-5B01-116B-21C00AFA49AB}"/>
              </a:ext>
            </a:extLst>
          </p:cNvPr>
          <p:cNvGrpSpPr/>
          <p:nvPr/>
        </p:nvGrpSpPr>
        <p:grpSpPr>
          <a:xfrm>
            <a:off x="1459533" y="3469542"/>
            <a:ext cx="4339476" cy="2528766"/>
            <a:chOff x="1289541" y="3268980"/>
            <a:chExt cx="4679460" cy="2726886"/>
          </a:xfrm>
        </p:grpSpPr>
        <p:grpSp>
          <p:nvGrpSpPr>
            <p:cNvPr id="95" name="Group 94">
              <a:extLst>
                <a:ext uri="{FF2B5EF4-FFF2-40B4-BE49-F238E27FC236}">
                  <a16:creationId xmlns:a16="http://schemas.microsoft.com/office/drawing/2014/main" id="{5C0CC383-9B50-58E3-0D46-89DC40E07AF6}"/>
                </a:ext>
              </a:extLst>
            </p:cNvPr>
            <p:cNvGrpSpPr>
              <a:grpSpLocks/>
            </p:cNvGrpSpPr>
            <p:nvPr/>
          </p:nvGrpSpPr>
          <p:grpSpPr>
            <a:xfrm>
              <a:off x="1303753" y="3268980"/>
              <a:ext cx="4646040" cy="2713054"/>
              <a:chOff x="1259782" y="3243303"/>
              <a:chExt cx="4733981" cy="2764408"/>
            </a:xfrm>
          </p:grpSpPr>
          <p:pic>
            <p:nvPicPr>
              <p:cNvPr id="11" name="Picture 10">
                <a:extLst>
                  <a:ext uri="{FF2B5EF4-FFF2-40B4-BE49-F238E27FC236}">
                    <a16:creationId xmlns:a16="http://schemas.microsoft.com/office/drawing/2014/main" id="{A8495CE4-02D6-82C7-3185-D68176FDACD5}"/>
                  </a:ext>
                </a:extLst>
              </p:cNvPr>
              <p:cNvPicPr>
                <a:picLocks noChangeAspect="1"/>
              </p:cNvPicPr>
              <p:nvPr/>
            </p:nvPicPr>
            <p:blipFill rotWithShape="1">
              <a:blip r:embed="rId6"/>
              <a:srcRect b="34246"/>
              <a:stretch/>
            </p:blipFill>
            <p:spPr>
              <a:xfrm>
                <a:off x="1268274" y="3720947"/>
                <a:ext cx="4722756" cy="2286764"/>
              </a:xfrm>
              <a:prstGeom prst="rect">
                <a:avLst/>
              </a:prstGeom>
            </p:spPr>
          </p:pic>
          <p:pic>
            <p:nvPicPr>
              <p:cNvPr id="14" name="Picture 13">
                <a:extLst>
                  <a:ext uri="{FF2B5EF4-FFF2-40B4-BE49-F238E27FC236}">
                    <a16:creationId xmlns:a16="http://schemas.microsoft.com/office/drawing/2014/main" id="{64517840-C599-4DD8-C996-68D2CA6C61E6}"/>
                  </a:ext>
                </a:extLst>
              </p:cNvPr>
              <p:cNvPicPr>
                <a:picLocks noChangeAspect="1"/>
              </p:cNvPicPr>
              <p:nvPr/>
            </p:nvPicPr>
            <p:blipFill rotWithShape="1">
              <a:blip r:embed="rId7"/>
              <a:srcRect t="2701"/>
              <a:stretch/>
            </p:blipFill>
            <p:spPr>
              <a:xfrm>
                <a:off x="1259782" y="3243303"/>
                <a:ext cx="4733981" cy="560843"/>
              </a:xfrm>
              <a:prstGeom prst="rect">
                <a:avLst/>
              </a:prstGeom>
            </p:spPr>
          </p:pic>
        </p:grpSp>
        <p:sp>
          <p:nvSpPr>
            <p:cNvPr id="25" name="Rectangle 24">
              <a:extLst>
                <a:ext uri="{FF2B5EF4-FFF2-40B4-BE49-F238E27FC236}">
                  <a16:creationId xmlns:a16="http://schemas.microsoft.com/office/drawing/2014/main" id="{85D9E15B-5C75-3974-7DC8-C3F00657A484}"/>
                </a:ext>
              </a:extLst>
            </p:cNvPr>
            <p:cNvSpPr>
              <a:spLocks/>
            </p:cNvSpPr>
            <p:nvPr/>
          </p:nvSpPr>
          <p:spPr>
            <a:xfrm>
              <a:off x="1289541" y="3270250"/>
              <a:ext cx="4679460" cy="2725616"/>
            </a:xfrm>
            <a:prstGeom prst="rect">
              <a:avLst/>
            </a:prstGeom>
            <a:noFill/>
            <a:ln w="28575">
              <a:solidFill>
                <a:schemeClr val="accent4"/>
              </a:solidFill>
            </a:ln>
          </p:spPr>
          <p:txBody>
            <a:bodyPr wrap="square" rtlCol="0" anchor="ctr">
              <a:noAutofit/>
            </a:bodyPr>
            <a:lstStyle/>
            <a:p>
              <a:pPr algn="l"/>
              <a:endParaRPr lang="en-US">
                <a:solidFill>
                  <a:schemeClr val="tx1"/>
                </a:solidFill>
              </a:endParaRPr>
            </a:p>
          </p:txBody>
        </p:sp>
      </p:grpSp>
      <p:sp>
        <p:nvSpPr>
          <p:cNvPr id="3" name="Rectangle 2">
            <a:extLst>
              <a:ext uri="{FF2B5EF4-FFF2-40B4-BE49-F238E27FC236}">
                <a16:creationId xmlns:a16="http://schemas.microsoft.com/office/drawing/2014/main" id="{946FB3B1-32BE-795E-D567-8A7FD1C27D03}"/>
              </a:ext>
            </a:extLst>
          </p:cNvPr>
          <p:cNvSpPr>
            <a:spLocks/>
          </p:cNvSpPr>
          <p:nvPr/>
        </p:nvSpPr>
        <p:spPr>
          <a:xfrm>
            <a:off x="8206638" y="1883149"/>
            <a:ext cx="3782162" cy="4106787"/>
          </a:xfrm>
          <a:prstGeom prst="rect">
            <a:avLst/>
          </a:prstGeom>
          <a:solidFill>
            <a:schemeClr val="bg1"/>
          </a:solidFill>
          <a:ln>
            <a:solidFill>
              <a:schemeClr val="bg1">
                <a:lumMod val="85000"/>
              </a:schemeClr>
            </a:solidFill>
          </a:ln>
        </p:spPr>
        <p:txBody>
          <a:bodyPr wrap="square" lIns="91440" tIns="45720" rIns="91440" bIns="45720" rtlCol="0" anchor="ctr">
            <a:noAutofit/>
          </a:bodyPr>
          <a:lstStyle/>
          <a:p>
            <a:r>
              <a:rPr lang="en-US" sz="2000"/>
              <a:t>📈 Boost Discoverability</a:t>
            </a:r>
          </a:p>
          <a:p>
            <a:br>
              <a:rPr lang="en-US" sz="2000">
                <a:ea typeface="+mn-lt"/>
                <a:cs typeface="+mn-lt"/>
              </a:rPr>
            </a:br>
            <a:r>
              <a:rPr lang="en-US" sz="2000"/>
              <a:t>🔗 Improve User Experience</a:t>
            </a:r>
          </a:p>
          <a:p>
            <a:endParaRPr lang="en-US" sz="2000">
              <a:ea typeface="+mn-lt"/>
              <a:cs typeface="+mn-lt"/>
            </a:endParaRPr>
          </a:p>
          <a:p>
            <a:r>
              <a:rPr lang="en-US" sz="2000"/>
              <a:t>📊 Enable Citation Tracking</a:t>
            </a:r>
          </a:p>
          <a:p>
            <a:endParaRPr lang="en-US" sz="2000">
              <a:ea typeface="+mn-lt"/>
              <a:cs typeface="+mn-lt"/>
            </a:endParaRPr>
          </a:p>
          <a:p>
            <a:r>
              <a:rPr lang="en-US" sz="2000"/>
              <a:t>🌐 Connect Across Disciplines</a:t>
            </a:r>
          </a:p>
          <a:p>
            <a:endParaRPr lang="en-US" sz="2000">
              <a:ea typeface="+mn-lt"/>
              <a:cs typeface="+mn-lt"/>
            </a:endParaRPr>
          </a:p>
          <a:p>
            <a:r>
              <a:rPr lang="en-US" sz="2000"/>
              <a:t>🏷️ Enriching Metadata</a:t>
            </a:r>
          </a:p>
          <a:p>
            <a:endParaRPr lang="en-US" sz="2000">
              <a:ea typeface="+mn-lt"/>
              <a:cs typeface="+mn-lt"/>
            </a:endParaRPr>
          </a:p>
          <a:p>
            <a:r>
              <a:rPr lang="en-US" sz="2000"/>
              <a:t>📍 Strengthen Global Research Integration</a:t>
            </a:r>
          </a:p>
          <a:p>
            <a:endParaRPr lang="en-US" sz="1400"/>
          </a:p>
        </p:txBody>
      </p:sp>
    </p:spTree>
    <p:extLst>
      <p:ext uri="{BB962C8B-B14F-4D97-AF65-F5344CB8AC3E}">
        <p14:creationId xmlns:p14="http://schemas.microsoft.com/office/powerpoint/2010/main" val="220842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A8B1092-A91C-4782-9C0B-8744191E6D6D}"/>
              </a:ext>
            </a:extLst>
          </p:cNvPr>
          <p:cNvSpPr/>
          <p:nvPr/>
        </p:nvSpPr>
        <p:spPr>
          <a:xfrm rot="10800000">
            <a:off x="-3" y="5107243"/>
            <a:ext cx="12192001" cy="1750757"/>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0FAF3B2-45E0-C19E-3116-B444354FA62D}"/>
              </a:ext>
            </a:extLst>
          </p:cNvPr>
          <p:cNvSpPr/>
          <p:nvPr/>
        </p:nvSpPr>
        <p:spPr>
          <a:xfrm>
            <a:off x="542595" y="1175657"/>
            <a:ext cx="7488196" cy="5007430"/>
          </a:xfrm>
          <a:prstGeom prst="rect">
            <a:avLst/>
          </a:prstGeom>
          <a:solidFill>
            <a:schemeClr val="bg1"/>
          </a:solidFill>
          <a:ln>
            <a:noFill/>
          </a:ln>
          <a:effectLst>
            <a:outerShdw blurRad="63500" algn="ctr" rotWithShape="0">
              <a:prstClr val="black">
                <a:alpha val="5000"/>
              </a:prstClr>
            </a:outerShdw>
          </a:effectLst>
        </p:spPr>
        <p:txBody>
          <a:bodyPr wrap="square" rtlCol="0" anchor="ctr">
            <a:noAutofit/>
          </a:bodyPr>
          <a:lstStyle/>
          <a:p>
            <a:endParaRPr lang="en-US" sz="3200"/>
          </a:p>
        </p:txBody>
      </p:sp>
      <p:pic>
        <p:nvPicPr>
          <p:cNvPr id="25" name="Picture Placeholder 13">
            <a:extLst>
              <a:ext uri="{FF2B5EF4-FFF2-40B4-BE49-F238E27FC236}">
                <a16:creationId xmlns:a16="http://schemas.microsoft.com/office/drawing/2014/main" id="{E9CB339A-995B-1E60-FC7E-4B41C5FA5215}"/>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945" t="19498" r="6909" b="15243"/>
          <a:stretch/>
        </p:blipFill>
        <p:spPr>
          <a:xfrm>
            <a:off x="548482" y="6308725"/>
            <a:ext cx="1381418" cy="309766"/>
          </a:xfrm>
          <a:prstGeom prst="rect">
            <a:avLst/>
          </a:prstGeom>
        </p:spPr>
      </p:pic>
      <p:sp>
        <p:nvSpPr>
          <p:cNvPr id="26" name="Rectangle 25">
            <a:extLst>
              <a:ext uri="{FF2B5EF4-FFF2-40B4-BE49-F238E27FC236}">
                <a16:creationId xmlns:a16="http://schemas.microsoft.com/office/drawing/2014/main" id="{4C015A17-ECEF-D172-5C51-4FE2C03D504D}"/>
              </a:ext>
            </a:extLst>
          </p:cNvPr>
          <p:cNvSpPr>
            <a:spLocks/>
          </p:cNvSpPr>
          <p:nvPr/>
        </p:nvSpPr>
        <p:spPr>
          <a:xfrm>
            <a:off x="8120061" y="1175657"/>
            <a:ext cx="3521071" cy="5007430"/>
          </a:xfrm>
          <a:prstGeom prst="rect">
            <a:avLst/>
          </a:prstGeom>
          <a:solidFill>
            <a:schemeClr val="bg1"/>
          </a:solidFill>
          <a:ln>
            <a:solidFill>
              <a:schemeClr val="bg1">
                <a:lumMod val="85000"/>
              </a:schemeClr>
            </a:solidFill>
          </a:ln>
        </p:spPr>
        <p:txBody>
          <a:bodyPr wrap="square" rtlCol="0" anchor="ctr">
            <a:noAutofit/>
          </a:bodyPr>
          <a:lstStyle/>
          <a:p>
            <a:pPr algn="l"/>
            <a:endParaRPr lang="en-US">
              <a:solidFill>
                <a:schemeClr val="tx1"/>
              </a:solidFill>
            </a:endParaRPr>
          </a:p>
        </p:txBody>
      </p:sp>
      <p:pic>
        <p:nvPicPr>
          <p:cNvPr id="27" name="Picture 26" descr="A screen shot of an author profile in web of science ">
            <a:extLst>
              <a:ext uri="{FF2B5EF4-FFF2-40B4-BE49-F238E27FC236}">
                <a16:creationId xmlns:a16="http://schemas.microsoft.com/office/drawing/2014/main" id="{7CC9AE7E-9FEC-3262-01ED-362B4493A6D9}"/>
              </a:ext>
            </a:extLst>
          </p:cNvPr>
          <p:cNvPicPr>
            <a:picLocks noChangeAspect="1"/>
          </p:cNvPicPr>
          <p:nvPr/>
        </p:nvPicPr>
        <p:blipFill rotWithShape="1">
          <a:blip r:embed="rId5"/>
          <a:srcRect l="-9534" t="-302" r="-9534" b="-302"/>
          <a:stretch/>
        </p:blipFill>
        <p:spPr>
          <a:xfrm>
            <a:off x="990449" y="1277290"/>
            <a:ext cx="6574559" cy="4615620"/>
          </a:xfrm>
          <a:custGeom>
            <a:avLst/>
            <a:gdLst>
              <a:gd name="connsiteX0" fmla="*/ 0 w 6953498"/>
              <a:gd name="connsiteY0" fmla="*/ 0 h 4830555"/>
              <a:gd name="connsiteX1" fmla="*/ 6953498 w 6953498"/>
              <a:gd name="connsiteY1" fmla="*/ 0 h 4830555"/>
              <a:gd name="connsiteX2" fmla="*/ 6953498 w 6953498"/>
              <a:gd name="connsiteY2" fmla="*/ 4830555 h 4830555"/>
              <a:gd name="connsiteX3" fmla="*/ 0 w 6953498"/>
              <a:gd name="connsiteY3" fmla="*/ 4830555 h 4830555"/>
            </a:gdLst>
            <a:ahLst/>
            <a:cxnLst>
              <a:cxn ang="0">
                <a:pos x="connsiteX0" y="connsiteY0"/>
              </a:cxn>
              <a:cxn ang="0">
                <a:pos x="connsiteX1" y="connsiteY1"/>
              </a:cxn>
              <a:cxn ang="0">
                <a:pos x="connsiteX2" y="connsiteY2"/>
              </a:cxn>
              <a:cxn ang="0">
                <a:pos x="connsiteX3" y="connsiteY3"/>
              </a:cxn>
            </a:cxnLst>
            <a:rect l="l" t="t" r="r" b="b"/>
            <a:pathLst>
              <a:path w="6953498" h="4830555">
                <a:moveTo>
                  <a:pt x="0" y="0"/>
                </a:moveTo>
                <a:lnTo>
                  <a:pt x="6953498" y="0"/>
                </a:lnTo>
                <a:lnTo>
                  <a:pt x="6953498" y="4830555"/>
                </a:lnTo>
                <a:lnTo>
                  <a:pt x="0" y="4830555"/>
                </a:lnTo>
                <a:close/>
              </a:path>
            </a:pathLst>
          </a:custGeom>
        </p:spPr>
      </p:pic>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a:xfrm>
            <a:off x="550864" y="245260"/>
            <a:ext cx="11090274" cy="775597"/>
          </a:xfrm>
        </p:spPr>
        <p:txBody>
          <a:bodyPr/>
          <a:lstStyle/>
          <a:p>
            <a:r>
              <a:rPr lang="en-US" sz="2800"/>
              <a:t>New post-graduates can showcase early-career milestone to peers and evaluators in their Web of Science Researcher Profile</a:t>
            </a:r>
          </a:p>
        </p:txBody>
      </p:sp>
      <p:sp>
        <p:nvSpPr>
          <p:cNvPr id="5" name="Rectangle 4">
            <a:extLst>
              <a:ext uri="{FF2B5EF4-FFF2-40B4-BE49-F238E27FC236}">
                <a16:creationId xmlns:a16="http://schemas.microsoft.com/office/drawing/2014/main" id="{E8ECC21E-067B-09CC-A001-E5AD9291B234}"/>
              </a:ext>
            </a:extLst>
          </p:cNvPr>
          <p:cNvSpPr/>
          <p:nvPr/>
        </p:nvSpPr>
        <p:spPr>
          <a:xfrm>
            <a:off x="4772024" y="5245099"/>
            <a:ext cx="498073" cy="340427"/>
          </a:xfrm>
          <a:prstGeom prst="rect">
            <a:avLst/>
          </a:prstGeom>
          <a:noFill/>
          <a:ln w="28575">
            <a:solidFill>
              <a:schemeClr val="accent4"/>
            </a:solidFill>
          </a:ln>
        </p:spPr>
        <p:txBody>
          <a:bodyPr wrap="square" rtlCol="0" anchor="ctr">
            <a:noAutofit/>
          </a:bodyPr>
          <a:lstStyle/>
          <a:p>
            <a:pPr algn="l"/>
            <a:endParaRPr lang="en-US">
              <a:solidFill>
                <a:schemeClr val="tx1"/>
              </a:solidFill>
            </a:endParaRPr>
          </a:p>
        </p:txBody>
      </p:sp>
      <p:sp>
        <p:nvSpPr>
          <p:cNvPr id="16" name="TextBox 15">
            <a:extLst>
              <a:ext uri="{FF2B5EF4-FFF2-40B4-BE49-F238E27FC236}">
                <a16:creationId xmlns:a16="http://schemas.microsoft.com/office/drawing/2014/main" id="{8835F022-CFD3-465D-8FCE-41E88064F635}"/>
              </a:ext>
            </a:extLst>
          </p:cNvPr>
          <p:cNvSpPr txBox="1"/>
          <p:nvPr/>
        </p:nvSpPr>
        <p:spPr>
          <a:xfrm>
            <a:off x="8120061" y="1278568"/>
            <a:ext cx="3521071" cy="5078313"/>
          </a:xfrm>
          <a:prstGeom prst="rect">
            <a:avLst/>
          </a:prstGeom>
          <a:noFill/>
          <a:ln>
            <a:noFill/>
          </a:ln>
        </p:spPr>
        <p:txBody>
          <a:bodyPr wrap="square" lIns="137160" tIns="45720" rIns="137160" bIns="45720" anchor="t">
            <a:spAutoFit/>
          </a:bodyPr>
          <a:lstStyle/>
          <a:p>
            <a:r>
              <a:rPr lang="en-US" sz="1700" b="1">
                <a:ea typeface="+mn-lt"/>
                <a:cs typeface="+mn-lt"/>
              </a:rPr>
              <a:t>Boost Early-Career Visibility:</a:t>
            </a:r>
            <a:r>
              <a:rPr lang="en-US" sz="1700">
                <a:ea typeface="+mn-lt"/>
                <a:cs typeface="+mn-lt"/>
              </a:rPr>
              <a:t> Authors can seamlessly add their dissertation or thesis to their Web of Science Researcher Profile, showcasing their foundational research to a global audience—including researchers and decision-makers at over 9,000 organizations worldwide.</a:t>
            </a:r>
            <a:endParaRPr lang="en-US" sz="1700"/>
          </a:p>
          <a:p>
            <a:endParaRPr lang="en-US" sz="1700">
              <a:ea typeface="+mn-lt"/>
              <a:cs typeface="+mn-lt"/>
            </a:endParaRPr>
          </a:p>
          <a:p>
            <a:r>
              <a:rPr lang="en-US" sz="1700" b="1">
                <a:ea typeface="+mn-lt"/>
                <a:cs typeface="+mn-lt"/>
              </a:rPr>
              <a:t>Track Impact Effortlessly:</a:t>
            </a:r>
            <a:r>
              <a:rPr lang="en-US" sz="1700">
                <a:ea typeface="+mn-lt"/>
                <a:cs typeface="+mn-lt"/>
              </a:rPr>
              <a:t> Receive real-time citation alerts to monitor how your dissertation is being cited, helping you track your scholarly influence and demonstrate research impact over time.</a:t>
            </a:r>
            <a:endParaRPr lang="en-US" sz="1600"/>
          </a:p>
          <a:p>
            <a:pPr marL="285750" indent="-285750">
              <a:spcAft>
                <a:spcPts val="600"/>
              </a:spcAft>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631A72E7-CD31-195E-289A-81BB57D54CD6}"/>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US" sz="900" b="0" i="0" u="none" strike="noStrike" kern="1200" cap="none" spc="0" normalizeH="0" baseline="0" noProof="0" smtClean="0">
                <a:ln>
                  <a:noFill/>
                </a:ln>
                <a:solidFill>
                  <a:schemeClr val="bg1"/>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chemeClr val="bg1"/>
              </a:solidFill>
              <a:effectLst/>
              <a:uLnTx/>
              <a:uFillTx/>
              <a:latin typeface="Avenir Next LT Pro"/>
              <a:ea typeface="+mn-ea"/>
              <a:cs typeface="+mn-cs"/>
            </a:endParaRPr>
          </a:p>
        </p:txBody>
      </p:sp>
      <p:sp>
        <p:nvSpPr>
          <p:cNvPr id="29" name="Rectangle: Rounded Corners 28">
            <a:extLst>
              <a:ext uri="{FF2B5EF4-FFF2-40B4-BE49-F238E27FC236}">
                <a16:creationId xmlns:a16="http://schemas.microsoft.com/office/drawing/2014/main" id="{4404B5E6-2A17-947B-4F05-19E382EC938A}"/>
              </a:ext>
            </a:extLst>
          </p:cNvPr>
          <p:cNvSpPr/>
          <p:nvPr/>
        </p:nvSpPr>
        <p:spPr>
          <a:xfrm>
            <a:off x="8253349" y="1152797"/>
            <a:ext cx="640080" cy="45720"/>
          </a:xfrm>
          <a:prstGeom prst="roundRect">
            <a:avLst>
              <a:gd name="adj" fmla="val 50000"/>
            </a:avLst>
          </a:prstGeom>
          <a:solidFill>
            <a:schemeClr val="bg2"/>
          </a:solidFill>
          <a:ln>
            <a:noFill/>
          </a:ln>
        </p:spPr>
        <p:txBody>
          <a:bodyPr wrap="square" rtlCol="0" anchor="ctr">
            <a:noAutofit/>
          </a:bodyPr>
          <a:lstStyle/>
          <a:p>
            <a:pPr algn="l"/>
            <a:endParaRPr lang="en-US">
              <a:solidFill>
                <a:schemeClr val="tx1"/>
              </a:solidFill>
            </a:endParaRPr>
          </a:p>
        </p:txBody>
      </p:sp>
      <p:pic>
        <p:nvPicPr>
          <p:cNvPr id="31" name="Graphic 30">
            <a:extLst>
              <a:ext uri="{FF2B5EF4-FFF2-40B4-BE49-F238E27FC236}">
                <a16:creationId xmlns:a16="http://schemas.microsoft.com/office/drawing/2014/main" id="{4D02F310-E49F-583E-1654-E8AB337DE0E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28789" y="1273261"/>
            <a:ext cx="457200" cy="457200"/>
          </a:xfrm>
          <a:prstGeom prst="rect">
            <a:avLst/>
          </a:prstGeom>
        </p:spPr>
      </p:pic>
    </p:spTree>
    <p:extLst>
      <p:ext uri="{BB962C8B-B14F-4D97-AF65-F5344CB8AC3E}">
        <p14:creationId xmlns:p14="http://schemas.microsoft.com/office/powerpoint/2010/main" val="200214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355D3626-1217-0953-1A3E-20BC11865F68}"/>
              </a:ext>
            </a:extLst>
          </p:cNvPr>
          <p:cNvSpPr>
            <a:spLocks noGrp="1"/>
          </p:cNvSpPr>
          <p:nvPr>
            <p:ph type="body" sz="quarter" idx="13"/>
          </p:nvPr>
        </p:nvSpPr>
        <p:spPr>
          <a:xfrm>
            <a:off x="0" y="617804"/>
            <a:ext cx="10692574" cy="336973"/>
          </a:xfrm>
        </p:spPr>
        <p:txBody>
          <a:bodyPr/>
          <a:lstStyle/>
          <a:p>
            <a:pPr algn="ctr"/>
            <a:r>
              <a:rPr lang="en-US" b="1" noProof="0"/>
              <a:t>6 Report Options for Data-Driven Decision-Making </a:t>
            </a:r>
            <a:endParaRPr lang="en-GB" b="1"/>
          </a:p>
        </p:txBody>
      </p:sp>
      <p:sp>
        <p:nvSpPr>
          <p:cNvPr id="2" name="TextBox 1">
            <a:extLst>
              <a:ext uri="{FF2B5EF4-FFF2-40B4-BE49-F238E27FC236}">
                <a16:creationId xmlns:a16="http://schemas.microsoft.com/office/drawing/2014/main" id="{48E3996C-2BCE-6D0D-3A06-0FF1D429548D}"/>
              </a:ext>
            </a:extLst>
          </p:cNvPr>
          <p:cNvSpPr txBox="1"/>
          <p:nvPr/>
        </p:nvSpPr>
        <p:spPr>
          <a:xfrm>
            <a:off x="396497" y="1081224"/>
            <a:ext cx="3648546" cy="5201424"/>
          </a:xfrm>
          <a:prstGeom prst="rect">
            <a:avLst/>
          </a:prstGeom>
          <a:noFill/>
        </p:spPr>
        <p:txBody>
          <a:bodyPr wrap="square" lIns="91440" tIns="45720" rIns="91440" bIns="45720" anchor="t">
            <a:spAutoFit/>
          </a:bodyPr>
          <a:lstStyle/>
          <a:p>
            <a:pPr>
              <a:spcBef>
                <a:spcPts val="1800"/>
              </a:spcBef>
              <a:spcAft>
                <a:spcPts val="1800"/>
              </a:spcAft>
              <a:defRPr/>
            </a:pPr>
            <a:r>
              <a:rPr kumimoji="0" lang="en-US" sz="1400" b="1" i="0" u="none" strike="noStrike" kern="1200" cap="none" spc="0" normalizeH="0" baseline="0" noProof="0">
                <a:ln>
                  <a:noFill/>
                </a:ln>
                <a:effectLst/>
                <a:uLnTx/>
                <a:uFillTx/>
                <a:latin typeface="+mj-lt"/>
                <a:ea typeface="+mn-ea"/>
                <a:cs typeface="+mn-cs"/>
              </a:rPr>
              <a:t>HISTORICAL RETRIEVAL TRENDS</a:t>
            </a:r>
            <a:br>
              <a:rPr lang="en-US" sz="1400" b="0" i="0" u="none" strike="noStrike" kern="1200" cap="none" spc="0" normalizeH="0" baseline="0" noProof="0">
                <a:ln>
                  <a:noFill/>
                </a:ln>
                <a:effectLst/>
                <a:uLnTx/>
                <a:uFillTx/>
                <a:latin typeface="+mj-lt"/>
              </a:rPr>
            </a:br>
            <a:r>
              <a:rPr kumimoji="0" lang="en-US" sz="1400" b="0" i="0" u="none" strike="noStrike" kern="1200" cap="none" spc="0" normalizeH="0" baseline="0" noProof="0">
                <a:ln>
                  <a:noFill/>
                </a:ln>
                <a:effectLst/>
                <a:uLnTx/>
                <a:uFillTx/>
                <a:ea typeface="+mn-ea"/>
                <a:cs typeface="+mn-cs"/>
              </a:rPr>
              <a:t>Understand usage over time to plan future promotion and investment</a:t>
            </a:r>
            <a:br>
              <a:rPr lang="en-US" sz="1400" noProof="0">
                <a:latin typeface="+mj-lt"/>
              </a:rPr>
            </a:br>
            <a:br>
              <a:rPr lang="en-US" sz="1600" noProof="0">
                <a:latin typeface="+mj-lt"/>
              </a:rPr>
            </a:br>
            <a:r>
              <a:rPr kumimoji="0" lang="en-US" sz="1400" b="1" i="0" u="none" strike="noStrike" kern="1200" cap="none" spc="0" normalizeH="0" baseline="0" noProof="0">
                <a:ln>
                  <a:noFill/>
                </a:ln>
                <a:effectLst/>
                <a:uLnTx/>
                <a:uFillTx/>
                <a:latin typeface="+mj-lt"/>
                <a:ea typeface="+mn-ea"/>
                <a:cs typeface="+mn-cs"/>
              </a:rPr>
              <a:t>TOP SUBJECTS</a:t>
            </a:r>
            <a:br>
              <a:rPr lang="en-US" sz="1600" b="0" i="0" u="none" strike="noStrike" kern="1200" cap="none" spc="0" normalizeH="0" baseline="0" noProof="0">
                <a:ln>
                  <a:noFill/>
                </a:ln>
                <a:effectLst/>
                <a:uLnTx/>
                <a:uFillTx/>
                <a:latin typeface="+mj-lt"/>
              </a:rPr>
            </a:br>
            <a:r>
              <a:rPr kumimoji="0" lang="en-US" sz="1400" b="0" i="0" u="none" strike="noStrike" kern="1200" cap="none" spc="0" normalizeH="0" baseline="0" noProof="0">
                <a:ln>
                  <a:noFill/>
                </a:ln>
                <a:effectLst/>
                <a:uLnTx/>
                <a:uFillTx/>
                <a:ea typeface="+mn-ea"/>
                <a:cs typeface="+mn-cs"/>
              </a:rPr>
              <a:t>Identify areas of research strength within </a:t>
            </a:r>
            <a:r>
              <a:rPr lang="en-US" sz="1400"/>
              <a:t>the </a:t>
            </a:r>
            <a:r>
              <a:rPr kumimoji="0" lang="en-US" sz="1400" b="0" i="0" u="none" strike="noStrike" kern="1200" cap="none" spc="0" normalizeH="0" baseline="0" noProof="0">
                <a:ln>
                  <a:noFill/>
                </a:ln>
                <a:effectLst/>
                <a:uLnTx/>
                <a:uFillTx/>
                <a:ea typeface="+mn-ea"/>
                <a:cs typeface="+mn-cs"/>
              </a:rPr>
              <a:t>university</a:t>
            </a:r>
            <a:br>
              <a:rPr lang="en-US" sz="1400" b="0" i="0" u="none" strike="noStrike" kern="1200" cap="none" spc="0" normalizeH="0" baseline="0" noProof="0">
                <a:ln>
                  <a:noFill/>
                </a:ln>
                <a:effectLst/>
                <a:uLnTx/>
                <a:uFillTx/>
              </a:rPr>
            </a:br>
            <a:br>
              <a:rPr lang="en-US" sz="1600" b="0" i="0" u="none" strike="noStrike" kern="1200" cap="none" spc="0" normalizeH="0" baseline="0" noProof="0">
                <a:ln>
                  <a:noFill/>
                </a:ln>
                <a:effectLst/>
                <a:uLnTx/>
                <a:uFillTx/>
              </a:rPr>
            </a:br>
            <a:r>
              <a:rPr kumimoji="0" lang="en-US" sz="1400" b="1" i="0" u="none" strike="noStrike" kern="1200" cap="none" spc="0" normalizeH="0" baseline="0" noProof="0">
                <a:ln>
                  <a:noFill/>
                </a:ln>
                <a:effectLst/>
                <a:uLnTx/>
                <a:uFillTx/>
                <a:latin typeface="+mj-lt"/>
                <a:ea typeface="+mn-ea"/>
                <a:cs typeface="+mn-cs"/>
              </a:rPr>
              <a:t>TOP RETRIEVALS</a:t>
            </a:r>
            <a:br>
              <a:rPr lang="en-US" sz="1400" b="0" i="0" u="none" strike="noStrike" kern="1200" cap="none" spc="0" normalizeH="0" baseline="0" noProof="0">
                <a:ln>
                  <a:noFill/>
                </a:ln>
                <a:effectLst/>
                <a:uLnTx/>
                <a:uFillTx/>
                <a:latin typeface="+mj-lt"/>
              </a:rPr>
            </a:br>
            <a:r>
              <a:rPr kumimoji="0" lang="en-US" sz="1400" b="0" i="0" u="none" strike="noStrike" kern="1200" cap="none" spc="0" normalizeH="0" baseline="0" noProof="0">
                <a:ln>
                  <a:noFill/>
                </a:ln>
                <a:effectLst/>
                <a:uLnTx/>
                <a:uFillTx/>
                <a:ea typeface="+mn-ea"/>
                <a:cs typeface="+mn-cs"/>
              </a:rPr>
              <a:t>Identify, recognize, and promote the most popular alumni authors and titles</a:t>
            </a:r>
            <a:br>
              <a:rPr lang="en-US" sz="1400" b="0" i="0" u="none" strike="noStrike" kern="1200" cap="none" spc="0" normalizeH="0" baseline="0" noProof="0">
                <a:ln>
                  <a:noFill/>
                </a:ln>
                <a:effectLst/>
                <a:uLnTx/>
                <a:uFillTx/>
              </a:rPr>
            </a:br>
            <a:br>
              <a:rPr lang="en-US" sz="1600" b="0" i="0" u="none" strike="noStrike" kern="1200" cap="none" spc="0" normalizeH="0" baseline="0" noProof="0">
                <a:ln>
                  <a:noFill/>
                </a:ln>
                <a:effectLst/>
                <a:uLnTx/>
                <a:uFillTx/>
              </a:rPr>
            </a:br>
            <a:r>
              <a:rPr kumimoji="0" lang="en-US" sz="1400" b="1" i="0" u="none" strike="noStrike" kern="1200" cap="none" spc="0" normalizeH="0" baseline="0" noProof="0">
                <a:ln>
                  <a:noFill/>
                </a:ln>
                <a:effectLst/>
                <a:uLnTx/>
                <a:uFillTx/>
                <a:latin typeface="+mj-lt"/>
                <a:ea typeface="+mn-ea"/>
                <a:cs typeface="+mn-cs"/>
              </a:rPr>
              <a:t>RETRIEVALS BY COUNTRY</a:t>
            </a:r>
            <a:br>
              <a:rPr lang="en-US" sz="1400" b="0" i="0" u="none" strike="noStrike" kern="1200" cap="none" spc="0" normalizeH="0" baseline="0" noProof="0">
                <a:ln>
                  <a:noFill/>
                </a:ln>
                <a:effectLst/>
                <a:uLnTx/>
                <a:uFillTx/>
                <a:latin typeface="+mj-lt"/>
              </a:rPr>
            </a:br>
            <a:r>
              <a:rPr kumimoji="0" lang="en-US" sz="1400" b="0" i="0" u="none" strike="noStrike" kern="1200" cap="none" spc="0" normalizeH="0" baseline="0" noProof="0">
                <a:ln>
                  <a:noFill/>
                </a:ln>
                <a:effectLst/>
                <a:uLnTx/>
                <a:uFillTx/>
                <a:ea typeface="+mn-ea"/>
                <a:cs typeface="+mn-cs"/>
              </a:rPr>
              <a:t>Understand the global reach &amp; impact of graduate research</a:t>
            </a:r>
            <a:br>
              <a:rPr lang="en-US" sz="1400">
                <a:latin typeface="+mj-lt"/>
              </a:rPr>
            </a:br>
            <a:br>
              <a:rPr lang="en-US">
                <a:latin typeface="+mj-lt"/>
              </a:rPr>
            </a:br>
            <a:r>
              <a:rPr kumimoji="0" lang="en-US" sz="1400" b="1" i="0" u="none" strike="noStrike" kern="1200" cap="none" spc="0" normalizeH="0" baseline="0" noProof="0">
                <a:ln>
                  <a:noFill/>
                </a:ln>
                <a:effectLst/>
                <a:uLnTx/>
                <a:uFillTx/>
                <a:latin typeface="+mj-lt"/>
                <a:ea typeface="+mn-ea"/>
                <a:cs typeface="+mn-cs"/>
              </a:rPr>
              <a:t>RETRIEVALS BY ANY UNIVERSITY</a:t>
            </a:r>
            <a:br>
              <a:rPr lang="en-US" sz="1400" b="0" i="0" u="none" strike="noStrike" kern="1200" cap="none" spc="0" normalizeH="0" baseline="0" noProof="0">
                <a:ln>
                  <a:noFill/>
                </a:ln>
                <a:effectLst/>
                <a:uLnTx/>
                <a:uFillTx/>
                <a:latin typeface="+mj-lt"/>
              </a:rPr>
            </a:br>
            <a:r>
              <a:rPr kumimoji="0" lang="en-US" sz="1400" b="0" i="0" u="none" strike="noStrike" kern="1200" cap="none" spc="0" normalizeH="0" baseline="0" noProof="0">
                <a:ln>
                  <a:noFill/>
                </a:ln>
                <a:effectLst/>
                <a:uLnTx/>
                <a:uFillTx/>
                <a:ea typeface="+mn-ea"/>
                <a:cs typeface="+mn-cs"/>
              </a:rPr>
              <a:t>Identify potential collaboration opportunities with other institutions</a:t>
            </a:r>
            <a:br>
              <a:rPr lang="en-US" sz="1400" noProof="0">
                <a:latin typeface="+mj-lt"/>
              </a:rPr>
            </a:br>
            <a:br>
              <a:rPr lang="en-US" sz="1400" noProof="0">
                <a:latin typeface="+mj-lt"/>
              </a:rPr>
            </a:br>
            <a:r>
              <a:rPr kumimoji="0" lang="en-US" sz="1400" b="1" i="0" u="none" strike="noStrike" kern="1200" cap="none" spc="0" normalizeH="0" baseline="0" noProof="0">
                <a:ln>
                  <a:noFill/>
                </a:ln>
                <a:effectLst/>
                <a:uLnTx/>
                <a:uFillTx/>
                <a:latin typeface="+mj-lt"/>
                <a:ea typeface="+mn-ea"/>
                <a:cs typeface="+mn-cs"/>
              </a:rPr>
              <a:t>RETRIEVALS BENCHMARKING</a:t>
            </a:r>
            <a:br>
              <a:rPr lang="en-US" sz="1400" b="0" i="0" u="none" strike="noStrike" kern="1200" cap="none" spc="0" normalizeH="0" baseline="0" noProof="0">
                <a:ln>
                  <a:noFill/>
                </a:ln>
                <a:effectLst/>
                <a:uLnTx/>
                <a:uFillTx/>
                <a:latin typeface="+mj-lt"/>
              </a:rPr>
            </a:br>
            <a:r>
              <a:rPr kumimoji="0" lang="en-US" sz="1400" b="0" i="0" u="none" strike="noStrike" kern="1200" cap="none" spc="0" normalizeH="0" baseline="0" noProof="0">
                <a:ln>
                  <a:noFill/>
                </a:ln>
                <a:effectLst/>
                <a:uLnTx/>
                <a:uFillTx/>
                <a:ea typeface="+mn-ea"/>
                <a:cs typeface="+mn-cs"/>
              </a:rPr>
              <a:t>Track performance against other institutions</a:t>
            </a:r>
          </a:p>
        </p:txBody>
      </p:sp>
      <p:pic>
        <p:nvPicPr>
          <p:cNvPr id="3" name="object 16" descr="An image of the ETD Dashboard ">
            <a:extLst>
              <a:ext uri="{FF2B5EF4-FFF2-40B4-BE49-F238E27FC236}">
                <a16:creationId xmlns:a16="http://schemas.microsoft.com/office/drawing/2014/main" id="{6B8566D0-7559-0000-5DC0-92D1737A1CF9}"/>
              </a:ext>
            </a:extLst>
          </p:cNvPr>
          <p:cNvPicPr/>
          <p:nvPr/>
        </p:nvPicPr>
        <p:blipFill>
          <a:blip r:embed="rId3" cstate="print"/>
          <a:stretch>
            <a:fillRect/>
          </a:stretch>
        </p:blipFill>
        <p:spPr>
          <a:xfrm>
            <a:off x="4403519" y="1405657"/>
            <a:ext cx="7163729" cy="4698491"/>
          </a:xfrm>
          <a:prstGeom prst="rect">
            <a:avLst/>
          </a:prstGeom>
        </p:spPr>
      </p:pic>
      <p:sp>
        <p:nvSpPr>
          <p:cNvPr id="4" name="TextBox 3">
            <a:extLst>
              <a:ext uri="{FF2B5EF4-FFF2-40B4-BE49-F238E27FC236}">
                <a16:creationId xmlns:a16="http://schemas.microsoft.com/office/drawing/2014/main" id="{09EA6D21-0983-BA3D-F658-C80D5B8D7BA0}"/>
              </a:ext>
            </a:extLst>
          </p:cNvPr>
          <p:cNvSpPr txBox="1"/>
          <p:nvPr/>
        </p:nvSpPr>
        <p:spPr>
          <a:xfrm>
            <a:off x="945271" y="175128"/>
            <a:ext cx="10301459" cy="461665"/>
          </a:xfrm>
          <a:prstGeom prst="rect">
            <a:avLst/>
          </a:prstGeom>
          <a:noFill/>
        </p:spPr>
        <p:txBody>
          <a:bodyPr wrap="square">
            <a:spAutoFit/>
          </a:bodyPr>
          <a:lstStyle/>
          <a:p>
            <a:r>
              <a:rPr kumimoji="0" lang="en-US" sz="2400" b="1" i="0" u="none" strike="noStrike" kern="1200" cap="none" spc="0" normalizeH="0" baseline="0" noProof="0">
                <a:ln>
                  <a:noFill/>
                </a:ln>
                <a:solidFill>
                  <a:srgbClr val="B175E1"/>
                </a:solidFill>
                <a:effectLst/>
                <a:uLnTx/>
                <a:uFillTx/>
                <a:latin typeface="Avenir Next LT Pro Demi"/>
                <a:ea typeface="+mj-ea"/>
                <a:cs typeface="+mj-cs"/>
              </a:rPr>
              <a:t>ETD Dashboard Provides Insights to Graduate Programs</a:t>
            </a:r>
          </a:p>
        </p:txBody>
      </p:sp>
    </p:spTree>
    <p:extLst>
      <p:ext uri="{BB962C8B-B14F-4D97-AF65-F5344CB8AC3E}">
        <p14:creationId xmlns:p14="http://schemas.microsoft.com/office/powerpoint/2010/main" val="1629554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8ENFsO4JXwE8POuqLwR7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wrap="square" tIns="108000" bIns="108000" rtlCol="0" anchor="ctr" anchorCtr="0">
        <a:noAutofit/>
      </a:bodyPr>
      <a:lstStyle>
        <a:defPPr algn="ctr">
          <a:defRPr sz="1500" dirty="0" err="1">
            <a:solidFill>
              <a:schemeClr val="tx1"/>
            </a:solidFill>
          </a:defRPr>
        </a:defPPr>
      </a:lstStyle>
    </a:spDef>
    <a:lnDef>
      <a:spPr>
        <a:ln>
          <a:solidFill>
            <a:schemeClr val="bg1">
              <a:lumMod val="75000"/>
            </a:scheme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lgn="l">
          <a:defRPr sz="1500" dirty="0" err="1" smtClean="0"/>
        </a:defPPr>
      </a:lstStyle>
    </a:txDef>
  </a:objectDefaults>
  <a:extraClrSchemeLst/>
  <a:extLst>
    <a:ext uri="{05A4C25C-085E-4340-85A3-A5531E510DB2}">
      <thm15:themeFamily xmlns:thm15="http://schemas.microsoft.com/office/thememl/2012/main" name="Clarivate MASTER Template_Jan 2024" id="{8532F882-0753-2047-B49C-E6B83504DB69}" vid="{BDBE2627-2ED9-AC44-BCC9-F66395E6E0E0}"/>
    </a:ext>
  </a:extLst>
</a:theme>
</file>

<file path=ppt/theme/theme2.xml><?xml version="1.0" encoding="utf-8"?>
<a:theme xmlns:a="http://schemas.openxmlformats.org/drawingml/2006/main" name="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E9931B46-9C35-4685-ACA9-4A52E829BFBD}"/>
    </a:ext>
  </a:extLst>
</a:theme>
</file>

<file path=ppt/theme/theme3.xml><?xml version="1.0" encoding="utf-8"?>
<a:theme xmlns:a="http://schemas.openxmlformats.org/drawingml/2006/main" name="Title Layouts - Dark">
  <a:themeElements>
    <a:clrScheme name="Custom 42">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0BFAAC9E-026C-40EF-B367-3C11DA9037DF}"/>
    </a:ext>
  </a:extLst>
</a:theme>
</file>

<file path=ppt/theme/theme4.xml><?xml version="1.0" encoding="utf-8"?>
<a:theme xmlns:a="http://schemas.openxmlformats.org/drawingml/2006/main" name="1_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Presentation7" id="{3C1BA2B5-E824-4EE9-8A72-45F5536156ED}" vid="{8EDB9AB8-B6F1-4CB6-A4DD-B897D0BB67F9}"/>
    </a:ext>
  </a:extLst>
</a:theme>
</file>

<file path=ppt/theme/theme5.xml><?xml version="1.0" encoding="utf-8"?>
<a:theme xmlns:a="http://schemas.openxmlformats.org/drawingml/2006/main" name="1_Title Layouts - Light">
  <a:themeElements>
    <a:clrScheme name="Custom 48">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88714984-837D-4A9C-A12B-181C134DC5C3}"/>
    </a:ext>
  </a:extLst>
</a:theme>
</file>

<file path=ppt/theme/theme6.xml><?xml version="1.0" encoding="utf-8"?>
<a:theme xmlns:a="http://schemas.openxmlformats.org/drawingml/2006/main" name="4_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52FF09A4-AB24-4D87-9520-83E3BC44AB7D}"/>
    </a:ext>
  </a:extLst>
</a:theme>
</file>

<file path=ppt/theme/theme7.xml><?xml version="1.0" encoding="utf-8"?>
<a:theme xmlns:a="http://schemas.openxmlformats.org/drawingml/2006/main" name="5_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wrap="square" tIns="108000" bIns="108000" rtlCol="0" anchor="ctr" anchorCtr="0">
        <a:noAutofit/>
      </a:bodyPr>
      <a:lstStyle>
        <a:defPPr algn="ctr">
          <a:defRPr sz="1500" dirty="0" err="1">
            <a:solidFill>
              <a:schemeClr val="tx1"/>
            </a:solidFill>
          </a:defRPr>
        </a:defPPr>
      </a:lstStyle>
    </a:spDef>
    <a:lnDef>
      <a:spPr>
        <a:ln>
          <a:solidFill>
            <a:schemeClr val="bg1">
              <a:lumMod val="75000"/>
            </a:scheme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lgn="l">
          <a:defRPr sz="1500" dirty="0" err="1" smtClean="0"/>
        </a:defPPr>
      </a:lstStyle>
    </a:txDef>
  </a:objectDefaults>
  <a:extraClrSchemeLst/>
  <a:extLst>
    <a:ext uri="{05A4C25C-085E-4340-85A3-A5531E510DB2}">
      <thm15:themeFamily xmlns:thm15="http://schemas.microsoft.com/office/thememl/2012/main" name="Clarivate MASTER Template_Jan 2024" id="{8532F882-0753-2047-B49C-E6B83504DB69}" vid="{BDBE2627-2ED9-AC44-BCC9-F66395E6E0E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9426E7603BA240A8AACD82EA9268CE" ma:contentTypeVersion="13" ma:contentTypeDescription="Create a new document." ma:contentTypeScope="" ma:versionID="ba0726298429c344b6ddb07542c03ab6">
  <xsd:schema xmlns:xsd="http://www.w3.org/2001/XMLSchema" xmlns:xs="http://www.w3.org/2001/XMLSchema" xmlns:p="http://schemas.microsoft.com/office/2006/metadata/properties" xmlns:ns1="http://schemas.microsoft.com/sharepoint/v3" xmlns:ns2="63ec8510-db9c-45b3-ae51-d0e7924d949f" xmlns:ns3="928572f7-4c26-4a4e-b808-f8c8db9bba11" xmlns:ns4="305fbb0b-c132-4967-bd4a-3f03b9d5ee18" xmlns:ns5="01a18367-5f57-4828-a782-ea134d04b467" targetNamespace="http://schemas.microsoft.com/office/2006/metadata/properties" ma:root="true" ma:fieldsID="26615210878ca792e163106ab89d2ff9" ns1:_="" ns2:_="" ns3:_="" ns4:_="" ns5:_="">
    <xsd:import namespace="http://schemas.microsoft.com/sharepoint/v3"/>
    <xsd:import namespace="63ec8510-db9c-45b3-ae51-d0e7924d949f"/>
    <xsd:import namespace="928572f7-4c26-4a4e-b808-f8c8db9bba11"/>
    <xsd:import namespace="305fbb0b-c132-4967-bd4a-3f03b9d5ee18"/>
    <xsd:import namespace="01a18367-5f57-4828-a782-ea134d04b4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Comments" minOccurs="0"/>
                <xsd:element ref="ns2:_x0036__x002f_24TechSupportTrainingRecording"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4:lcf76f155ced4ddcb4097134ff3c332f" minOccurs="0"/>
                <xsd:element ref="ns5:TaxCatchAll" minOccurs="0"/>
                <xsd:element ref="ns4:MediaServiceObjectDetectorVersions" minOccurs="0"/>
                <xsd:element ref="ns4:MediaServiceSearchProperties" minOccurs="0"/>
                <xsd:element ref="ns4:Notes" minOccurs="0"/>
                <xsd:element ref="ns4: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0" nillable="true" ma:displayName="Unified Compliance Policy Properties" ma:hidden="true" ma:internalName="_ip_UnifiedCompliancePolicyProperties">
      <xsd:simpleType>
        <xsd:restriction base="dms:Note"/>
      </xsd:simpleType>
    </xsd:element>
    <xsd:element name="_ip_UnifiedCompliancePolicyUIAction" ma:index="3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ec8510-db9c-45b3-ae51-d0e7924d94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Comments" ma:index="14" nillable="true" ma:displayName="Comments" ma:format="Dropdown" ma:internalName="Comments">
      <xsd:simpleType>
        <xsd:restriction base="dms:Text">
          <xsd:maxLength value="255"/>
        </xsd:restriction>
      </xsd:simpleType>
    </xsd:element>
    <xsd:element name="_x0036__x002f_24TechSupportTrainingRecording" ma:index="15" nillable="true" ma:displayName="Links" ma:format="Hyperlink" ma:internalName="_x0036__x002f_24TechSupportTrainingRecording">
      <xsd:complexType>
        <xsd:complexContent>
          <xsd:extension base="dms:URL">
            <xsd:sequence>
              <xsd:element name="Url" type="dms:ValidUrl" minOccurs="0" nillable="true"/>
              <xsd:element name="Description" type="xsd:string" nillable="true"/>
            </xsd:sequence>
          </xsd:extension>
        </xsd:complexContent>
      </xsd:complex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8572f7-4c26-4a4e-b808-f8c8db9bba1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5fbb0b-c132-4967-bd4a-3f03b9d5ee18" elementFormDefault="qualified">
    <xsd:import namespace="http://schemas.microsoft.com/office/2006/documentManagement/types"/>
    <xsd:import namespace="http://schemas.microsoft.com/office/infopath/2007/PartnerControls"/>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Notes" ma:index="28" nillable="true" ma:displayName="Notes" ma:format="Dropdown" ma:internalName="Notes">
      <xsd:simpleType>
        <xsd:restriction base="dms:Text">
          <xsd:maxLength value="255"/>
        </xsd:restriction>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a18367-5f57-4828-a782-ea134d04b467"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01a18367-5f57-4828-a782-ea134d04b467}" ma:internalName="TaxCatchAll" ma:showField="CatchAllData" ma:web="428f2a26-18a1-46f9-8e07-19c52f1e6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36__x002f_24TechSupportTrainingRecording xmlns="63ec8510-db9c-45b3-ae51-d0e7924d949f">
      <Url xsi:nil="true"/>
      <Description xsi:nil="true"/>
    </_x0036__x002f_24TechSupportTrainingRecording>
    <lcf76f155ced4ddcb4097134ff3c332f xmlns="305fbb0b-c132-4967-bd4a-3f03b9d5ee18">
      <Terms xmlns="http://schemas.microsoft.com/office/infopath/2007/PartnerControls"/>
    </lcf76f155ced4ddcb4097134ff3c332f>
    <TaxCatchAll xmlns="01a18367-5f57-4828-a782-ea134d04b467" xsi:nil="true"/>
    <Comments xmlns="63ec8510-db9c-45b3-ae51-d0e7924d949f" xsi:nil="true"/>
    <Notes xmlns="305fbb0b-c132-4967-bd4a-3f03b9d5ee18"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4C9BFF-CF23-4A61-A6C0-D23E69695D76}">
  <ds:schemaRefs>
    <ds:schemaRef ds:uri="01a18367-5f57-4828-a782-ea134d04b467"/>
    <ds:schemaRef ds:uri="305fbb0b-c132-4967-bd4a-3f03b9d5ee18"/>
    <ds:schemaRef ds:uri="63ec8510-db9c-45b3-ae51-d0e7924d949f"/>
    <ds:schemaRef ds:uri="928572f7-4c26-4a4e-b808-f8c8db9bba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C7707030-CD46-4873-9099-A1E166734A8E}">
  <ds:schemaRefs>
    <ds:schemaRef ds:uri="http://purl.org/dc/terms/"/>
    <ds:schemaRef ds:uri="http://schemas.microsoft.com/office/infopath/2007/PartnerControls"/>
    <ds:schemaRef ds:uri="http://schemas.openxmlformats.org/package/2006/metadata/core-properties"/>
    <ds:schemaRef ds:uri="http://schemas.microsoft.com/sharepoint/v3"/>
    <ds:schemaRef ds:uri="305fbb0b-c132-4967-bd4a-3f03b9d5ee18"/>
    <ds:schemaRef ds:uri="http://purl.org/dc/elements/1.1/"/>
    <ds:schemaRef ds:uri="http://www.w3.org/XML/1998/namespace"/>
    <ds:schemaRef ds:uri="http://schemas.microsoft.com/office/2006/documentManagement/types"/>
    <ds:schemaRef ds:uri="http://schemas.microsoft.com/office/2006/metadata/properties"/>
    <ds:schemaRef ds:uri="01a18367-5f57-4828-a782-ea134d04b467"/>
    <ds:schemaRef ds:uri="928572f7-4c26-4a4e-b808-f8c8db9bba11"/>
    <ds:schemaRef ds:uri="63ec8510-db9c-45b3-ae51-d0e7924d949f"/>
    <ds:schemaRef ds:uri="http://purl.org/dc/dcmitype/"/>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Title Layouts - Light</Template>
  <TotalTime>429</TotalTime>
  <Words>2390</Words>
  <Application>Microsoft Office PowerPoint</Application>
  <PresentationFormat>Widescreen</PresentationFormat>
  <Paragraphs>347</Paragraphs>
  <Slides>15</Slides>
  <Notes>14</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15</vt:i4>
      </vt:variant>
    </vt:vector>
  </HeadingPairs>
  <TitlesOfParts>
    <vt:vector size="33" baseType="lpstr">
      <vt:lpstr>Avenir Next</vt:lpstr>
      <vt:lpstr>Calibri Regular</vt:lpstr>
      <vt:lpstr>ＭＳ Ｐゴシック</vt:lpstr>
      <vt:lpstr>System Font</vt:lpstr>
      <vt:lpstr>Arial</vt:lpstr>
      <vt:lpstr>Avenir Next LT Pro</vt:lpstr>
      <vt:lpstr>Avenir Next LT Pro Demi</vt:lpstr>
      <vt:lpstr>Calibri</vt:lpstr>
      <vt:lpstr>Courier New</vt:lpstr>
      <vt:lpstr>Wingdings</vt:lpstr>
      <vt:lpstr>2_Content Layouts - Light</vt:lpstr>
      <vt:lpstr>Content Layouts - Light</vt:lpstr>
      <vt:lpstr>Title Layouts - Dark</vt:lpstr>
      <vt:lpstr>1_Content Layouts - Light</vt:lpstr>
      <vt:lpstr>1_Title Layouts - Light</vt:lpstr>
      <vt:lpstr>4_Content Layouts - Light</vt:lpstr>
      <vt:lpstr>5_Content Layouts - Light</vt:lpstr>
      <vt:lpstr>think-cell Slide</vt:lpstr>
      <vt:lpstr>PowerPoint Presentation</vt:lpstr>
      <vt:lpstr>ProQuest: 85 Years of PhD Theses Expertise</vt:lpstr>
      <vt:lpstr>ProQuest Dissertations &amp; Theses Global</vt:lpstr>
      <vt:lpstr>Expanding world-wide coverage</vt:lpstr>
      <vt:lpstr>PQDT Global is where to find the innovators of tomorrow</vt:lpstr>
      <vt:lpstr>PQDT Global Integration </vt:lpstr>
      <vt:lpstr>Integration with the Web of Science Citation Network deepens the connection of your post-graduate research to related scholarship </vt:lpstr>
      <vt:lpstr>New post-graduates can showcase early-career milestone to peers and evaluators in their Web of Science Researcher Profile</vt:lpstr>
      <vt:lpstr>PowerPoint Presentation</vt:lpstr>
      <vt:lpstr>Your University Website hosted for free</vt:lpstr>
      <vt:lpstr>PowerPoint Presentation</vt:lpstr>
      <vt:lpstr>ETD Administrator: A FREE and easy way to manage content </vt:lpstr>
      <vt:lpstr>University Benefits</vt:lpstr>
      <vt:lpstr>Author Benefits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Ellsey</dc:creator>
  <cp:lastModifiedBy>Austin McLean</cp:lastModifiedBy>
  <cp:revision>122</cp:revision>
  <dcterms:created xsi:type="dcterms:W3CDTF">2023-05-01T18:00:01Z</dcterms:created>
  <dcterms:modified xsi:type="dcterms:W3CDTF">2025-09-18T19:26:52Z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0x010100C29426E7603BA240A8AACD82EA9268CE</vt:lpwstr>
  </property>
  <property fmtid="{D5CDD505-2E9C-101B-9397-08002B2CF9AE}" pid="3" name="MediaServiceImageTags">
    <vt:lpwstr/>
  </property>
</Properties>
</file>