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862" r:id="rId2"/>
  </p:sldMasterIdLst>
  <p:notesMasterIdLst>
    <p:notesMasterId r:id="rId14"/>
  </p:notesMasterIdLst>
  <p:sldIdLst>
    <p:sldId id="2147479939" r:id="rId3"/>
    <p:sldId id="2147479931" r:id="rId4"/>
    <p:sldId id="2147479932" r:id="rId5"/>
    <p:sldId id="2147479934" r:id="rId6"/>
    <p:sldId id="2147479936" r:id="rId7"/>
    <p:sldId id="2147479935" r:id="rId8"/>
    <p:sldId id="2147479937" r:id="rId9"/>
    <p:sldId id="2147479940" r:id="rId10"/>
    <p:sldId id="2147479942" r:id="rId11"/>
    <p:sldId id="2147479941" r:id="rId12"/>
    <p:sldId id="214747993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5A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447" autoAdjust="0"/>
  </p:normalViewPr>
  <p:slideViewPr>
    <p:cSldViewPr snapToGrid="0">
      <p:cViewPr varScale="1">
        <p:scale>
          <a:sx n="108" d="100"/>
          <a:sy n="108" d="100"/>
        </p:scale>
        <p:origin x="630"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hyperlink" Target="https://library.iitd.ac.in/Vanita-Khanchandani" TargetMode="External"/><Relationship Id="rId3" Type="http://schemas.openxmlformats.org/officeDocument/2006/relationships/hyperlink" Target="mailto:shankar.chavan@library.iitd.ac.in" TargetMode="External"/><Relationship Id="rId7" Type="http://schemas.openxmlformats.org/officeDocument/2006/relationships/hyperlink" Target="mailto:vanita@library.iitd.ac.in" TargetMode="External"/><Relationship Id="rId12" Type="http://schemas.openxmlformats.org/officeDocument/2006/relationships/hyperlink" Target="https://web.iitd.ac.in/~gargmohit" TargetMode="External"/><Relationship Id="rId2" Type="http://schemas.openxmlformats.org/officeDocument/2006/relationships/hyperlink" Target="https://library.iitd.ac.in/Neeraj-Kumar-Chaurasia" TargetMode="External"/><Relationship Id="rId1" Type="http://schemas.openxmlformats.org/officeDocument/2006/relationships/hyperlink" Target="mailto:neerajkc@library.iitd.ac.in" TargetMode="External"/><Relationship Id="rId6" Type="http://schemas.openxmlformats.org/officeDocument/2006/relationships/hyperlink" Target="https://library.iitd.ac.in/Vijay-Kumar-Verma" TargetMode="External"/><Relationship Id="rId11" Type="http://schemas.openxmlformats.org/officeDocument/2006/relationships/hyperlink" Target="mailto:gargmohit@library.iitd.ac.in" TargetMode="External"/><Relationship Id="rId5" Type="http://schemas.openxmlformats.org/officeDocument/2006/relationships/hyperlink" Target="mailto:vkverma@library.iitd.ac.in" TargetMode="External"/><Relationship Id="rId10" Type="http://schemas.openxmlformats.org/officeDocument/2006/relationships/hyperlink" Target="https://web.iitd.ac.in/~manutr/" TargetMode="External"/><Relationship Id="rId4" Type="http://schemas.openxmlformats.org/officeDocument/2006/relationships/hyperlink" Target="http://web.iitd.ernet.in/~shankar.chavan" TargetMode="External"/><Relationship Id="rId9" Type="http://schemas.openxmlformats.org/officeDocument/2006/relationships/hyperlink" Target="mailto:manutr@library.iitd.ac.in"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eb.iitd.ac.in/~hasan" TargetMode="External"/><Relationship Id="rId1" Type="http://schemas.openxmlformats.org/officeDocument/2006/relationships/hyperlink" Target="mailto:hodlibrary@admin.iitd.ac.in" TargetMode="External"/></Relationships>
</file>

<file path=ppt/diagrams/_rels/drawing1.xml.rels><?xml version="1.0" encoding="UTF-8" standalone="yes"?>
<Relationships xmlns="http://schemas.openxmlformats.org/package/2006/relationships"><Relationship Id="rId8" Type="http://schemas.openxmlformats.org/officeDocument/2006/relationships/hyperlink" Target="https://library.iitd.ac.in/Vanita-Khanchandani" TargetMode="External"/><Relationship Id="rId3" Type="http://schemas.openxmlformats.org/officeDocument/2006/relationships/hyperlink" Target="mailto:shankar.chavan@library.iitd.ac.in" TargetMode="External"/><Relationship Id="rId7" Type="http://schemas.openxmlformats.org/officeDocument/2006/relationships/hyperlink" Target="mailto:vanita@library.iitd.ac.in" TargetMode="External"/><Relationship Id="rId12" Type="http://schemas.openxmlformats.org/officeDocument/2006/relationships/hyperlink" Target="https://web.iitd.ac.in/~manutr/" TargetMode="External"/><Relationship Id="rId2" Type="http://schemas.openxmlformats.org/officeDocument/2006/relationships/hyperlink" Target="https://library.iitd.ac.in/Neeraj-Kumar-Chaurasia" TargetMode="External"/><Relationship Id="rId1" Type="http://schemas.openxmlformats.org/officeDocument/2006/relationships/hyperlink" Target="mailto:neerajkc@library.iitd.ac.in" TargetMode="External"/><Relationship Id="rId6" Type="http://schemas.openxmlformats.org/officeDocument/2006/relationships/hyperlink" Target="https://library.iitd.ac.in/Vijay-Kumar-Verma" TargetMode="External"/><Relationship Id="rId11" Type="http://schemas.openxmlformats.org/officeDocument/2006/relationships/hyperlink" Target="mailto:manutr@library.iitd.ac.in" TargetMode="External"/><Relationship Id="rId5" Type="http://schemas.openxmlformats.org/officeDocument/2006/relationships/hyperlink" Target="mailto:vkverma@library.iitd.ac.in" TargetMode="External"/><Relationship Id="rId10" Type="http://schemas.openxmlformats.org/officeDocument/2006/relationships/hyperlink" Target="https://web.iitd.ac.in/~gargmohit" TargetMode="External"/><Relationship Id="rId4" Type="http://schemas.openxmlformats.org/officeDocument/2006/relationships/hyperlink" Target="http://web.iitd.ernet.in/~shankar.chavan" TargetMode="External"/><Relationship Id="rId9" Type="http://schemas.openxmlformats.org/officeDocument/2006/relationships/hyperlink" Target="mailto:gargmohit@library.iitd.ac.in"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eb.iitd.ac.in/~hasan" TargetMode="External"/><Relationship Id="rId1" Type="http://schemas.openxmlformats.org/officeDocument/2006/relationships/hyperlink" Target="mailto:hodlibrary@admin.iitd.ac.in"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0DFCCD-6C8E-4EFD-9845-F6E72ED9B933}"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5A4E9D15-84E0-4656-83FE-3080726BDF9A}">
      <dgm:prSet phldrT="[Text]" custT="1"/>
      <dgm:spPr>
        <a:solidFill>
          <a:schemeClr val="tx2">
            <a:lumMod val="20000"/>
            <a:lumOff val="80000"/>
          </a:schemeClr>
        </a:solidFill>
        <a:ln>
          <a:solidFill>
            <a:srgbClr val="92D050"/>
          </a:solidFill>
        </a:ln>
      </dgm:spPr>
      <dgm:t>
        <a:bodyPr/>
        <a:lstStyle/>
        <a:p>
          <a:pPr>
            <a:lnSpc>
              <a:spcPct val="100000"/>
            </a:lnSpc>
            <a:spcAft>
              <a:spcPts val="0"/>
            </a:spcAft>
          </a:pPr>
          <a:r>
            <a:rPr lang="en-US" sz="1100" b="1" dirty="0">
              <a:solidFill>
                <a:srgbClr val="002060"/>
              </a:solidFill>
              <a:latin typeface="Trebuchet MS" panose="020B0603020202020204" pitchFamily="34" charset="0"/>
            </a:rPr>
            <a:t>Dr. Neeraj Chaurasia</a:t>
          </a:r>
        </a:p>
        <a:p>
          <a:pPr>
            <a:lnSpc>
              <a:spcPct val="100000"/>
            </a:lnSpc>
            <a:spcAft>
              <a:spcPts val="0"/>
            </a:spcAft>
          </a:pPr>
          <a:r>
            <a:rPr lang="en-US" sz="1100" dirty="0">
              <a:solidFill>
                <a:srgbClr val="002060"/>
              </a:solidFill>
              <a:latin typeface="Trebuchet MS" panose="020B0603020202020204" pitchFamily="34" charset="0"/>
            </a:rPr>
            <a:t>Deputy Librarian</a:t>
          </a:r>
        </a:p>
        <a:p>
          <a:pPr>
            <a:lnSpc>
              <a:spcPct val="100000"/>
            </a:lnSpc>
            <a:spcAft>
              <a:spcPct val="35000"/>
            </a:spcAft>
          </a:pPr>
          <a:r>
            <a:rPr lang="en-US" sz="1100" dirty="0">
              <a:solidFill>
                <a:srgbClr val="002060"/>
              </a:solidFill>
              <a:latin typeface="Trebuchet MS" panose="020B0603020202020204" pitchFamily="34" charset="0"/>
            </a:rPr>
            <a:t>e-mail:</a:t>
          </a:r>
          <a:r>
            <a:rPr lang="en-US" sz="1100" dirty="0">
              <a:solidFill>
                <a:schemeClr val="tx1"/>
              </a:solidFill>
              <a:latin typeface="Trebuchet MS" panose="020B0603020202020204" pitchFamily="34" charset="0"/>
            </a:rPr>
            <a:t> </a:t>
          </a:r>
          <a:r>
            <a:rPr lang="en-US" sz="1100" dirty="0">
              <a:solidFill>
                <a:srgbClr val="00B0F0"/>
              </a:solidFill>
              <a:latin typeface="Trebuchet MS" panose="020B0603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neerajkc@library.iitd.ac.in</a:t>
          </a:r>
          <a:endParaRPr lang="en-US" sz="1100" dirty="0">
            <a:solidFill>
              <a:srgbClr val="00B0F0"/>
            </a:solidFill>
            <a:latin typeface="Trebuchet MS" panose="020B0603020202020204" pitchFamily="34" charset="0"/>
          </a:endParaRPr>
        </a:p>
        <a:p>
          <a:pPr>
            <a:lnSpc>
              <a:spcPct val="100000"/>
            </a:lnSpc>
            <a:spcAft>
              <a:spcPct val="35000"/>
            </a:spcAft>
          </a:pPr>
          <a:r>
            <a:rPr lang="en-US" sz="1100" dirty="0">
              <a:solidFill>
                <a:srgbClr val="002060"/>
              </a:solidFill>
              <a:latin typeface="Trebuchet MS" panose="020B0603020202020204" pitchFamily="34" charset="0"/>
            </a:rPr>
            <a:t>Profile:</a:t>
          </a:r>
          <a:r>
            <a:rPr lang="en-US" sz="1100" dirty="0">
              <a:solidFill>
                <a:schemeClr val="tx1"/>
              </a:solidFill>
              <a:latin typeface="Trebuchet MS" panose="020B0603020202020204" pitchFamily="34" charset="0"/>
            </a:rPr>
            <a:t> </a:t>
          </a:r>
          <a:r>
            <a:rPr lang="en-IN" sz="1100" dirty="0">
              <a:solidFill>
                <a:srgbClr val="00B0F0"/>
              </a:solidFill>
              <a:latin typeface="Trebuchet MS" panose="020B0603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https://library.iitd.ac.in/Neeraj-Kumar-Chaurasia</a:t>
          </a:r>
          <a:r>
            <a:rPr lang="en-IN" sz="1100" dirty="0">
              <a:solidFill>
                <a:srgbClr val="00B0F0"/>
              </a:solidFill>
              <a:latin typeface="Trebuchet MS" panose="020B0603020202020204" pitchFamily="34" charset="0"/>
            </a:rPr>
            <a:t> </a:t>
          </a:r>
          <a:endParaRPr lang="en-US" sz="1100" dirty="0">
            <a:solidFill>
              <a:srgbClr val="00B0F0"/>
            </a:solidFill>
            <a:latin typeface="Trebuchet MS" panose="020B0603020202020204" pitchFamily="34" charset="0"/>
          </a:endParaRPr>
        </a:p>
      </dgm:t>
    </dgm:pt>
    <dgm:pt modelId="{A11586C7-327C-4CC4-821A-3CD432516BA0}" type="parTrans" cxnId="{458A95CE-803D-4B5E-9F73-45FDE501EFC9}">
      <dgm:prSet/>
      <dgm:spPr/>
      <dgm:t>
        <a:bodyPr/>
        <a:lstStyle/>
        <a:p>
          <a:pPr>
            <a:lnSpc>
              <a:spcPct val="100000"/>
            </a:lnSpc>
          </a:pPr>
          <a:endParaRPr lang="en-US">
            <a:latin typeface="Trebuchet MS" panose="020B0603020202020204" pitchFamily="34" charset="0"/>
          </a:endParaRPr>
        </a:p>
      </dgm:t>
    </dgm:pt>
    <dgm:pt modelId="{E9B10A45-3E64-4893-BF6F-0E1EB1694346}" type="sibTrans" cxnId="{458A95CE-803D-4B5E-9F73-45FDE501EFC9}">
      <dgm:prSet/>
      <dgm:spPr/>
      <dgm:t>
        <a:bodyPr/>
        <a:lstStyle/>
        <a:p>
          <a:pPr>
            <a:lnSpc>
              <a:spcPct val="100000"/>
            </a:lnSpc>
          </a:pPr>
          <a:endParaRPr lang="en-US">
            <a:latin typeface="Trebuchet MS" panose="020B0603020202020204" pitchFamily="34" charset="0"/>
          </a:endParaRPr>
        </a:p>
      </dgm:t>
    </dgm:pt>
    <dgm:pt modelId="{44F973DC-4B8B-4AE1-A305-48CFB41EF182}">
      <dgm:prSet phldrT="[Text]" custT="1"/>
      <dgm:spPr>
        <a:solidFill>
          <a:schemeClr val="accent4">
            <a:lumMod val="40000"/>
            <a:lumOff val="60000"/>
          </a:schemeClr>
        </a:solidFill>
        <a:ln>
          <a:solidFill>
            <a:srgbClr val="92D050"/>
          </a:solidFill>
        </a:ln>
      </dgm:spPr>
      <dgm:t>
        <a:bodyPr/>
        <a:lstStyle/>
        <a:p>
          <a:pPr>
            <a:lnSpc>
              <a:spcPct val="100000"/>
            </a:lnSpc>
            <a:spcAft>
              <a:spcPts val="0"/>
            </a:spcAft>
          </a:pPr>
          <a:r>
            <a:rPr lang="en-US" sz="1100" b="1" dirty="0">
              <a:solidFill>
                <a:srgbClr val="002060"/>
              </a:solidFill>
              <a:latin typeface="Trebuchet MS" panose="020B0603020202020204" pitchFamily="34" charset="0"/>
            </a:rPr>
            <a:t>Dr. Shankar B. Chavan</a:t>
          </a:r>
        </a:p>
        <a:p>
          <a:pPr>
            <a:lnSpc>
              <a:spcPct val="100000"/>
            </a:lnSpc>
            <a:spcAft>
              <a:spcPts val="0"/>
            </a:spcAft>
          </a:pPr>
          <a:r>
            <a:rPr lang="en-US" sz="1100" dirty="0">
              <a:solidFill>
                <a:srgbClr val="002060"/>
              </a:solidFill>
              <a:latin typeface="Trebuchet MS" panose="020B0603020202020204" pitchFamily="34" charset="0"/>
            </a:rPr>
            <a:t>Deputy</a:t>
          </a:r>
          <a:r>
            <a:rPr lang="en-US" sz="1100" b="0" dirty="0">
              <a:solidFill>
                <a:srgbClr val="002060"/>
              </a:solidFill>
              <a:latin typeface="Trebuchet MS" panose="020B0603020202020204" pitchFamily="34" charset="0"/>
            </a:rPr>
            <a:t> Librarian</a:t>
          </a:r>
        </a:p>
        <a:p>
          <a:pPr>
            <a:lnSpc>
              <a:spcPct val="100000"/>
            </a:lnSpc>
            <a:spcAft>
              <a:spcPts val="0"/>
            </a:spcAft>
          </a:pPr>
          <a:r>
            <a:rPr lang="en-US" sz="1100" b="0" dirty="0">
              <a:solidFill>
                <a:srgbClr val="002060"/>
              </a:solidFill>
              <a:latin typeface="Trebuchet MS" panose="020B0603020202020204" pitchFamily="34" charset="0"/>
            </a:rPr>
            <a:t>e-mail:</a:t>
          </a:r>
          <a:r>
            <a:rPr lang="en-US" sz="1100" b="0" dirty="0">
              <a:solidFill>
                <a:schemeClr val="tx1"/>
              </a:solidFill>
              <a:latin typeface="Trebuchet MS" panose="020B0603020202020204" pitchFamily="34" charset="0"/>
            </a:rPr>
            <a:t> </a:t>
          </a:r>
          <a:r>
            <a:rPr lang="en-US" sz="1100" b="0" dirty="0">
              <a:solidFill>
                <a:srgbClr val="00B0F0"/>
              </a:solidFill>
              <a:latin typeface="Trebuchet MS" panose="020B0603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shankar.chavan@library.iitd.ac.in</a:t>
          </a:r>
          <a:endParaRPr lang="en-US" sz="1100" b="0" dirty="0">
            <a:solidFill>
              <a:srgbClr val="00B0F0"/>
            </a:solidFill>
            <a:latin typeface="Trebuchet MS" panose="020B0603020202020204" pitchFamily="34" charset="0"/>
          </a:endParaRPr>
        </a:p>
        <a:p>
          <a:pPr>
            <a:lnSpc>
              <a:spcPct val="100000"/>
            </a:lnSpc>
            <a:spcAft>
              <a:spcPts val="0"/>
            </a:spcAft>
          </a:pPr>
          <a:r>
            <a:rPr lang="en-US" sz="1100" b="0" dirty="0">
              <a:solidFill>
                <a:srgbClr val="002060"/>
              </a:solidFill>
              <a:latin typeface="Trebuchet MS" panose="020B0603020202020204" pitchFamily="34" charset="0"/>
            </a:rPr>
            <a:t>Profile:</a:t>
          </a:r>
          <a:r>
            <a:rPr lang="en-US" sz="1100" b="0" dirty="0">
              <a:solidFill>
                <a:schemeClr val="tx1"/>
              </a:solidFill>
              <a:latin typeface="Trebuchet MS" panose="020B0603020202020204" pitchFamily="34" charset="0"/>
            </a:rPr>
            <a:t> </a:t>
          </a:r>
          <a:r>
            <a:rPr lang="en-IN" sz="1100" b="0" dirty="0">
              <a:solidFill>
                <a:srgbClr val="00B0F0"/>
              </a:solidFill>
              <a:latin typeface="Trebuchet MS" panose="020B0603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http://web.iitd.ernet.in/~shankar.chavan</a:t>
          </a:r>
          <a:r>
            <a:rPr lang="en-IN" sz="1100" b="0" dirty="0">
              <a:solidFill>
                <a:srgbClr val="00B0F0"/>
              </a:solidFill>
              <a:latin typeface="Trebuchet MS" panose="020B0603020202020204" pitchFamily="34" charset="0"/>
            </a:rPr>
            <a:t> </a:t>
          </a:r>
          <a:endParaRPr lang="en-US" sz="1100" b="0" dirty="0">
            <a:solidFill>
              <a:srgbClr val="00B0F0"/>
            </a:solidFill>
            <a:latin typeface="Trebuchet MS" panose="020B0603020202020204" pitchFamily="34" charset="0"/>
          </a:endParaRPr>
        </a:p>
      </dgm:t>
    </dgm:pt>
    <dgm:pt modelId="{F5D47752-CC87-4EF4-9B1A-3C6359F9051B}" type="parTrans" cxnId="{3FC82760-A65A-43E0-A5EA-F7DBCC4EFA1D}">
      <dgm:prSet/>
      <dgm:spPr/>
      <dgm:t>
        <a:bodyPr/>
        <a:lstStyle/>
        <a:p>
          <a:pPr>
            <a:lnSpc>
              <a:spcPct val="100000"/>
            </a:lnSpc>
          </a:pPr>
          <a:endParaRPr lang="en-US">
            <a:latin typeface="Trebuchet MS" panose="020B0603020202020204" pitchFamily="34" charset="0"/>
          </a:endParaRPr>
        </a:p>
      </dgm:t>
    </dgm:pt>
    <dgm:pt modelId="{3517FED9-5974-493C-A639-5E63D625DED9}" type="sibTrans" cxnId="{3FC82760-A65A-43E0-A5EA-F7DBCC4EFA1D}">
      <dgm:prSet/>
      <dgm:spPr/>
      <dgm:t>
        <a:bodyPr/>
        <a:lstStyle/>
        <a:p>
          <a:pPr>
            <a:lnSpc>
              <a:spcPct val="100000"/>
            </a:lnSpc>
          </a:pPr>
          <a:endParaRPr lang="en-US">
            <a:latin typeface="Trebuchet MS" panose="020B0603020202020204" pitchFamily="34" charset="0"/>
          </a:endParaRPr>
        </a:p>
      </dgm:t>
    </dgm:pt>
    <dgm:pt modelId="{8F36D15E-86D1-4833-9E06-E5B52555597A}">
      <dgm:prSet phldrT="[Text]" custT="1"/>
      <dgm:spPr>
        <a:solidFill>
          <a:schemeClr val="tx2">
            <a:lumMod val="20000"/>
            <a:lumOff val="80000"/>
          </a:schemeClr>
        </a:solidFill>
        <a:ln w="12700" cap="flat" cmpd="sng" algn="ctr">
          <a:solidFill>
            <a:srgbClr val="92D050"/>
          </a:solidFill>
          <a:prstDash val="solid"/>
          <a:miter lim="800000"/>
        </a:ln>
        <a:effectLst/>
      </dgm:spPr>
      <dgm:t>
        <a:bodyPr spcFirstLastPara="0" vert="horz" wrap="square" lIns="590326" tIns="27940" rIns="27940" bIns="27940" numCol="1" spcCol="1270" anchor="ctr" anchorCtr="0"/>
        <a:lstStyle/>
        <a:p>
          <a:pPr marL="0" lvl="0" algn="l" defTabSz="488950">
            <a:lnSpc>
              <a:spcPct val="100000"/>
            </a:lnSpc>
            <a:spcBef>
              <a:spcPct val="0"/>
            </a:spcBef>
            <a:spcAft>
              <a:spcPts val="0"/>
            </a:spcAft>
            <a:buNone/>
          </a:pPr>
          <a:r>
            <a:rPr lang="en-US" sz="1100" b="1" kern="1200" dirty="0">
              <a:solidFill>
                <a:srgbClr val="002060"/>
              </a:solidFill>
              <a:latin typeface="Trebuchet MS" panose="020B0603020202020204" pitchFamily="34" charset="0"/>
              <a:ea typeface="+mn-ea"/>
              <a:cs typeface="+mn-cs"/>
            </a:rPr>
            <a:t>Dr. Vijay Kumar Verma</a:t>
          </a:r>
        </a:p>
        <a:p>
          <a:pPr marL="0" lvl="0" algn="l" defTabSz="488950">
            <a:lnSpc>
              <a:spcPct val="100000"/>
            </a:lnSpc>
            <a:spcBef>
              <a:spcPct val="0"/>
            </a:spcBef>
            <a:spcAft>
              <a:spcPts val="0"/>
            </a:spcAft>
            <a:buNone/>
          </a:pPr>
          <a:r>
            <a:rPr lang="en-US" sz="1100" b="0" kern="1200" dirty="0">
              <a:solidFill>
                <a:srgbClr val="002060"/>
              </a:solidFill>
              <a:latin typeface="Trebuchet MS" panose="020B0603020202020204" pitchFamily="34" charset="0"/>
              <a:ea typeface="+mn-ea"/>
              <a:cs typeface="+mn-cs"/>
            </a:rPr>
            <a:t>Assistant Librarian (SG)</a:t>
          </a:r>
        </a:p>
        <a:p>
          <a:pPr marL="0" lvl="0" algn="l" defTabSz="488950">
            <a:lnSpc>
              <a:spcPct val="100000"/>
            </a:lnSpc>
            <a:spcBef>
              <a:spcPct val="0"/>
            </a:spcBef>
            <a:spcAft>
              <a:spcPts val="0"/>
            </a:spcAft>
            <a:buNone/>
          </a:pPr>
          <a:r>
            <a:rPr lang="en-US" sz="1100" b="0" kern="1200" dirty="0">
              <a:solidFill>
                <a:srgbClr val="002060"/>
              </a:solidFill>
              <a:latin typeface="Trebuchet MS" panose="020B0603020202020204" pitchFamily="34" charset="0"/>
              <a:ea typeface="+mn-ea"/>
              <a:cs typeface="+mn-cs"/>
            </a:rPr>
            <a:t>e-mail: </a:t>
          </a:r>
          <a:r>
            <a:rPr lang="en-US" sz="1100" b="0" kern="1200" dirty="0">
              <a:solidFill>
                <a:srgbClr val="00B0F0"/>
              </a:solidFill>
              <a:latin typeface="Trebuchet MS" panose="020B0603020202020204" pitchFamily="34" charset="0"/>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vkverma@library.iitd.ac.in </a:t>
          </a:r>
        </a:p>
        <a:p>
          <a:pPr marL="0" lvl="0" algn="l" defTabSz="488950">
            <a:lnSpc>
              <a:spcPct val="100000"/>
            </a:lnSpc>
            <a:spcBef>
              <a:spcPct val="0"/>
            </a:spcBef>
            <a:spcAft>
              <a:spcPts val="0"/>
            </a:spcAft>
            <a:buNone/>
          </a:pPr>
          <a:r>
            <a:rPr lang="en-US" sz="1100" b="0" kern="1200" dirty="0">
              <a:solidFill>
                <a:srgbClr val="002060"/>
              </a:solidFill>
              <a:latin typeface="Trebuchet MS" panose="020B0603020202020204" pitchFamily="34" charset="0"/>
            </a:rPr>
            <a:t>Profile</a:t>
          </a:r>
          <a:r>
            <a:rPr lang="en-US" sz="1100" b="0" kern="1200" dirty="0">
              <a:solidFill>
                <a:schemeClr val="tx1"/>
              </a:solidFill>
              <a:latin typeface="Trebuchet MS" panose="020B0603020202020204" pitchFamily="34" charset="0"/>
            </a:rPr>
            <a:t>: </a:t>
          </a:r>
          <a:r>
            <a:rPr lang="en-IN" sz="1100" b="0" kern="1200" dirty="0">
              <a:solidFill>
                <a:srgbClr val="00B0F0"/>
              </a:solidFill>
              <a:latin typeface="Trebuchet MS" panose="020B0603020202020204" pitchFamily="34" charset="0"/>
              <a:hlinkClick xmlns:r="http://schemas.openxmlformats.org/officeDocument/2006/relationships" r:id="rId6">
                <a:extLst>
                  <a:ext uri="{A12FA001-AC4F-418D-AE19-62706E023703}">
                    <ahyp:hlinkClr xmlns:ahyp="http://schemas.microsoft.com/office/drawing/2018/hyperlinkcolor" val="tx"/>
                  </a:ext>
                </a:extLst>
              </a:hlinkClick>
            </a:rPr>
            <a:t>https://library.iitd.ac.in/Vijay-Kumar-Verma</a:t>
          </a:r>
          <a:r>
            <a:rPr lang="en-IN" sz="1100" b="0" kern="1200" dirty="0">
              <a:solidFill>
                <a:srgbClr val="00B0F0"/>
              </a:solidFill>
              <a:latin typeface="Trebuchet MS" panose="020B0603020202020204" pitchFamily="34" charset="0"/>
            </a:rPr>
            <a:t> </a:t>
          </a:r>
          <a:endParaRPr lang="en-US" sz="1100" b="0" kern="1200" dirty="0">
            <a:solidFill>
              <a:srgbClr val="00B0F0"/>
            </a:solidFill>
            <a:latin typeface="Trebuchet MS" panose="020B0603020202020204" pitchFamily="34" charset="0"/>
            <a:ea typeface="+mn-ea"/>
            <a:cs typeface="+mn-cs"/>
          </a:endParaRPr>
        </a:p>
      </dgm:t>
    </dgm:pt>
    <dgm:pt modelId="{4FA77B4F-41F2-4D97-AF57-E71F74A0EBED}" type="parTrans" cxnId="{84D82A69-BE8E-450D-9440-F115FB0F1B46}">
      <dgm:prSet/>
      <dgm:spPr/>
      <dgm:t>
        <a:bodyPr/>
        <a:lstStyle/>
        <a:p>
          <a:pPr>
            <a:lnSpc>
              <a:spcPct val="100000"/>
            </a:lnSpc>
          </a:pPr>
          <a:endParaRPr lang="en-US">
            <a:latin typeface="Trebuchet MS" panose="020B0603020202020204" pitchFamily="34" charset="0"/>
          </a:endParaRPr>
        </a:p>
      </dgm:t>
    </dgm:pt>
    <dgm:pt modelId="{979A4935-3F92-4716-AFED-CC53AFB05F7E}" type="sibTrans" cxnId="{84D82A69-BE8E-450D-9440-F115FB0F1B46}">
      <dgm:prSet/>
      <dgm:spPr/>
      <dgm:t>
        <a:bodyPr/>
        <a:lstStyle/>
        <a:p>
          <a:pPr>
            <a:lnSpc>
              <a:spcPct val="100000"/>
            </a:lnSpc>
          </a:pPr>
          <a:endParaRPr lang="en-US">
            <a:latin typeface="Trebuchet MS" panose="020B0603020202020204" pitchFamily="34" charset="0"/>
          </a:endParaRPr>
        </a:p>
      </dgm:t>
    </dgm:pt>
    <dgm:pt modelId="{5D1E7AF0-ABFC-42DE-AD1C-95B5ABF2E2F6}">
      <dgm:prSet phldrT="[Text]" custT="1"/>
      <dgm:spPr>
        <a:solidFill>
          <a:schemeClr val="accent4">
            <a:lumMod val="40000"/>
            <a:lumOff val="60000"/>
          </a:schemeClr>
        </a:solidFill>
        <a:ln>
          <a:solidFill>
            <a:srgbClr val="92D050"/>
          </a:solidFill>
        </a:ln>
      </dgm:spPr>
      <dgm:t>
        <a:bodyPr/>
        <a:lstStyle/>
        <a:p>
          <a:pPr>
            <a:lnSpc>
              <a:spcPct val="100000"/>
            </a:lnSpc>
            <a:spcAft>
              <a:spcPts val="0"/>
            </a:spcAft>
          </a:pPr>
          <a:r>
            <a:rPr lang="en-US" sz="1100" b="1" dirty="0">
              <a:solidFill>
                <a:srgbClr val="002060"/>
              </a:solidFill>
              <a:latin typeface="Trebuchet MS" panose="020B0603020202020204" pitchFamily="34" charset="0"/>
            </a:rPr>
            <a:t>Dr. Vanita Khanchandani</a:t>
          </a:r>
        </a:p>
        <a:p>
          <a:pPr>
            <a:lnSpc>
              <a:spcPct val="100000"/>
            </a:lnSpc>
            <a:spcAft>
              <a:spcPts val="0"/>
            </a:spcAft>
          </a:pPr>
          <a:r>
            <a:rPr lang="en-US" sz="1100" b="0" dirty="0">
              <a:solidFill>
                <a:srgbClr val="002060"/>
              </a:solidFill>
              <a:latin typeface="Trebuchet MS" panose="020B0603020202020204" pitchFamily="34" charset="0"/>
            </a:rPr>
            <a:t>Assistant Librarian (SG)</a:t>
          </a:r>
        </a:p>
        <a:p>
          <a:pPr>
            <a:lnSpc>
              <a:spcPct val="100000"/>
            </a:lnSpc>
            <a:spcAft>
              <a:spcPts val="0"/>
            </a:spcAft>
          </a:pPr>
          <a:r>
            <a:rPr lang="en-US" sz="1100" b="0" dirty="0">
              <a:solidFill>
                <a:srgbClr val="002060"/>
              </a:solidFill>
              <a:latin typeface="Trebuchet MS" panose="020B0603020202020204" pitchFamily="34" charset="0"/>
            </a:rPr>
            <a:t>e-mail: </a:t>
          </a:r>
          <a:r>
            <a:rPr lang="en-US" sz="1100" b="0" dirty="0">
              <a:solidFill>
                <a:srgbClr val="00B0F0"/>
              </a:solidFill>
              <a:latin typeface="Trebuchet MS" panose="020B0603020202020204" pitchFamily="34" charset="0"/>
              <a:hlinkClick xmlns:r="http://schemas.openxmlformats.org/officeDocument/2006/relationships" r:id="rId7">
                <a:extLst>
                  <a:ext uri="{A12FA001-AC4F-418D-AE19-62706E023703}">
                    <ahyp:hlinkClr xmlns:ahyp="http://schemas.microsoft.com/office/drawing/2018/hyperlinkcolor" val="tx"/>
                  </a:ext>
                </a:extLst>
              </a:hlinkClick>
            </a:rPr>
            <a:t>vanita@library.iitd.ac.in</a:t>
          </a:r>
          <a:r>
            <a:rPr lang="en-US" sz="1100" b="0" dirty="0">
              <a:solidFill>
                <a:srgbClr val="00B0F0"/>
              </a:solidFill>
              <a:latin typeface="Trebuchet MS" panose="020B0603020202020204" pitchFamily="34" charset="0"/>
            </a:rPr>
            <a:t> </a:t>
          </a:r>
        </a:p>
        <a:p>
          <a:pPr>
            <a:lnSpc>
              <a:spcPct val="100000"/>
            </a:lnSpc>
            <a:spcAft>
              <a:spcPts val="0"/>
            </a:spcAft>
          </a:pPr>
          <a:r>
            <a:rPr lang="en-US" sz="1100" b="0" dirty="0">
              <a:solidFill>
                <a:srgbClr val="002060"/>
              </a:solidFill>
              <a:latin typeface="Trebuchet MS" panose="020B0603020202020204" pitchFamily="34" charset="0"/>
            </a:rPr>
            <a:t>Profile:</a:t>
          </a:r>
          <a:r>
            <a:rPr lang="en-US" sz="1100" b="0" dirty="0">
              <a:solidFill>
                <a:schemeClr val="tx1"/>
              </a:solidFill>
              <a:latin typeface="Trebuchet MS" panose="020B0603020202020204" pitchFamily="34" charset="0"/>
            </a:rPr>
            <a:t> </a:t>
          </a:r>
          <a:r>
            <a:rPr lang="en-IN" sz="1100" b="0" dirty="0">
              <a:solidFill>
                <a:srgbClr val="00B0F0"/>
              </a:solidFill>
              <a:latin typeface="Trebuchet MS" panose="020B0603020202020204" pitchFamily="34" charset="0"/>
              <a:hlinkClick xmlns:r="http://schemas.openxmlformats.org/officeDocument/2006/relationships" r:id="rId8">
                <a:extLst>
                  <a:ext uri="{A12FA001-AC4F-418D-AE19-62706E023703}">
                    <ahyp:hlinkClr xmlns:ahyp="http://schemas.microsoft.com/office/drawing/2018/hyperlinkcolor" val="tx"/>
                  </a:ext>
                </a:extLst>
              </a:hlinkClick>
            </a:rPr>
            <a:t>https://library.iitd.ac.in/Vanita-Khanchandani</a:t>
          </a:r>
          <a:r>
            <a:rPr lang="en-IN" sz="1100" b="0" dirty="0">
              <a:solidFill>
                <a:srgbClr val="00B0F0"/>
              </a:solidFill>
              <a:latin typeface="Trebuchet MS" panose="020B0603020202020204" pitchFamily="34" charset="0"/>
            </a:rPr>
            <a:t> </a:t>
          </a:r>
          <a:endParaRPr lang="en-US" sz="1100" b="0" dirty="0">
            <a:solidFill>
              <a:srgbClr val="00B0F0"/>
            </a:solidFill>
            <a:latin typeface="Trebuchet MS" panose="020B0603020202020204" pitchFamily="34" charset="0"/>
          </a:endParaRPr>
        </a:p>
      </dgm:t>
    </dgm:pt>
    <dgm:pt modelId="{CC03FAA6-4CE8-4DE9-859D-49CA3B94E65E}" type="parTrans" cxnId="{A2539330-92CE-4127-A4DD-07C7DE4AC934}">
      <dgm:prSet/>
      <dgm:spPr/>
      <dgm:t>
        <a:bodyPr/>
        <a:lstStyle/>
        <a:p>
          <a:pPr>
            <a:lnSpc>
              <a:spcPct val="100000"/>
            </a:lnSpc>
          </a:pPr>
          <a:endParaRPr lang="en-US">
            <a:latin typeface="Trebuchet MS" panose="020B0603020202020204" pitchFamily="34" charset="0"/>
          </a:endParaRPr>
        </a:p>
      </dgm:t>
    </dgm:pt>
    <dgm:pt modelId="{7C5750E7-9169-4F39-808C-C549AB491EFC}" type="sibTrans" cxnId="{A2539330-92CE-4127-A4DD-07C7DE4AC934}">
      <dgm:prSet/>
      <dgm:spPr/>
      <dgm:t>
        <a:bodyPr/>
        <a:lstStyle/>
        <a:p>
          <a:pPr>
            <a:lnSpc>
              <a:spcPct val="100000"/>
            </a:lnSpc>
          </a:pPr>
          <a:endParaRPr lang="en-US">
            <a:latin typeface="Trebuchet MS" panose="020B0603020202020204" pitchFamily="34" charset="0"/>
          </a:endParaRPr>
        </a:p>
      </dgm:t>
    </dgm:pt>
    <dgm:pt modelId="{8B0CE159-C3F4-4E45-8E1B-6F95A9ED64C5}">
      <dgm:prSet phldrT="[Text]" custT="1"/>
      <dgm:spPr>
        <a:solidFill>
          <a:schemeClr val="accent4">
            <a:lumMod val="40000"/>
            <a:lumOff val="60000"/>
          </a:schemeClr>
        </a:solidFill>
        <a:ln>
          <a:solidFill>
            <a:srgbClr val="92D050"/>
          </a:solidFill>
        </a:ln>
      </dgm:spPr>
      <dgm:t>
        <a:bodyPr/>
        <a:lstStyle/>
        <a:p>
          <a:pPr marL="0" lvl="0" indent="0" algn="l" defTabSz="488950">
            <a:lnSpc>
              <a:spcPct val="100000"/>
            </a:lnSpc>
            <a:spcBef>
              <a:spcPct val="0"/>
            </a:spcBef>
            <a:spcAft>
              <a:spcPts val="0"/>
            </a:spcAft>
            <a:buNone/>
          </a:pPr>
          <a:r>
            <a:rPr lang="en-IN" sz="1100" b="1" kern="1200" dirty="0">
              <a:solidFill>
                <a:srgbClr val="002060"/>
              </a:solidFill>
              <a:latin typeface="Trebuchet MS" panose="020B0603020202020204" pitchFamily="34" charset="0"/>
              <a:ea typeface="+mn-ea"/>
              <a:cs typeface="+mn-cs"/>
            </a:rPr>
            <a:t>Dr. Manu T R</a:t>
          </a:r>
        </a:p>
        <a:p>
          <a:pPr marL="0" lvl="0" algn="l" defTabSz="488950">
            <a:lnSpc>
              <a:spcPct val="100000"/>
            </a:lnSpc>
            <a:spcBef>
              <a:spcPct val="0"/>
            </a:spcBef>
            <a:spcAft>
              <a:spcPts val="0"/>
            </a:spcAft>
            <a:buNone/>
          </a:pPr>
          <a:r>
            <a:rPr lang="en-IN" sz="1100" b="0" kern="1200" dirty="0">
              <a:solidFill>
                <a:srgbClr val="002060"/>
              </a:solidFill>
              <a:latin typeface="Trebuchet MS" panose="020B0603020202020204" pitchFamily="34" charset="0"/>
              <a:ea typeface="+mn-ea"/>
              <a:cs typeface="+mn-cs"/>
            </a:rPr>
            <a:t>Assistant Librarian</a:t>
          </a:r>
        </a:p>
        <a:p>
          <a:pPr marL="0" lvl="0" algn="l" defTabSz="533400">
            <a:lnSpc>
              <a:spcPct val="100000"/>
            </a:lnSpc>
            <a:spcBef>
              <a:spcPct val="0"/>
            </a:spcBef>
            <a:buNone/>
          </a:pPr>
          <a:r>
            <a:rPr lang="en-US" sz="1100" b="0" kern="1200" dirty="0">
              <a:solidFill>
                <a:srgbClr val="002060"/>
              </a:solidFill>
              <a:latin typeface="Trebuchet MS" panose="020B0603020202020204" pitchFamily="34" charset="0"/>
              <a:ea typeface="+mn-ea"/>
              <a:cs typeface="+mn-cs"/>
            </a:rPr>
            <a:t>e-mail: </a:t>
          </a:r>
          <a:r>
            <a:rPr lang="en-IN" sz="1200" b="0" kern="1200" dirty="0">
              <a:solidFill>
                <a:srgbClr val="00B0F0"/>
              </a:solidFill>
              <a:latin typeface="Trebuchet MS" panose="020B0603020202020204" pitchFamily="34" charset="0"/>
              <a:hlinkClick xmlns:r="http://schemas.openxmlformats.org/officeDocument/2006/relationships" r:id="rId9">
                <a:extLst>
                  <a:ext uri="{A12FA001-AC4F-418D-AE19-62706E023703}">
                    <ahyp:hlinkClr xmlns:ahyp="http://schemas.microsoft.com/office/drawing/2018/hyperlinkcolor" val="tx"/>
                  </a:ext>
                </a:extLst>
              </a:hlinkClick>
            </a:rPr>
            <a:t>manutr@library.iitd.ac.in</a:t>
          </a:r>
          <a:r>
            <a:rPr lang="en-IN" sz="1200" b="0" kern="1200" dirty="0">
              <a:solidFill>
                <a:srgbClr val="00B0F0"/>
              </a:solidFill>
              <a:latin typeface="Trebuchet MS" panose="020B0603020202020204" pitchFamily="34" charset="0"/>
            </a:rPr>
            <a:t> </a:t>
          </a:r>
        </a:p>
        <a:p>
          <a:pPr marL="0" lvl="0" algn="l" defTabSz="533400">
            <a:lnSpc>
              <a:spcPct val="100000"/>
            </a:lnSpc>
            <a:spcBef>
              <a:spcPct val="0"/>
            </a:spcBef>
            <a:buNone/>
          </a:pPr>
          <a:r>
            <a:rPr lang="en-US" sz="1200" b="0" kern="1200" dirty="0">
              <a:solidFill>
                <a:srgbClr val="002060"/>
              </a:solidFill>
              <a:latin typeface="Trebuchet MS" panose="020B0603020202020204" pitchFamily="34" charset="0"/>
            </a:rPr>
            <a:t>Profile:</a:t>
          </a:r>
          <a:r>
            <a:rPr lang="en-US" sz="1200" b="0" kern="1200" dirty="0">
              <a:solidFill>
                <a:schemeClr val="tx1"/>
              </a:solidFill>
              <a:latin typeface="Trebuchet MS" panose="020B0603020202020204" pitchFamily="34" charset="0"/>
            </a:rPr>
            <a:t> </a:t>
          </a:r>
          <a:r>
            <a:rPr lang="en-IN" sz="1200" b="0" kern="1200" dirty="0">
              <a:solidFill>
                <a:srgbClr val="00B0F0"/>
              </a:solidFill>
              <a:latin typeface="Trebuchet MS" panose="020B0603020202020204" pitchFamily="34" charset="0"/>
              <a:hlinkClick xmlns:r="http://schemas.openxmlformats.org/officeDocument/2006/relationships" r:id="rId10">
                <a:extLst>
                  <a:ext uri="{A12FA001-AC4F-418D-AE19-62706E023703}">
                    <ahyp:hlinkClr xmlns:ahyp="http://schemas.microsoft.com/office/drawing/2018/hyperlinkcolor" val="tx"/>
                  </a:ext>
                </a:extLst>
              </a:hlinkClick>
            </a:rPr>
            <a:t>https://web.iitd.ac.in/~manutr/</a:t>
          </a:r>
          <a:r>
            <a:rPr lang="en-IN" sz="1200" b="0" kern="1200" dirty="0">
              <a:solidFill>
                <a:srgbClr val="00B0F0"/>
              </a:solidFill>
              <a:latin typeface="Trebuchet MS" panose="020B0603020202020204" pitchFamily="34" charset="0"/>
            </a:rPr>
            <a:t> </a:t>
          </a:r>
          <a:endParaRPr lang="en-US" sz="1200" b="0" kern="1200" dirty="0">
            <a:solidFill>
              <a:srgbClr val="00B0F0"/>
            </a:solidFill>
            <a:latin typeface="Trebuchet MS" panose="020B0603020202020204" pitchFamily="34" charset="0"/>
          </a:endParaRPr>
        </a:p>
      </dgm:t>
    </dgm:pt>
    <dgm:pt modelId="{F8E77EB1-ADA8-4CDA-8C8D-1A1C74FA6C97}" type="parTrans" cxnId="{C57A0CDF-6CAB-42E1-A443-2B7C483383DB}">
      <dgm:prSet/>
      <dgm:spPr/>
      <dgm:t>
        <a:bodyPr/>
        <a:lstStyle/>
        <a:p>
          <a:pPr>
            <a:lnSpc>
              <a:spcPct val="100000"/>
            </a:lnSpc>
          </a:pPr>
          <a:endParaRPr lang="en-IN">
            <a:latin typeface="Trebuchet MS" panose="020B0603020202020204" pitchFamily="34" charset="0"/>
          </a:endParaRPr>
        </a:p>
      </dgm:t>
    </dgm:pt>
    <dgm:pt modelId="{A4AC069E-7626-47CF-8719-255EA6C74D79}" type="sibTrans" cxnId="{C57A0CDF-6CAB-42E1-A443-2B7C483383DB}">
      <dgm:prSet/>
      <dgm:spPr/>
      <dgm:t>
        <a:bodyPr/>
        <a:lstStyle/>
        <a:p>
          <a:pPr>
            <a:lnSpc>
              <a:spcPct val="100000"/>
            </a:lnSpc>
          </a:pPr>
          <a:endParaRPr lang="en-IN">
            <a:latin typeface="Trebuchet MS" panose="020B0603020202020204" pitchFamily="34" charset="0"/>
          </a:endParaRPr>
        </a:p>
      </dgm:t>
    </dgm:pt>
    <dgm:pt modelId="{A2CA834F-FD24-45F6-96F3-CC4A84897FC0}">
      <dgm:prSet phldrT="[Text]" custT="1"/>
      <dgm:spPr>
        <a:solidFill>
          <a:schemeClr val="tx2">
            <a:lumMod val="20000"/>
            <a:lumOff val="80000"/>
          </a:schemeClr>
        </a:solidFill>
        <a:ln>
          <a:solidFill>
            <a:srgbClr val="92D050"/>
          </a:solidFill>
        </a:ln>
      </dgm:spPr>
      <dgm:t>
        <a:bodyPr/>
        <a:lstStyle/>
        <a:p>
          <a:pPr marL="0" lvl="0" indent="0" algn="l" defTabSz="488950">
            <a:lnSpc>
              <a:spcPct val="100000"/>
            </a:lnSpc>
            <a:spcBef>
              <a:spcPct val="0"/>
            </a:spcBef>
            <a:spcAft>
              <a:spcPts val="0"/>
            </a:spcAft>
            <a:buNone/>
          </a:pPr>
          <a:r>
            <a:rPr lang="en-IN" sz="1100" b="1" kern="1200" dirty="0">
              <a:solidFill>
                <a:srgbClr val="002060"/>
              </a:solidFill>
              <a:latin typeface="Trebuchet MS" panose="020B0603020202020204" pitchFamily="34" charset="0"/>
              <a:ea typeface="+mn-ea"/>
              <a:cs typeface="+mn-cs"/>
            </a:rPr>
            <a:t>Dr. Mohit Garg</a:t>
          </a:r>
        </a:p>
        <a:p>
          <a:pPr marL="0" lvl="0" algn="l" defTabSz="533400">
            <a:lnSpc>
              <a:spcPct val="100000"/>
            </a:lnSpc>
            <a:spcBef>
              <a:spcPct val="0"/>
            </a:spcBef>
            <a:buNone/>
          </a:pPr>
          <a:r>
            <a:rPr lang="en-IN" sz="1100" b="0" kern="1200" dirty="0">
              <a:solidFill>
                <a:srgbClr val="002060"/>
              </a:solidFill>
              <a:latin typeface="Trebuchet MS" panose="020B0603020202020204" pitchFamily="34" charset="0"/>
            </a:rPr>
            <a:t>Assistant Librarian (SS)</a:t>
          </a:r>
        </a:p>
        <a:p>
          <a:pPr marL="0" lvl="0" algn="l" defTabSz="533400">
            <a:lnSpc>
              <a:spcPct val="100000"/>
            </a:lnSpc>
            <a:spcBef>
              <a:spcPct val="0"/>
            </a:spcBef>
            <a:buNone/>
          </a:pPr>
          <a:r>
            <a:rPr lang="en-US" sz="1100" b="0" kern="1200" dirty="0">
              <a:solidFill>
                <a:srgbClr val="002060"/>
              </a:solidFill>
              <a:latin typeface="Trebuchet MS" panose="020B0603020202020204" pitchFamily="34" charset="0"/>
              <a:ea typeface="+mn-ea"/>
              <a:cs typeface="+mn-cs"/>
            </a:rPr>
            <a:t>e-mail: </a:t>
          </a:r>
          <a:r>
            <a:rPr lang="en-IN" sz="1100" b="0" kern="1200" dirty="0">
              <a:solidFill>
                <a:srgbClr val="00B0F0"/>
              </a:solidFill>
              <a:latin typeface="Trebuchet MS" panose="020B0603020202020204" pitchFamily="34" charset="0"/>
              <a:hlinkClick xmlns:r="http://schemas.openxmlformats.org/officeDocument/2006/relationships" r:id="rId11">
                <a:extLst>
                  <a:ext uri="{A12FA001-AC4F-418D-AE19-62706E023703}">
                    <ahyp:hlinkClr xmlns:ahyp="http://schemas.microsoft.com/office/drawing/2018/hyperlinkcolor" val="tx"/>
                  </a:ext>
                </a:extLst>
              </a:hlinkClick>
            </a:rPr>
            <a:t>gargmohit@library.iitd.ac.in</a:t>
          </a:r>
          <a:endParaRPr lang="en-IN" sz="1100" b="0" kern="1200" dirty="0">
            <a:solidFill>
              <a:srgbClr val="00B0F0"/>
            </a:solidFill>
            <a:latin typeface="Trebuchet MS" panose="020B0603020202020204" pitchFamily="34" charset="0"/>
          </a:endParaRPr>
        </a:p>
        <a:p>
          <a:pPr marL="0" lvl="0" algn="l" defTabSz="533400">
            <a:lnSpc>
              <a:spcPct val="100000"/>
            </a:lnSpc>
            <a:spcBef>
              <a:spcPct val="0"/>
            </a:spcBef>
            <a:buNone/>
          </a:pPr>
          <a:r>
            <a:rPr lang="en-US" sz="1100" b="0" kern="1200" dirty="0">
              <a:solidFill>
                <a:srgbClr val="002060"/>
              </a:solidFill>
              <a:latin typeface="Trebuchet MS" panose="020B0603020202020204" pitchFamily="34" charset="0"/>
            </a:rPr>
            <a:t>Profile:</a:t>
          </a:r>
          <a:r>
            <a:rPr lang="en-US" sz="1100" b="0" kern="1200" dirty="0">
              <a:solidFill>
                <a:schemeClr val="tx1"/>
              </a:solidFill>
              <a:latin typeface="Trebuchet MS" panose="020B0603020202020204" pitchFamily="34" charset="0"/>
            </a:rPr>
            <a:t> </a:t>
          </a:r>
          <a:r>
            <a:rPr lang="en-IN" sz="1100" b="0" kern="1200" dirty="0">
              <a:solidFill>
                <a:srgbClr val="00B0F0"/>
              </a:solidFill>
              <a:latin typeface="Trebuchet MS" panose="020B0603020202020204" pitchFamily="34" charset="0"/>
              <a:hlinkClick xmlns:r="http://schemas.openxmlformats.org/officeDocument/2006/relationships" r:id="rId12">
                <a:extLst>
                  <a:ext uri="{A12FA001-AC4F-418D-AE19-62706E023703}">
                    <ahyp:hlinkClr xmlns:ahyp="http://schemas.microsoft.com/office/drawing/2018/hyperlinkcolor" val="tx"/>
                  </a:ext>
                </a:extLst>
              </a:hlinkClick>
            </a:rPr>
            <a:t>https://web.iitd.ac.in/~gargmohit</a:t>
          </a:r>
          <a:r>
            <a:rPr lang="en-IN" sz="1100" b="0" kern="1200" dirty="0">
              <a:solidFill>
                <a:srgbClr val="00B0F0"/>
              </a:solidFill>
              <a:latin typeface="Trebuchet MS" panose="020B0603020202020204" pitchFamily="34" charset="0"/>
            </a:rPr>
            <a:t> </a:t>
          </a:r>
          <a:endParaRPr lang="en-US" sz="1100" b="0" kern="1200" dirty="0">
            <a:solidFill>
              <a:srgbClr val="00B0F0"/>
            </a:solidFill>
            <a:latin typeface="Trebuchet MS" panose="020B0603020202020204" pitchFamily="34" charset="0"/>
          </a:endParaRPr>
        </a:p>
      </dgm:t>
    </dgm:pt>
    <dgm:pt modelId="{BB374979-3CB9-4816-915E-B05D632995D3}" type="parTrans" cxnId="{5E75A226-B108-4432-B5A6-304DAADCD717}">
      <dgm:prSet/>
      <dgm:spPr/>
      <dgm:t>
        <a:bodyPr/>
        <a:lstStyle/>
        <a:p>
          <a:pPr>
            <a:lnSpc>
              <a:spcPct val="100000"/>
            </a:lnSpc>
          </a:pPr>
          <a:endParaRPr lang="en-IN">
            <a:latin typeface="Trebuchet MS" panose="020B0603020202020204" pitchFamily="34" charset="0"/>
          </a:endParaRPr>
        </a:p>
      </dgm:t>
    </dgm:pt>
    <dgm:pt modelId="{2309F7C0-942D-429A-A508-CA701EFFCE92}" type="sibTrans" cxnId="{5E75A226-B108-4432-B5A6-304DAADCD717}">
      <dgm:prSet/>
      <dgm:spPr/>
      <dgm:t>
        <a:bodyPr/>
        <a:lstStyle/>
        <a:p>
          <a:pPr>
            <a:lnSpc>
              <a:spcPct val="100000"/>
            </a:lnSpc>
          </a:pPr>
          <a:endParaRPr lang="en-IN">
            <a:latin typeface="Trebuchet MS" panose="020B0603020202020204" pitchFamily="34" charset="0"/>
          </a:endParaRPr>
        </a:p>
      </dgm:t>
    </dgm:pt>
    <dgm:pt modelId="{D9EAF0E5-44EA-480A-9735-81988E3615E3}" type="pres">
      <dgm:prSet presAssocID="{1B0DFCCD-6C8E-4EFD-9845-F6E72ED9B933}" presName="Name0" presStyleCnt="0">
        <dgm:presLayoutVars>
          <dgm:chMax val="7"/>
          <dgm:chPref val="7"/>
          <dgm:dir/>
        </dgm:presLayoutVars>
      </dgm:prSet>
      <dgm:spPr/>
    </dgm:pt>
    <dgm:pt modelId="{47E00123-8871-411B-BAFF-7B31D7E320DC}" type="pres">
      <dgm:prSet presAssocID="{1B0DFCCD-6C8E-4EFD-9845-F6E72ED9B933}" presName="Name1" presStyleCnt="0"/>
      <dgm:spPr/>
    </dgm:pt>
    <dgm:pt modelId="{B0FBFFBF-2867-4523-88CF-4340CA6B1339}" type="pres">
      <dgm:prSet presAssocID="{1B0DFCCD-6C8E-4EFD-9845-F6E72ED9B933}" presName="cycle" presStyleCnt="0"/>
      <dgm:spPr/>
    </dgm:pt>
    <dgm:pt modelId="{8205D727-A22F-4130-804E-0EB988258255}" type="pres">
      <dgm:prSet presAssocID="{1B0DFCCD-6C8E-4EFD-9845-F6E72ED9B933}" presName="srcNode" presStyleLbl="node1" presStyleIdx="0" presStyleCnt="6"/>
      <dgm:spPr/>
    </dgm:pt>
    <dgm:pt modelId="{66794440-56DE-4408-B9F2-9490FBABDAF8}" type="pres">
      <dgm:prSet presAssocID="{1B0DFCCD-6C8E-4EFD-9845-F6E72ED9B933}" presName="conn" presStyleLbl="parChTrans1D2" presStyleIdx="0" presStyleCnt="1"/>
      <dgm:spPr/>
    </dgm:pt>
    <dgm:pt modelId="{1D33B769-D945-4502-88A8-BDCC3223A66E}" type="pres">
      <dgm:prSet presAssocID="{1B0DFCCD-6C8E-4EFD-9845-F6E72ED9B933}" presName="extraNode" presStyleLbl="node1" presStyleIdx="0" presStyleCnt="6"/>
      <dgm:spPr/>
    </dgm:pt>
    <dgm:pt modelId="{A18A2980-4D52-4F55-A584-52F64EA740CB}" type="pres">
      <dgm:prSet presAssocID="{1B0DFCCD-6C8E-4EFD-9845-F6E72ED9B933}" presName="dstNode" presStyleLbl="node1" presStyleIdx="0" presStyleCnt="6"/>
      <dgm:spPr/>
    </dgm:pt>
    <dgm:pt modelId="{5DD5B1CF-98CC-48EF-A5B4-1DB113AFF7E0}" type="pres">
      <dgm:prSet presAssocID="{5A4E9D15-84E0-4656-83FE-3080726BDF9A}" presName="text_1" presStyleLbl="node1" presStyleIdx="0" presStyleCnt="6" custScaleY="162514" custLinFactNeighborY="-4820">
        <dgm:presLayoutVars>
          <dgm:bulletEnabled val="1"/>
        </dgm:presLayoutVars>
      </dgm:prSet>
      <dgm:spPr/>
    </dgm:pt>
    <dgm:pt modelId="{6EAB96F9-0092-41F7-9AC9-6DAC27B999D3}" type="pres">
      <dgm:prSet presAssocID="{5A4E9D15-84E0-4656-83FE-3080726BDF9A}" presName="accent_1" presStyleCnt="0"/>
      <dgm:spPr/>
    </dgm:pt>
    <dgm:pt modelId="{848F1033-7735-4463-914F-2C59DD83F722}" type="pres">
      <dgm:prSet presAssocID="{5A4E9D15-84E0-4656-83FE-3080726BDF9A}" presName="accentRepeatNode" presStyleLbl="solidFgAcc1" presStyleIdx="0" presStyleCnt="6"/>
      <dgm:spPr>
        <a:ln>
          <a:solidFill>
            <a:schemeClr val="tx2"/>
          </a:solidFill>
        </a:ln>
      </dgm:spPr>
    </dgm:pt>
    <dgm:pt modelId="{B0A6A212-2068-4957-AB5A-3AF73DAFC996}" type="pres">
      <dgm:prSet presAssocID="{44F973DC-4B8B-4AE1-A305-48CFB41EF182}" presName="text_2" presStyleLbl="node1" presStyleIdx="1" presStyleCnt="6" custScaleY="158980" custLinFactNeighborX="203" custLinFactNeighborY="11368">
        <dgm:presLayoutVars>
          <dgm:bulletEnabled val="1"/>
        </dgm:presLayoutVars>
      </dgm:prSet>
      <dgm:spPr/>
    </dgm:pt>
    <dgm:pt modelId="{5F513670-6586-4C21-B3DD-D4C78B3C4318}" type="pres">
      <dgm:prSet presAssocID="{44F973DC-4B8B-4AE1-A305-48CFB41EF182}" presName="accent_2" presStyleCnt="0"/>
      <dgm:spPr/>
    </dgm:pt>
    <dgm:pt modelId="{E989BF8F-5C4A-4853-A9F3-6A5F967E7C5A}" type="pres">
      <dgm:prSet presAssocID="{44F973DC-4B8B-4AE1-A305-48CFB41EF182}" presName="accentRepeatNode" presStyleLbl="solidFgAcc1" presStyleIdx="1" presStyleCnt="6"/>
      <dgm:spPr>
        <a:ln>
          <a:solidFill>
            <a:schemeClr val="accent4"/>
          </a:solidFill>
        </a:ln>
      </dgm:spPr>
    </dgm:pt>
    <dgm:pt modelId="{C71E8D2C-40E1-45EE-8D62-0035576C28D5}" type="pres">
      <dgm:prSet presAssocID="{8F36D15E-86D1-4833-9E06-E5B52555597A}" presName="text_3" presStyleLbl="node1" presStyleIdx="2" presStyleCnt="6" custScaleY="139095" custLinFactNeighborX="62" custLinFactNeighborY="13180">
        <dgm:presLayoutVars>
          <dgm:bulletEnabled val="1"/>
        </dgm:presLayoutVars>
      </dgm:prSet>
      <dgm:spPr>
        <a:xfrm>
          <a:off x="1460174" y="2568830"/>
          <a:ext cx="5138512" cy="1034474"/>
        </a:xfrm>
        <a:prstGeom prst="rect">
          <a:avLst/>
        </a:prstGeom>
      </dgm:spPr>
    </dgm:pt>
    <dgm:pt modelId="{FEFC9CF2-C492-4E9C-BE09-35E9E6A230F3}" type="pres">
      <dgm:prSet presAssocID="{8F36D15E-86D1-4833-9E06-E5B52555597A}" presName="accent_3" presStyleCnt="0"/>
      <dgm:spPr/>
    </dgm:pt>
    <dgm:pt modelId="{F43388B6-3B9A-4FC7-B9C9-77FDE2BFB972}" type="pres">
      <dgm:prSet presAssocID="{8F36D15E-86D1-4833-9E06-E5B52555597A}" presName="accentRepeatNode" presStyleLbl="solidFgAcc1" presStyleIdx="2" presStyleCnt="6"/>
      <dgm:spPr/>
    </dgm:pt>
    <dgm:pt modelId="{B3CEA5CB-1802-4402-80A8-B7FE0A0ED941}" type="pres">
      <dgm:prSet presAssocID="{5D1E7AF0-ABFC-42DE-AD1C-95B5ABF2E2F6}" presName="text_4" presStyleLbl="node1" presStyleIdx="3" presStyleCnt="6" custScaleY="162916" custLinFactNeighborX="62" custLinFactNeighborY="18541">
        <dgm:presLayoutVars>
          <dgm:bulletEnabled val="1"/>
        </dgm:presLayoutVars>
      </dgm:prSet>
      <dgm:spPr/>
    </dgm:pt>
    <dgm:pt modelId="{E279F1EE-1FE7-49B4-86C6-97CDE773E73F}" type="pres">
      <dgm:prSet presAssocID="{5D1E7AF0-ABFC-42DE-AD1C-95B5ABF2E2F6}" presName="accent_4" presStyleCnt="0"/>
      <dgm:spPr/>
    </dgm:pt>
    <dgm:pt modelId="{C58E5516-0EB7-4B20-8847-55FC3A575463}" type="pres">
      <dgm:prSet presAssocID="{5D1E7AF0-ABFC-42DE-AD1C-95B5ABF2E2F6}" presName="accentRepeatNode" presStyleLbl="solidFgAcc1" presStyleIdx="3" presStyleCnt="6"/>
      <dgm:spPr>
        <a:ln>
          <a:solidFill>
            <a:srgbClr val="002060"/>
          </a:solidFill>
        </a:ln>
      </dgm:spPr>
    </dgm:pt>
    <dgm:pt modelId="{EA95130A-8004-4085-8103-C95468ED0E8B}" type="pres">
      <dgm:prSet presAssocID="{A2CA834F-FD24-45F6-96F3-CC4A84897FC0}" presName="text_5" presStyleLbl="node1" presStyleIdx="4" presStyleCnt="6" custScaleY="123756" custLinFactNeighborX="245" custLinFactNeighborY="18886">
        <dgm:presLayoutVars>
          <dgm:bulletEnabled val="1"/>
        </dgm:presLayoutVars>
      </dgm:prSet>
      <dgm:spPr/>
    </dgm:pt>
    <dgm:pt modelId="{C7E07CC5-F858-48CE-9E14-A463A12EDC21}" type="pres">
      <dgm:prSet presAssocID="{A2CA834F-FD24-45F6-96F3-CC4A84897FC0}" presName="accent_5" presStyleCnt="0"/>
      <dgm:spPr/>
    </dgm:pt>
    <dgm:pt modelId="{E63C68B0-1161-4CAB-8607-A1B57103AFCD}" type="pres">
      <dgm:prSet presAssocID="{A2CA834F-FD24-45F6-96F3-CC4A84897FC0}" presName="accentRepeatNode" presStyleLbl="solidFgAcc1" presStyleIdx="4" presStyleCnt="6"/>
      <dgm:spPr/>
    </dgm:pt>
    <dgm:pt modelId="{A5F5F108-9003-4E35-B8D6-4D2E9B301391}" type="pres">
      <dgm:prSet presAssocID="{8B0CE159-C3F4-4E45-8E1B-6F95A9ED64C5}" presName="text_6" presStyleLbl="node1" presStyleIdx="5" presStyleCnt="6" custScaleX="94787" custScaleY="127245" custLinFactNeighborX="2824" custLinFactNeighborY="154">
        <dgm:presLayoutVars>
          <dgm:bulletEnabled val="1"/>
        </dgm:presLayoutVars>
      </dgm:prSet>
      <dgm:spPr/>
    </dgm:pt>
    <dgm:pt modelId="{78728B0F-59A4-4916-AD17-163E37282046}" type="pres">
      <dgm:prSet presAssocID="{8B0CE159-C3F4-4E45-8E1B-6F95A9ED64C5}" presName="accent_6" presStyleCnt="0"/>
      <dgm:spPr/>
    </dgm:pt>
    <dgm:pt modelId="{55E2B60C-7DCB-4766-B756-0FDFB2A1737A}" type="pres">
      <dgm:prSet presAssocID="{8B0CE159-C3F4-4E45-8E1B-6F95A9ED64C5}" presName="accentRepeatNode" presStyleLbl="solidFgAcc1" presStyleIdx="5" presStyleCnt="6"/>
      <dgm:spPr/>
    </dgm:pt>
  </dgm:ptLst>
  <dgm:cxnLst>
    <dgm:cxn modelId="{5E75A226-B108-4432-B5A6-304DAADCD717}" srcId="{1B0DFCCD-6C8E-4EFD-9845-F6E72ED9B933}" destId="{A2CA834F-FD24-45F6-96F3-CC4A84897FC0}" srcOrd="4" destOrd="0" parTransId="{BB374979-3CB9-4816-915E-B05D632995D3}" sibTransId="{2309F7C0-942D-429A-A508-CA701EFFCE92}"/>
    <dgm:cxn modelId="{A2539330-92CE-4127-A4DD-07C7DE4AC934}" srcId="{1B0DFCCD-6C8E-4EFD-9845-F6E72ED9B933}" destId="{5D1E7AF0-ABFC-42DE-AD1C-95B5ABF2E2F6}" srcOrd="3" destOrd="0" parTransId="{CC03FAA6-4CE8-4DE9-859D-49CA3B94E65E}" sibTransId="{7C5750E7-9169-4F39-808C-C549AB491EFC}"/>
    <dgm:cxn modelId="{3FC82760-A65A-43E0-A5EA-F7DBCC4EFA1D}" srcId="{1B0DFCCD-6C8E-4EFD-9845-F6E72ED9B933}" destId="{44F973DC-4B8B-4AE1-A305-48CFB41EF182}" srcOrd="1" destOrd="0" parTransId="{F5D47752-CC87-4EF4-9B1A-3C6359F9051B}" sibTransId="{3517FED9-5974-493C-A639-5E63D625DED9}"/>
    <dgm:cxn modelId="{AE546560-30A2-4A4A-B3B6-F4A02F27C8D3}" type="presOf" srcId="{8B0CE159-C3F4-4E45-8E1B-6F95A9ED64C5}" destId="{A5F5F108-9003-4E35-B8D6-4D2E9B301391}" srcOrd="0" destOrd="0" presId="urn:microsoft.com/office/officeart/2008/layout/VerticalCurvedList"/>
    <dgm:cxn modelId="{84D82A69-BE8E-450D-9440-F115FB0F1B46}" srcId="{1B0DFCCD-6C8E-4EFD-9845-F6E72ED9B933}" destId="{8F36D15E-86D1-4833-9E06-E5B52555597A}" srcOrd="2" destOrd="0" parTransId="{4FA77B4F-41F2-4D97-AF57-E71F74A0EBED}" sibTransId="{979A4935-3F92-4716-AFED-CC53AFB05F7E}"/>
    <dgm:cxn modelId="{F2BF4A52-752B-4897-A3A4-98A6DF0E91DC}" type="presOf" srcId="{5A4E9D15-84E0-4656-83FE-3080726BDF9A}" destId="{5DD5B1CF-98CC-48EF-A5B4-1DB113AFF7E0}" srcOrd="0" destOrd="0" presId="urn:microsoft.com/office/officeart/2008/layout/VerticalCurvedList"/>
    <dgm:cxn modelId="{A515EC59-B5C2-449A-A697-1497F656CC36}" type="presOf" srcId="{5D1E7AF0-ABFC-42DE-AD1C-95B5ABF2E2F6}" destId="{B3CEA5CB-1802-4402-80A8-B7FE0A0ED941}" srcOrd="0" destOrd="0" presId="urn:microsoft.com/office/officeart/2008/layout/VerticalCurvedList"/>
    <dgm:cxn modelId="{E365225A-A121-439D-8988-1BF95DE87F07}" type="presOf" srcId="{44F973DC-4B8B-4AE1-A305-48CFB41EF182}" destId="{B0A6A212-2068-4957-AB5A-3AF73DAFC996}" srcOrd="0" destOrd="0" presId="urn:microsoft.com/office/officeart/2008/layout/VerticalCurvedList"/>
    <dgm:cxn modelId="{9D7A8597-FB75-4912-8EC8-121A127D0CD3}" type="presOf" srcId="{E9B10A45-3E64-4893-BF6F-0E1EB1694346}" destId="{66794440-56DE-4408-B9F2-9490FBABDAF8}" srcOrd="0" destOrd="0" presId="urn:microsoft.com/office/officeart/2008/layout/VerticalCurvedList"/>
    <dgm:cxn modelId="{E9F0D6CA-C893-41BA-9DF6-D8EF473432CC}" type="presOf" srcId="{8F36D15E-86D1-4833-9E06-E5B52555597A}" destId="{C71E8D2C-40E1-45EE-8D62-0035576C28D5}" srcOrd="0" destOrd="0" presId="urn:microsoft.com/office/officeart/2008/layout/VerticalCurvedList"/>
    <dgm:cxn modelId="{458A95CE-803D-4B5E-9F73-45FDE501EFC9}" srcId="{1B0DFCCD-6C8E-4EFD-9845-F6E72ED9B933}" destId="{5A4E9D15-84E0-4656-83FE-3080726BDF9A}" srcOrd="0" destOrd="0" parTransId="{A11586C7-327C-4CC4-821A-3CD432516BA0}" sibTransId="{E9B10A45-3E64-4893-BF6F-0E1EB1694346}"/>
    <dgm:cxn modelId="{6B8DF3D7-69EB-46FF-A027-EF2B234086DC}" type="presOf" srcId="{1B0DFCCD-6C8E-4EFD-9845-F6E72ED9B933}" destId="{D9EAF0E5-44EA-480A-9735-81988E3615E3}" srcOrd="0" destOrd="0" presId="urn:microsoft.com/office/officeart/2008/layout/VerticalCurvedList"/>
    <dgm:cxn modelId="{C57A0CDF-6CAB-42E1-A443-2B7C483383DB}" srcId="{1B0DFCCD-6C8E-4EFD-9845-F6E72ED9B933}" destId="{8B0CE159-C3F4-4E45-8E1B-6F95A9ED64C5}" srcOrd="5" destOrd="0" parTransId="{F8E77EB1-ADA8-4CDA-8C8D-1A1C74FA6C97}" sibTransId="{A4AC069E-7626-47CF-8719-255EA6C74D79}"/>
    <dgm:cxn modelId="{F7D4BBFA-1B3C-4858-BB7A-41507D8823D6}" type="presOf" srcId="{A2CA834F-FD24-45F6-96F3-CC4A84897FC0}" destId="{EA95130A-8004-4085-8103-C95468ED0E8B}" srcOrd="0" destOrd="0" presId="urn:microsoft.com/office/officeart/2008/layout/VerticalCurvedList"/>
    <dgm:cxn modelId="{74B4FE69-AED6-4575-A706-06B3421F3166}" type="presParOf" srcId="{D9EAF0E5-44EA-480A-9735-81988E3615E3}" destId="{47E00123-8871-411B-BAFF-7B31D7E320DC}" srcOrd="0" destOrd="0" presId="urn:microsoft.com/office/officeart/2008/layout/VerticalCurvedList"/>
    <dgm:cxn modelId="{F0263A6D-E57D-4B77-ACB2-6347092E8BB6}" type="presParOf" srcId="{47E00123-8871-411B-BAFF-7B31D7E320DC}" destId="{B0FBFFBF-2867-4523-88CF-4340CA6B1339}" srcOrd="0" destOrd="0" presId="urn:microsoft.com/office/officeart/2008/layout/VerticalCurvedList"/>
    <dgm:cxn modelId="{EAD6D435-187E-4FDC-BA53-390AF12A966A}" type="presParOf" srcId="{B0FBFFBF-2867-4523-88CF-4340CA6B1339}" destId="{8205D727-A22F-4130-804E-0EB988258255}" srcOrd="0" destOrd="0" presId="urn:microsoft.com/office/officeart/2008/layout/VerticalCurvedList"/>
    <dgm:cxn modelId="{53D703E7-38C1-48B2-BDEC-EA6F98342056}" type="presParOf" srcId="{B0FBFFBF-2867-4523-88CF-4340CA6B1339}" destId="{66794440-56DE-4408-B9F2-9490FBABDAF8}" srcOrd="1" destOrd="0" presId="urn:microsoft.com/office/officeart/2008/layout/VerticalCurvedList"/>
    <dgm:cxn modelId="{350F7B59-9059-4B5B-9CFB-AED2C5C2687F}" type="presParOf" srcId="{B0FBFFBF-2867-4523-88CF-4340CA6B1339}" destId="{1D33B769-D945-4502-88A8-BDCC3223A66E}" srcOrd="2" destOrd="0" presId="urn:microsoft.com/office/officeart/2008/layout/VerticalCurvedList"/>
    <dgm:cxn modelId="{1A70DDAB-E542-49CA-BE47-A051E199D45F}" type="presParOf" srcId="{B0FBFFBF-2867-4523-88CF-4340CA6B1339}" destId="{A18A2980-4D52-4F55-A584-52F64EA740CB}" srcOrd="3" destOrd="0" presId="urn:microsoft.com/office/officeart/2008/layout/VerticalCurvedList"/>
    <dgm:cxn modelId="{6CD30398-E869-496F-9A3B-38325EA0F117}" type="presParOf" srcId="{47E00123-8871-411B-BAFF-7B31D7E320DC}" destId="{5DD5B1CF-98CC-48EF-A5B4-1DB113AFF7E0}" srcOrd="1" destOrd="0" presId="urn:microsoft.com/office/officeart/2008/layout/VerticalCurvedList"/>
    <dgm:cxn modelId="{343092BB-B14F-4279-933A-E06B9C1D372E}" type="presParOf" srcId="{47E00123-8871-411B-BAFF-7B31D7E320DC}" destId="{6EAB96F9-0092-41F7-9AC9-6DAC27B999D3}" srcOrd="2" destOrd="0" presId="urn:microsoft.com/office/officeart/2008/layout/VerticalCurvedList"/>
    <dgm:cxn modelId="{6BA579C9-9C61-4BFE-B8A7-120C171BC1CC}" type="presParOf" srcId="{6EAB96F9-0092-41F7-9AC9-6DAC27B999D3}" destId="{848F1033-7735-4463-914F-2C59DD83F722}" srcOrd="0" destOrd="0" presId="urn:microsoft.com/office/officeart/2008/layout/VerticalCurvedList"/>
    <dgm:cxn modelId="{F54CB722-FE4D-411B-B133-E4F4C90D3855}" type="presParOf" srcId="{47E00123-8871-411B-BAFF-7B31D7E320DC}" destId="{B0A6A212-2068-4957-AB5A-3AF73DAFC996}" srcOrd="3" destOrd="0" presId="urn:microsoft.com/office/officeart/2008/layout/VerticalCurvedList"/>
    <dgm:cxn modelId="{2CFB51AB-DFCB-4EFE-A9AD-48E31666BA3B}" type="presParOf" srcId="{47E00123-8871-411B-BAFF-7B31D7E320DC}" destId="{5F513670-6586-4C21-B3DD-D4C78B3C4318}" srcOrd="4" destOrd="0" presId="urn:microsoft.com/office/officeart/2008/layout/VerticalCurvedList"/>
    <dgm:cxn modelId="{A28459E2-D563-43E0-9EE6-551E46AD6E63}" type="presParOf" srcId="{5F513670-6586-4C21-B3DD-D4C78B3C4318}" destId="{E989BF8F-5C4A-4853-A9F3-6A5F967E7C5A}" srcOrd="0" destOrd="0" presId="urn:microsoft.com/office/officeart/2008/layout/VerticalCurvedList"/>
    <dgm:cxn modelId="{B97D468A-3674-4F97-A488-13E09BAA0178}" type="presParOf" srcId="{47E00123-8871-411B-BAFF-7B31D7E320DC}" destId="{C71E8D2C-40E1-45EE-8D62-0035576C28D5}" srcOrd="5" destOrd="0" presId="urn:microsoft.com/office/officeart/2008/layout/VerticalCurvedList"/>
    <dgm:cxn modelId="{63435D5D-45D3-4F2F-94D2-877C3C1BFC21}" type="presParOf" srcId="{47E00123-8871-411B-BAFF-7B31D7E320DC}" destId="{FEFC9CF2-C492-4E9C-BE09-35E9E6A230F3}" srcOrd="6" destOrd="0" presId="urn:microsoft.com/office/officeart/2008/layout/VerticalCurvedList"/>
    <dgm:cxn modelId="{CF3A19B2-A3FC-4E36-9E5F-B2356C2563D6}" type="presParOf" srcId="{FEFC9CF2-C492-4E9C-BE09-35E9E6A230F3}" destId="{F43388B6-3B9A-4FC7-B9C9-77FDE2BFB972}" srcOrd="0" destOrd="0" presId="urn:microsoft.com/office/officeart/2008/layout/VerticalCurvedList"/>
    <dgm:cxn modelId="{3EA9D22F-D8B0-4876-864E-7A8A90924A13}" type="presParOf" srcId="{47E00123-8871-411B-BAFF-7B31D7E320DC}" destId="{B3CEA5CB-1802-4402-80A8-B7FE0A0ED941}" srcOrd="7" destOrd="0" presId="urn:microsoft.com/office/officeart/2008/layout/VerticalCurvedList"/>
    <dgm:cxn modelId="{54450C26-5CFE-40F0-9B4B-AE38904C4C61}" type="presParOf" srcId="{47E00123-8871-411B-BAFF-7B31D7E320DC}" destId="{E279F1EE-1FE7-49B4-86C6-97CDE773E73F}" srcOrd="8" destOrd="0" presId="urn:microsoft.com/office/officeart/2008/layout/VerticalCurvedList"/>
    <dgm:cxn modelId="{79058D09-FAF7-4BB7-9113-6899DEA06DA8}" type="presParOf" srcId="{E279F1EE-1FE7-49B4-86C6-97CDE773E73F}" destId="{C58E5516-0EB7-4B20-8847-55FC3A575463}" srcOrd="0" destOrd="0" presId="urn:microsoft.com/office/officeart/2008/layout/VerticalCurvedList"/>
    <dgm:cxn modelId="{3CE2ED00-516B-4642-9F0A-591C4EB65AF0}" type="presParOf" srcId="{47E00123-8871-411B-BAFF-7B31D7E320DC}" destId="{EA95130A-8004-4085-8103-C95468ED0E8B}" srcOrd="9" destOrd="0" presId="urn:microsoft.com/office/officeart/2008/layout/VerticalCurvedList"/>
    <dgm:cxn modelId="{35C7ED5F-1384-4BBE-9B9F-C52666F53F63}" type="presParOf" srcId="{47E00123-8871-411B-BAFF-7B31D7E320DC}" destId="{C7E07CC5-F858-48CE-9E14-A463A12EDC21}" srcOrd="10" destOrd="0" presId="urn:microsoft.com/office/officeart/2008/layout/VerticalCurvedList"/>
    <dgm:cxn modelId="{63BC8750-D7ED-4E79-9573-B90A0D7D5A45}" type="presParOf" srcId="{C7E07CC5-F858-48CE-9E14-A463A12EDC21}" destId="{E63C68B0-1161-4CAB-8607-A1B57103AFCD}" srcOrd="0" destOrd="0" presId="urn:microsoft.com/office/officeart/2008/layout/VerticalCurvedList"/>
    <dgm:cxn modelId="{59FBF2AD-E334-4A73-A269-A3C04FCCFA88}" type="presParOf" srcId="{47E00123-8871-411B-BAFF-7B31D7E320DC}" destId="{A5F5F108-9003-4E35-B8D6-4D2E9B301391}" srcOrd="11" destOrd="0" presId="urn:microsoft.com/office/officeart/2008/layout/VerticalCurvedList"/>
    <dgm:cxn modelId="{EB88FFB2-6B75-4073-AE24-0CEFFF7166A1}" type="presParOf" srcId="{47E00123-8871-411B-BAFF-7B31D7E320DC}" destId="{78728B0F-59A4-4916-AD17-163E37282046}" srcOrd="12" destOrd="0" presId="urn:microsoft.com/office/officeart/2008/layout/VerticalCurvedList"/>
    <dgm:cxn modelId="{F8AD83D0-7F11-4847-9541-D8E3B6C9B504}" type="presParOf" srcId="{78728B0F-59A4-4916-AD17-163E37282046}" destId="{55E2B60C-7DCB-4766-B756-0FDFB2A1737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856FCC-4099-4459-A43D-1789A5908DF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BF7C7A61-049F-42E3-939A-BC0F676C943F}">
      <dgm:prSet phldrT="[Text]" custT="1"/>
      <dgm:spPr>
        <a:solidFill>
          <a:schemeClr val="accent1">
            <a:lumMod val="20000"/>
            <a:lumOff val="80000"/>
          </a:schemeClr>
        </a:solidFill>
        <a:ln>
          <a:solidFill>
            <a:srgbClr val="C00000"/>
          </a:solidFill>
        </a:ln>
      </dgm:spPr>
      <dgm:t>
        <a:bodyPr/>
        <a:lstStyle/>
        <a:p>
          <a:r>
            <a:rPr lang="en-US" sz="1400" b="1" dirty="0">
              <a:solidFill>
                <a:srgbClr val="002060"/>
              </a:solidFill>
              <a:latin typeface="Baskerville Old Face" panose="02020602080505020303" pitchFamily="18" charset="0"/>
            </a:rPr>
            <a:t>Dr. Nabi Hasan</a:t>
          </a:r>
        </a:p>
        <a:p>
          <a:r>
            <a:rPr lang="en-US" sz="1400" b="0" dirty="0">
              <a:solidFill>
                <a:srgbClr val="002060"/>
              </a:solidFill>
              <a:latin typeface="Baskerville Old Face" panose="02020602080505020303" pitchFamily="18" charset="0"/>
            </a:rPr>
            <a:t>Head Librarian, Central Library, IIT Delhi</a:t>
          </a:r>
        </a:p>
        <a:p>
          <a:r>
            <a:rPr lang="en-US" sz="1400" b="0" dirty="0">
              <a:solidFill>
                <a:srgbClr val="002060"/>
              </a:solidFill>
              <a:latin typeface="Baskerville Old Face" panose="02020602080505020303" pitchFamily="18" charset="0"/>
            </a:rPr>
            <a:t>e-mail:</a:t>
          </a:r>
          <a:r>
            <a:rPr lang="en-US" sz="1400" b="0" dirty="0">
              <a:solidFill>
                <a:schemeClr val="tx1"/>
              </a:solidFill>
              <a:latin typeface="Baskerville Old Face" panose="02020602080505020303" pitchFamily="18" charset="0"/>
            </a:rPr>
            <a:t> </a:t>
          </a:r>
          <a:r>
            <a:rPr lang="en-US" sz="1400" b="0" dirty="0">
              <a:solidFill>
                <a:schemeClr val="tx1"/>
              </a:solidFill>
              <a:latin typeface="Baskerville Old Face" panose="02020602080505020303" pitchFamily="18" charset="0"/>
              <a:hlinkClick xmlns:r="http://schemas.openxmlformats.org/officeDocument/2006/relationships" r:id="rId1"/>
            </a:rPr>
            <a:t>hodlibrary@admin.iitd.ac.in</a:t>
          </a:r>
          <a:r>
            <a:rPr lang="en-US" sz="1400" b="0" dirty="0">
              <a:solidFill>
                <a:schemeClr val="tx1"/>
              </a:solidFill>
              <a:latin typeface="Baskerville Old Face" panose="02020602080505020303" pitchFamily="18" charset="0"/>
            </a:rPr>
            <a:t> </a:t>
          </a:r>
        </a:p>
        <a:p>
          <a:r>
            <a:rPr lang="en-US" sz="1400" b="0" dirty="0">
              <a:solidFill>
                <a:srgbClr val="002060"/>
              </a:solidFill>
              <a:latin typeface="Baskerville Old Face" panose="02020602080505020303" pitchFamily="18" charset="0"/>
            </a:rPr>
            <a:t>Profile:</a:t>
          </a:r>
          <a:r>
            <a:rPr lang="en-US" sz="1400" b="0" dirty="0">
              <a:solidFill>
                <a:schemeClr val="tx1"/>
              </a:solidFill>
              <a:latin typeface="Baskerville Old Face" panose="02020602080505020303" pitchFamily="18" charset="0"/>
            </a:rPr>
            <a:t> </a:t>
          </a:r>
          <a:r>
            <a:rPr lang="en-US" sz="1400" b="0" dirty="0">
              <a:solidFill>
                <a:schemeClr val="tx1"/>
              </a:solidFill>
              <a:latin typeface="Baskerville Old Face" panose="02020602080505020303" pitchFamily="18" charset="0"/>
              <a:hlinkClick xmlns:r="http://schemas.openxmlformats.org/officeDocument/2006/relationships" r:id="rId2"/>
            </a:rPr>
            <a:t>https://web.iitd.ac.in/~hasan</a:t>
          </a:r>
          <a:r>
            <a:rPr lang="en-US" sz="1400" b="0" dirty="0">
              <a:solidFill>
                <a:schemeClr val="tx1"/>
              </a:solidFill>
              <a:latin typeface="Baskerville Old Face" panose="02020602080505020303" pitchFamily="18" charset="0"/>
            </a:rPr>
            <a:t> </a:t>
          </a:r>
        </a:p>
      </dgm:t>
    </dgm:pt>
    <dgm:pt modelId="{519F12F8-694E-4C4C-A78F-7A019CCAFB90}" type="parTrans" cxnId="{8DDA3F31-6CAE-4DE3-A831-E3A5A8683195}">
      <dgm:prSet/>
      <dgm:spPr/>
      <dgm:t>
        <a:bodyPr/>
        <a:lstStyle/>
        <a:p>
          <a:endParaRPr lang="en-US"/>
        </a:p>
      </dgm:t>
    </dgm:pt>
    <dgm:pt modelId="{E4FB7AEF-CAB2-4717-9FED-2C121AEC79CB}" type="sibTrans" cxnId="{8DDA3F31-6CAE-4DE3-A831-E3A5A8683195}">
      <dgm:prSet/>
      <dgm:spPr/>
      <dgm:t>
        <a:bodyPr/>
        <a:lstStyle/>
        <a:p>
          <a:endParaRPr lang="en-US"/>
        </a:p>
      </dgm:t>
    </dgm:pt>
    <dgm:pt modelId="{CB1053AB-DE6E-4350-ACAD-8878BD84C58A}" type="pres">
      <dgm:prSet presAssocID="{43856FCC-4099-4459-A43D-1789A5908DF3}" presName="linear" presStyleCnt="0">
        <dgm:presLayoutVars>
          <dgm:dir/>
          <dgm:resizeHandles val="exact"/>
        </dgm:presLayoutVars>
      </dgm:prSet>
      <dgm:spPr/>
    </dgm:pt>
    <dgm:pt modelId="{F476BA54-DCAC-445F-9F59-2606BF0B17B5}" type="pres">
      <dgm:prSet presAssocID="{BF7C7A61-049F-42E3-939A-BC0F676C943F}" presName="comp" presStyleCnt="0"/>
      <dgm:spPr/>
    </dgm:pt>
    <dgm:pt modelId="{FBE535A6-FCAC-42E9-91A8-8031A562517B}" type="pres">
      <dgm:prSet presAssocID="{BF7C7A61-049F-42E3-939A-BC0F676C943F}" presName="box" presStyleLbl="node1" presStyleIdx="0" presStyleCnt="1" custLinFactNeighborX="6108" custLinFactNeighborY="-81445"/>
      <dgm:spPr/>
    </dgm:pt>
    <dgm:pt modelId="{E1EF669D-F4CA-4268-88A5-ABA96FEB994C}" type="pres">
      <dgm:prSet presAssocID="{BF7C7A61-049F-42E3-939A-BC0F676C943F}" presName="img" presStyleLbl="fgImgPlace1" presStyleIdx="0" presStyleCnt="1"/>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4000" r="-4000"/>
          </a:stretch>
        </a:blipFill>
      </dgm:spPr>
    </dgm:pt>
    <dgm:pt modelId="{C891470E-4378-4520-9339-CA1A2DA0670A}" type="pres">
      <dgm:prSet presAssocID="{BF7C7A61-049F-42E3-939A-BC0F676C943F}" presName="text" presStyleLbl="node1" presStyleIdx="0" presStyleCnt="1">
        <dgm:presLayoutVars>
          <dgm:bulletEnabled val="1"/>
        </dgm:presLayoutVars>
      </dgm:prSet>
      <dgm:spPr/>
    </dgm:pt>
  </dgm:ptLst>
  <dgm:cxnLst>
    <dgm:cxn modelId="{6CD01101-6E80-492C-8F8B-181E2C5295F3}" type="presOf" srcId="{BF7C7A61-049F-42E3-939A-BC0F676C943F}" destId="{C891470E-4378-4520-9339-CA1A2DA0670A}" srcOrd="1" destOrd="0" presId="urn:microsoft.com/office/officeart/2005/8/layout/vList4"/>
    <dgm:cxn modelId="{B92A6C19-6C7A-4DB6-A1F9-2DF61DE3EF4E}" type="presOf" srcId="{BF7C7A61-049F-42E3-939A-BC0F676C943F}" destId="{FBE535A6-FCAC-42E9-91A8-8031A562517B}" srcOrd="0" destOrd="0" presId="urn:microsoft.com/office/officeart/2005/8/layout/vList4"/>
    <dgm:cxn modelId="{8DDA3F31-6CAE-4DE3-A831-E3A5A8683195}" srcId="{43856FCC-4099-4459-A43D-1789A5908DF3}" destId="{BF7C7A61-049F-42E3-939A-BC0F676C943F}" srcOrd="0" destOrd="0" parTransId="{519F12F8-694E-4C4C-A78F-7A019CCAFB90}" sibTransId="{E4FB7AEF-CAB2-4717-9FED-2C121AEC79CB}"/>
    <dgm:cxn modelId="{7D6AEE9E-7B4F-4F18-B59B-1334BFC280D9}" type="presOf" srcId="{43856FCC-4099-4459-A43D-1789A5908DF3}" destId="{CB1053AB-DE6E-4350-ACAD-8878BD84C58A}" srcOrd="0" destOrd="0" presId="urn:microsoft.com/office/officeart/2005/8/layout/vList4"/>
    <dgm:cxn modelId="{20852E24-54FE-4B4B-BE6A-0035D3A449FD}" type="presParOf" srcId="{CB1053AB-DE6E-4350-ACAD-8878BD84C58A}" destId="{F476BA54-DCAC-445F-9F59-2606BF0B17B5}" srcOrd="0" destOrd="0" presId="urn:microsoft.com/office/officeart/2005/8/layout/vList4"/>
    <dgm:cxn modelId="{167C322E-E5E5-4F34-B145-73A8D94B5DD0}" type="presParOf" srcId="{F476BA54-DCAC-445F-9F59-2606BF0B17B5}" destId="{FBE535A6-FCAC-42E9-91A8-8031A562517B}" srcOrd="0" destOrd="0" presId="urn:microsoft.com/office/officeart/2005/8/layout/vList4"/>
    <dgm:cxn modelId="{668586D8-39E5-4F2B-B38B-A5119761A46C}" type="presParOf" srcId="{F476BA54-DCAC-445F-9F59-2606BF0B17B5}" destId="{E1EF669D-F4CA-4268-88A5-ABA96FEB994C}" srcOrd="1" destOrd="0" presId="urn:microsoft.com/office/officeart/2005/8/layout/vList4"/>
    <dgm:cxn modelId="{D5F3F40F-126E-4371-A825-116CE0F09694}" type="presParOf" srcId="{F476BA54-DCAC-445F-9F59-2606BF0B17B5}" destId="{C891470E-4378-4520-9339-CA1A2DA0670A}"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94440-56DE-4408-B9F2-9490FBABDAF8}">
      <dsp:nvSpPr>
        <dsp:cNvPr id="0" name=""/>
        <dsp:cNvSpPr/>
      </dsp:nvSpPr>
      <dsp:spPr>
        <a:xfrm>
          <a:off x="-7986787" y="-1211526"/>
          <a:ext cx="9505068" cy="9505068"/>
        </a:xfrm>
        <a:prstGeom prst="blockArc">
          <a:avLst>
            <a:gd name="adj1" fmla="val 18900000"/>
            <a:gd name="adj2" fmla="val 2700000"/>
            <a:gd name="adj3" fmla="val 227"/>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D5B1CF-98CC-48EF-A5B4-1DB113AFF7E0}">
      <dsp:nvSpPr>
        <dsp:cNvPr id="0" name=""/>
        <dsp:cNvSpPr/>
      </dsp:nvSpPr>
      <dsp:spPr>
        <a:xfrm>
          <a:off x="565488" y="112602"/>
          <a:ext cx="6030013" cy="1208645"/>
        </a:xfrm>
        <a:prstGeom prst="rect">
          <a:avLst/>
        </a:prstGeom>
        <a:solidFill>
          <a:schemeClr val="tx2">
            <a:lumMod val="20000"/>
            <a:lumOff val="8000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326" tIns="27940" rIns="27940" bIns="27940" numCol="1" spcCol="1270" anchor="ctr" anchorCtr="0">
          <a:noAutofit/>
        </a:bodyPr>
        <a:lstStyle/>
        <a:p>
          <a:pPr marL="0" lvl="0" indent="0" algn="l" defTabSz="488950">
            <a:lnSpc>
              <a:spcPct val="100000"/>
            </a:lnSpc>
            <a:spcBef>
              <a:spcPct val="0"/>
            </a:spcBef>
            <a:spcAft>
              <a:spcPts val="0"/>
            </a:spcAft>
            <a:buNone/>
          </a:pPr>
          <a:r>
            <a:rPr lang="en-US" sz="1100" b="1" kern="1200" dirty="0">
              <a:solidFill>
                <a:srgbClr val="002060"/>
              </a:solidFill>
              <a:latin typeface="Trebuchet MS" panose="020B0603020202020204" pitchFamily="34" charset="0"/>
            </a:rPr>
            <a:t>Dr. Neeraj Chaurasia</a:t>
          </a:r>
        </a:p>
        <a:p>
          <a:pPr marL="0" lvl="0" indent="0" algn="l" defTabSz="488950">
            <a:lnSpc>
              <a:spcPct val="100000"/>
            </a:lnSpc>
            <a:spcBef>
              <a:spcPct val="0"/>
            </a:spcBef>
            <a:spcAft>
              <a:spcPts val="0"/>
            </a:spcAft>
            <a:buNone/>
          </a:pPr>
          <a:r>
            <a:rPr lang="en-US" sz="1100" kern="1200" dirty="0">
              <a:solidFill>
                <a:srgbClr val="002060"/>
              </a:solidFill>
              <a:latin typeface="Trebuchet MS" panose="020B0603020202020204" pitchFamily="34" charset="0"/>
            </a:rPr>
            <a:t>Deputy Librarian</a:t>
          </a:r>
        </a:p>
        <a:p>
          <a:pPr marL="0" lvl="0" indent="0" algn="l" defTabSz="488950">
            <a:lnSpc>
              <a:spcPct val="100000"/>
            </a:lnSpc>
            <a:spcBef>
              <a:spcPct val="0"/>
            </a:spcBef>
            <a:spcAft>
              <a:spcPct val="35000"/>
            </a:spcAft>
            <a:buNone/>
          </a:pPr>
          <a:r>
            <a:rPr lang="en-US" sz="1100" kern="1200" dirty="0">
              <a:solidFill>
                <a:srgbClr val="002060"/>
              </a:solidFill>
              <a:latin typeface="Trebuchet MS" panose="020B0603020202020204" pitchFamily="34" charset="0"/>
            </a:rPr>
            <a:t>e-mail:</a:t>
          </a:r>
          <a:r>
            <a:rPr lang="en-US" sz="1100" kern="1200" dirty="0">
              <a:solidFill>
                <a:schemeClr val="tx1"/>
              </a:solidFill>
              <a:latin typeface="Trebuchet MS" panose="020B0603020202020204" pitchFamily="34" charset="0"/>
            </a:rPr>
            <a:t> </a:t>
          </a:r>
          <a:r>
            <a:rPr lang="en-US" sz="1100" kern="1200" dirty="0">
              <a:solidFill>
                <a:srgbClr val="00B0F0"/>
              </a:solidFill>
              <a:latin typeface="Trebuchet MS" panose="020B0603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neerajkc@library.iitd.ac.in</a:t>
          </a:r>
          <a:endParaRPr lang="en-US" sz="1100" kern="1200" dirty="0">
            <a:solidFill>
              <a:srgbClr val="00B0F0"/>
            </a:solidFill>
            <a:latin typeface="Trebuchet MS" panose="020B0603020202020204" pitchFamily="34" charset="0"/>
          </a:endParaRPr>
        </a:p>
        <a:p>
          <a:pPr marL="0" lvl="0" indent="0" algn="l" defTabSz="488950">
            <a:lnSpc>
              <a:spcPct val="100000"/>
            </a:lnSpc>
            <a:spcBef>
              <a:spcPct val="0"/>
            </a:spcBef>
            <a:spcAft>
              <a:spcPct val="35000"/>
            </a:spcAft>
            <a:buNone/>
          </a:pPr>
          <a:r>
            <a:rPr lang="en-US" sz="1100" kern="1200" dirty="0">
              <a:solidFill>
                <a:srgbClr val="002060"/>
              </a:solidFill>
              <a:latin typeface="Trebuchet MS" panose="020B0603020202020204" pitchFamily="34" charset="0"/>
            </a:rPr>
            <a:t>Profile:</a:t>
          </a:r>
          <a:r>
            <a:rPr lang="en-US" sz="1100" kern="1200" dirty="0">
              <a:solidFill>
                <a:schemeClr val="tx1"/>
              </a:solidFill>
              <a:latin typeface="Trebuchet MS" panose="020B0603020202020204" pitchFamily="34" charset="0"/>
            </a:rPr>
            <a:t> </a:t>
          </a:r>
          <a:r>
            <a:rPr lang="en-IN" sz="1100" kern="1200" dirty="0">
              <a:solidFill>
                <a:srgbClr val="00B0F0"/>
              </a:solidFill>
              <a:latin typeface="Trebuchet MS" panose="020B0603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https://library.iitd.ac.in/Neeraj-Kumar-Chaurasia</a:t>
          </a:r>
          <a:r>
            <a:rPr lang="en-IN" sz="1100" kern="1200" dirty="0">
              <a:solidFill>
                <a:srgbClr val="00B0F0"/>
              </a:solidFill>
              <a:latin typeface="Trebuchet MS" panose="020B0603020202020204" pitchFamily="34" charset="0"/>
            </a:rPr>
            <a:t> </a:t>
          </a:r>
          <a:endParaRPr lang="en-US" sz="1100" kern="1200" dirty="0">
            <a:solidFill>
              <a:srgbClr val="00B0F0"/>
            </a:solidFill>
            <a:latin typeface="Trebuchet MS" panose="020B0603020202020204" pitchFamily="34" charset="0"/>
          </a:endParaRPr>
        </a:p>
      </dsp:txBody>
      <dsp:txXfrm>
        <a:off x="565488" y="112602"/>
        <a:ext cx="6030013" cy="1208645"/>
      </dsp:txXfrm>
    </dsp:sp>
    <dsp:sp modelId="{848F1033-7735-4463-914F-2C59DD83F722}">
      <dsp:nvSpPr>
        <dsp:cNvPr id="0" name=""/>
        <dsp:cNvSpPr/>
      </dsp:nvSpPr>
      <dsp:spPr>
        <a:xfrm>
          <a:off x="100664" y="287948"/>
          <a:ext cx="929647" cy="92964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B0A6A212-2068-4957-AB5A-3AF73DAFC996}">
      <dsp:nvSpPr>
        <dsp:cNvPr id="0" name=""/>
        <dsp:cNvSpPr/>
      </dsp:nvSpPr>
      <dsp:spPr>
        <a:xfrm>
          <a:off x="1188245" y="1361572"/>
          <a:ext cx="5418254" cy="1182362"/>
        </a:xfrm>
        <a:prstGeom prst="rect">
          <a:avLst/>
        </a:prstGeom>
        <a:solidFill>
          <a:schemeClr val="accent4">
            <a:lumMod val="40000"/>
            <a:lumOff val="6000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326" tIns="27940" rIns="27940" bIns="27940" numCol="1" spcCol="1270" anchor="ctr" anchorCtr="0">
          <a:noAutofit/>
        </a:bodyPr>
        <a:lstStyle/>
        <a:p>
          <a:pPr marL="0" lvl="0" indent="0" algn="l" defTabSz="488950">
            <a:lnSpc>
              <a:spcPct val="100000"/>
            </a:lnSpc>
            <a:spcBef>
              <a:spcPct val="0"/>
            </a:spcBef>
            <a:spcAft>
              <a:spcPts val="0"/>
            </a:spcAft>
            <a:buNone/>
          </a:pPr>
          <a:r>
            <a:rPr lang="en-US" sz="1100" b="1" kern="1200" dirty="0">
              <a:solidFill>
                <a:srgbClr val="002060"/>
              </a:solidFill>
              <a:latin typeface="Trebuchet MS" panose="020B0603020202020204" pitchFamily="34" charset="0"/>
            </a:rPr>
            <a:t>Dr. Shankar B. Chavan</a:t>
          </a:r>
        </a:p>
        <a:p>
          <a:pPr marL="0" lvl="0" indent="0" algn="l" defTabSz="488950">
            <a:lnSpc>
              <a:spcPct val="100000"/>
            </a:lnSpc>
            <a:spcBef>
              <a:spcPct val="0"/>
            </a:spcBef>
            <a:spcAft>
              <a:spcPts val="0"/>
            </a:spcAft>
            <a:buNone/>
          </a:pPr>
          <a:r>
            <a:rPr lang="en-US" sz="1100" kern="1200" dirty="0">
              <a:solidFill>
                <a:srgbClr val="002060"/>
              </a:solidFill>
              <a:latin typeface="Trebuchet MS" panose="020B0603020202020204" pitchFamily="34" charset="0"/>
            </a:rPr>
            <a:t>Deputy</a:t>
          </a:r>
          <a:r>
            <a:rPr lang="en-US" sz="1100" b="0" kern="1200" dirty="0">
              <a:solidFill>
                <a:srgbClr val="002060"/>
              </a:solidFill>
              <a:latin typeface="Trebuchet MS" panose="020B0603020202020204" pitchFamily="34" charset="0"/>
            </a:rPr>
            <a:t> Librarian</a:t>
          </a:r>
        </a:p>
        <a:p>
          <a:pPr marL="0" lvl="0" indent="0" algn="l" defTabSz="488950">
            <a:lnSpc>
              <a:spcPct val="100000"/>
            </a:lnSpc>
            <a:spcBef>
              <a:spcPct val="0"/>
            </a:spcBef>
            <a:spcAft>
              <a:spcPts val="0"/>
            </a:spcAft>
            <a:buNone/>
          </a:pPr>
          <a:r>
            <a:rPr lang="en-US" sz="1100" b="0" kern="1200" dirty="0">
              <a:solidFill>
                <a:srgbClr val="002060"/>
              </a:solidFill>
              <a:latin typeface="Trebuchet MS" panose="020B0603020202020204" pitchFamily="34" charset="0"/>
            </a:rPr>
            <a:t>e-mail:</a:t>
          </a:r>
          <a:r>
            <a:rPr lang="en-US" sz="1100" b="0" kern="1200" dirty="0">
              <a:solidFill>
                <a:schemeClr val="tx1"/>
              </a:solidFill>
              <a:latin typeface="Trebuchet MS" panose="020B0603020202020204" pitchFamily="34" charset="0"/>
            </a:rPr>
            <a:t> </a:t>
          </a:r>
          <a:r>
            <a:rPr lang="en-US" sz="1100" b="0" kern="1200" dirty="0">
              <a:solidFill>
                <a:srgbClr val="00B0F0"/>
              </a:solidFill>
              <a:latin typeface="Trebuchet MS" panose="020B0603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shankar.chavan@library.iitd.ac.in</a:t>
          </a:r>
          <a:endParaRPr lang="en-US" sz="1100" b="0" kern="1200" dirty="0">
            <a:solidFill>
              <a:srgbClr val="00B0F0"/>
            </a:solidFill>
            <a:latin typeface="Trebuchet MS" panose="020B0603020202020204" pitchFamily="34" charset="0"/>
          </a:endParaRPr>
        </a:p>
        <a:p>
          <a:pPr marL="0" lvl="0" indent="0" algn="l" defTabSz="488950">
            <a:lnSpc>
              <a:spcPct val="100000"/>
            </a:lnSpc>
            <a:spcBef>
              <a:spcPct val="0"/>
            </a:spcBef>
            <a:spcAft>
              <a:spcPts val="0"/>
            </a:spcAft>
            <a:buNone/>
          </a:pPr>
          <a:r>
            <a:rPr lang="en-US" sz="1100" b="0" kern="1200" dirty="0">
              <a:solidFill>
                <a:srgbClr val="002060"/>
              </a:solidFill>
              <a:latin typeface="Trebuchet MS" panose="020B0603020202020204" pitchFamily="34" charset="0"/>
            </a:rPr>
            <a:t>Profile:</a:t>
          </a:r>
          <a:r>
            <a:rPr lang="en-US" sz="1100" b="0" kern="1200" dirty="0">
              <a:solidFill>
                <a:schemeClr val="tx1"/>
              </a:solidFill>
              <a:latin typeface="Trebuchet MS" panose="020B0603020202020204" pitchFamily="34" charset="0"/>
            </a:rPr>
            <a:t> </a:t>
          </a:r>
          <a:r>
            <a:rPr lang="en-IN" sz="1100" b="0" kern="1200" dirty="0">
              <a:solidFill>
                <a:srgbClr val="00B0F0"/>
              </a:solidFill>
              <a:latin typeface="Trebuchet MS" panose="020B0603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http://web.iitd.ernet.in/~shankar.chavan</a:t>
          </a:r>
          <a:r>
            <a:rPr lang="en-IN" sz="1100" b="0" kern="1200" dirty="0">
              <a:solidFill>
                <a:srgbClr val="00B0F0"/>
              </a:solidFill>
              <a:latin typeface="Trebuchet MS" panose="020B0603020202020204" pitchFamily="34" charset="0"/>
            </a:rPr>
            <a:t> </a:t>
          </a:r>
          <a:endParaRPr lang="en-US" sz="1100" b="0" kern="1200" dirty="0">
            <a:solidFill>
              <a:srgbClr val="00B0F0"/>
            </a:solidFill>
            <a:latin typeface="Trebuchet MS" panose="020B0603020202020204" pitchFamily="34" charset="0"/>
          </a:endParaRPr>
        </a:p>
      </dsp:txBody>
      <dsp:txXfrm>
        <a:off x="1188245" y="1361572"/>
        <a:ext cx="5418254" cy="1182362"/>
      </dsp:txXfrm>
    </dsp:sp>
    <dsp:sp modelId="{E989BF8F-5C4A-4853-A9F3-6A5F967E7C5A}">
      <dsp:nvSpPr>
        <dsp:cNvPr id="0" name=""/>
        <dsp:cNvSpPr/>
      </dsp:nvSpPr>
      <dsp:spPr>
        <a:xfrm>
          <a:off x="712423" y="1403384"/>
          <a:ext cx="929647" cy="929647"/>
        </a:xfrm>
        <a:prstGeom prst="ellips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C71E8D2C-40E1-45EE-8D62-0035576C28D5}">
      <dsp:nvSpPr>
        <dsp:cNvPr id="0" name=""/>
        <dsp:cNvSpPr/>
      </dsp:nvSpPr>
      <dsp:spPr>
        <a:xfrm>
          <a:off x="1460174" y="2564427"/>
          <a:ext cx="5138512" cy="1034474"/>
        </a:xfrm>
        <a:prstGeom prst="rect">
          <a:avLst/>
        </a:prstGeom>
        <a:solidFill>
          <a:schemeClr val="tx2">
            <a:lumMod val="20000"/>
            <a:lumOff val="8000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326" tIns="27940" rIns="27940" bIns="27940" numCol="1" spcCol="1270" anchor="ctr" anchorCtr="0">
          <a:noAutofit/>
        </a:bodyPr>
        <a:lstStyle/>
        <a:p>
          <a:pPr marL="0" lvl="0" indent="0" algn="l" defTabSz="488950">
            <a:lnSpc>
              <a:spcPct val="100000"/>
            </a:lnSpc>
            <a:spcBef>
              <a:spcPct val="0"/>
            </a:spcBef>
            <a:spcAft>
              <a:spcPts val="0"/>
            </a:spcAft>
            <a:buNone/>
          </a:pPr>
          <a:r>
            <a:rPr lang="en-US" sz="1100" b="1" kern="1200" dirty="0">
              <a:solidFill>
                <a:srgbClr val="002060"/>
              </a:solidFill>
              <a:latin typeface="Trebuchet MS" panose="020B0603020202020204" pitchFamily="34" charset="0"/>
              <a:ea typeface="+mn-ea"/>
              <a:cs typeface="+mn-cs"/>
            </a:rPr>
            <a:t>Dr. Vijay Kumar Verma</a:t>
          </a:r>
        </a:p>
        <a:p>
          <a:pPr marL="0" lvl="0" indent="0" algn="l" defTabSz="488950">
            <a:lnSpc>
              <a:spcPct val="100000"/>
            </a:lnSpc>
            <a:spcBef>
              <a:spcPct val="0"/>
            </a:spcBef>
            <a:spcAft>
              <a:spcPts val="0"/>
            </a:spcAft>
            <a:buNone/>
          </a:pPr>
          <a:r>
            <a:rPr lang="en-US" sz="1100" b="0" kern="1200" dirty="0">
              <a:solidFill>
                <a:srgbClr val="002060"/>
              </a:solidFill>
              <a:latin typeface="Trebuchet MS" panose="020B0603020202020204" pitchFamily="34" charset="0"/>
              <a:ea typeface="+mn-ea"/>
              <a:cs typeface="+mn-cs"/>
            </a:rPr>
            <a:t>Assistant Librarian (SG)</a:t>
          </a:r>
        </a:p>
        <a:p>
          <a:pPr marL="0" lvl="0" indent="0" algn="l" defTabSz="488950">
            <a:lnSpc>
              <a:spcPct val="100000"/>
            </a:lnSpc>
            <a:spcBef>
              <a:spcPct val="0"/>
            </a:spcBef>
            <a:spcAft>
              <a:spcPts val="0"/>
            </a:spcAft>
            <a:buNone/>
          </a:pPr>
          <a:r>
            <a:rPr lang="en-US" sz="1100" b="0" kern="1200" dirty="0">
              <a:solidFill>
                <a:srgbClr val="002060"/>
              </a:solidFill>
              <a:latin typeface="Trebuchet MS" panose="020B0603020202020204" pitchFamily="34" charset="0"/>
              <a:ea typeface="+mn-ea"/>
              <a:cs typeface="+mn-cs"/>
            </a:rPr>
            <a:t>e-mail: </a:t>
          </a:r>
          <a:r>
            <a:rPr lang="en-US" sz="1100" b="0" kern="1200" dirty="0">
              <a:solidFill>
                <a:srgbClr val="00B0F0"/>
              </a:solidFill>
              <a:latin typeface="Trebuchet MS" panose="020B0603020202020204" pitchFamily="34" charset="0"/>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vkverma@library.iitd.ac.in </a:t>
          </a:r>
        </a:p>
        <a:p>
          <a:pPr marL="0" lvl="0" indent="0" algn="l" defTabSz="488950">
            <a:lnSpc>
              <a:spcPct val="100000"/>
            </a:lnSpc>
            <a:spcBef>
              <a:spcPct val="0"/>
            </a:spcBef>
            <a:spcAft>
              <a:spcPts val="0"/>
            </a:spcAft>
            <a:buNone/>
          </a:pPr>
          <a:r>
            <a:rPr lang="en-US" sz="1100" b="0" kern="1200" dirty="0">
              <a:solidFill>
                <a:srgbClr val="002060"/>
              </a:solidFill>
              <a:latin typeface="Trebuchet MS" panose="020B0603020202020204" pitchFamily="34" charset="0"/>
            </a:rPr>
            <a:t>Profile</a:t>
          </a:r>
          <a:r>
            <a:rPr lang="en-US" sz="1100" b="0" kern="1200" dirty="0">
              <a:solidFill>
                <a:schemeClr val="tx1"/>
              </a:solidFill>
              <a:latin typeface="Trebuchet MS" panose="020B0603020202020204" pitchFamily="34" charset="0"/>
            </a:rPr>
            <a:t>: </a:t>
          </a:r>
          <a:r>
            <a:rPr lang="en-IN" sz="1100" b="0" kern="1200" dirty="0">
              <a:solidFill>
                <a:srgbClr val="00B0F0"/>
              </a:solidFill>
              <a:latin typeface="Trebuchet MS" panose="020B0603020202020204" pitchFamily="34" charset="0"/>
              <a:hlinkClick xmlns:r="http://schemas.openxmlformats.org/officeDocument/2006/relationships" r:id="rId6">
                <a:extLst>
                  <a:ext uri="{A12FA001-AC4F-418D-AE19-62706E023703}">
                    <ahyp:hlinkClr xmlns:ahyp="http://schemas.microsoft.com/office/drawing/2018/hyperlinkcolor" val="tx"/>
                  </a:ext>
                </a:extLst>
              </a:hlinkClick>
            </a:rPr>
            <a:t>https://library.iitd.ac.in/Vijay-Kumar-Verma</a:t>
          </a:r>
          <a:r>
            <a:rPr lang="en-IN" sz="1100" b="0" kern="1200" dirty="0">
              <a:solidFill>
                <a:srgbClr val="00B0F0"/>
              </a:solidFill>
              <a:latin typeface="Trebuchet MS" panose="020B0603020202020204" pitchFamily="34" charset="0"/>
            </a:rPr>
            <a:t> </a:t>
          </a:r>
          <a:endParaRPr lang="en-US" sz="1100" b="0" kern="1200" dirty="0">
            <a:solidFill>
              <a:srgbClr val="00B0F0"/>
            </a:solidFill>
            <a:latin typeface="Trebuchet MS" panose="020B0603020202020204" pitchFamily="34" charset="0"/>
            <a:ea typeface="+mn-ea"/>
            <a:cs typeface="+mn-cs"/>
          </a:endParaRPr>
        </a:p>
      </dsp:txBody>
      <dsp:txXfrm>
        <a:off x="1460174" y="2564427"/>
        <a:ext cx="5138512" cy="1034474"/>
      </dsp:txXfrm>
    </dsp:sp>
    <dsp:sp modelId="{F43388B6-3B9A-4FC7-B9C9-77FDE2BFB972}">
      <dsp:nvSpPr>
        <dsp:cNvPr id="0" name=""/>
        <dsp:cNvSpPr/>
      </dsp:nvSpPr>
      <dsp:spPr>
        <a:xfrm>
          <a:off x="992165" y="2518819"/>
          <a:ext cx="929647" cy="929647"/>
        </a:xfrm>
        <a:prstGeom prst="ellipse">
          <a:avLst/>
        </a:prstGeom>
        <a:solidFill>
          <a:schemeClr val="lt1">
            <a:hueOff val="0"/>
            <a:satOff val="0"/>
            <a:lumOff val="0"/>
            <a:alphaOff val="0"/>
          </a:schemeClr>
        </a:solidFill>
        <a:ln w="12700" cap="flat" cmpd="sng" algn="ctr">
          <a:solidFill>
            <a:schemeClr val="accent4">
              <a:hueOff val="-7582789"/>
              <a:satOff val="15711"/>
              <a:lumOff val="251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CEA5CB-1802-4402-80A8-B7FE0A0ED941}">
      <dsp:nvSpPr>
        <dsp:cNvPr id="0" name=""/>
        <dsp:cNvSpPr/>
      </dsp:nvSpPr>
      <dsp:spPr>
        <a:xfrm>
          <a:off x="1460174" y="3630446"/>
          <a:ext cx="5138512" cy="1211635"/>
        </a:xfrm>
        <a:prstGeom prst="rect">
          <a:avLst/>
        </a:prstGeom>
        <a:solidFill>
          <a:schemeClr val="accent4">
            <a:lumMod val="40000"/>
            <a:lumOff val="6000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326" tIns="27940" rIns="27940" bIns="27940" numCol="1" spcCol="1270" anchor="ctr" anchorCtr="0">
          <a:noAutofit/>
        </a:bodyPr>
        <a:lstStyle/>
        <a:p>
          <a:pPr marL="0" lvl="0" indent="0" algn="l" defTabSz="488950">
            <a:lnSpc>
              <a:spcPct val="100000"/>
            </a:lnSpc>
            <a:spcBef>
              <a:spcPct val="0"/>
            </a:spcBef>
            <a:spcAft>
              <a:spcPts val="0"/>
            </a:spcAft>
            <a:buNone/>
          </a:pPr>
          <a:r>
            <a:rPr lang="en-US" sz="1100" b="1" kern="1200" dirty="0">
              <a:solidFill>
                <a:srgbClr val="002060"/>
              </a:solidFill>
              <a:latin typeface="Trebuchet MS" panose="020B0603020202020204" pitchFamily="34" charset="0"/>
            </a:rPr>
            <a:t>Dr. Vanita Khanchandani</a:t>
          </a:r>
        </a:p>
        <a:p>
          <a:pPr marL="0" lvl="0" indent="0" algn="l" defTabSz="488950">
            <a:lnSpc>
              <a:spcPct val="100000"/>
            </a:lnSpc>
            <a:spcBef>
              <a:spcPct val="0"/>
            </a:spcBef>
            <a:spcAft>
              <a:spcPts val="0"/>
            </a:spcAft>
            <a:buNone/>
          </a:pPr>
          <a:r>
            <a:rPr lang="en-US" sz="1100" b="0" kern="1200" dirty="0">
              <a:solidFill>
                <a:srgbClr val="002060"/>
              </a:solidFill>
              <a:latin typeface="Trebuchet MS" panose="020B0603020202020204" pitchFamily="34" charset="0"/>
            </a:rPr>
            <a:t>Assistant Librarian (SG)</a:t>
          </a:r>
        </a:p>
        <a:p>
          <a:pPr marL="0" lvl="0" indent="0" algn="l" defTabSz="488950">
            <a:lnSpc>
              <a:spcPct val="100000"/>
            </a:lnSpc>
            <a:spcBef>
              <a:spcPct val="0"/>
            </a:spcBef>
            <a:spcAft>
              <a:spcPts val="0"/>
            </a:spcAft>
            <a:buNone/>
          </a:pPr>
          <a:r>
            <a:rPr lang="en-US" sz="1100" b="0" kern="1200" dirty="0">
              <a:solidFill>
                <a:srgbClr val="002060"/>
              </a:solidFill>
              <a:latin typeface="Trebuchet MS" panose="020B0603020202020204" pitchFamily="34" charset="0"/>
            </a:rPr>
            <a:t>e-mail: </a:t>
          </a:r>
          <a:r>
            <a:rPr lang="en-US" sz="1100" b="0" kern="1200" dirty="0">
              <a:solidFill>
                <a:srgbClr val="00B0F0"/>
              </a:solidFill>
              <a:latin typeface="Trebuchet MS" panose="020B0603020202020204" pitchFamily="34" charset="0"/>
              <a:hlinkClick xmlns:r="http://schemas.openxmlformats.org/officeDocument/2006/relationships" r:id="rId7">
                <a:extLst>
                  <a:ext uri="{A12FA001-AC4F-418D-AE19-62706E023703}">
                    <ahyp:hlinkClr xmlns:ahyp="http://schemas.microsoft.com/office/drawing/2018/hyperlinkcolor" val="tx"/>
                  </a:ext>
                </a:extLst>
              </a:hlinkClick>
            </a:rPr>
            <a:t>vanita@library.iitd.ac.in</a:t>
          </a:r>
          <a:r>
            <a:rPr lang="en-US" sz="1100" b="0" kern="1200" dirty="0">
              <a:solidFill>
                <a:srgbClr val="00B0F0"/>
              </a:solidFill>
              <a:latin typeface="Trebuchet MS" panose="020B0603020202020204" pitchFamily="34" charset="0"/>
            </a:rPr>
            <a:t> </a:t>
          </a:r>
        </a:p>
        <a:p>
          <a:pPr marL="0" lvl="0" indent="0" algn="l" defTabSz="488950">
            <a:lnSpc>
              <a:spcPct val="100000"/>
            </a:lnSpc>
            <a:spcBef>
              <a:spcPct val="0"/>
            </a:spcBef>
            <a:spcAft>
              <a:spcPts val="0"/>
            </a:spcAft>
            <a:buNone/>
          </a:pPr>
          <a:r>
            <a:rPr lang="en-US" sz="1100" b="0" kern="1200" dirty="0">
              <a:solidFill>
                <a:srgbClr val="002060"/>
              </a:solidFill>
              <a:latin typeface="Trebuchet MS" panose="020B0603020202020204" pitchFamily="34" charset="0"/>
            </a:rPr>
            <a:t>Profile:</a:t>
          </a:r>
          <a:r>
            <a:rPr lang="en-US" sz="1100" b="0" kern="1200" dirty="0">
              <a:solidFill>
                <a:schemeClr val="tx1"/>
              </a:solidFill>
              <a:latin typeface="Trebuchet MS" panose="020B0603020202020204" pitchFamily="34" charset="0"/>
            </a:rPr>
            <a:t> </a:t>
          </a:r>
          <a:r>
            <a:rPr lang="en-IN" sz="1100" b="0" kern="1200" dirty="0">
              <a:solidFill>
                <a:srgbClr val="00B0F0"/>
              </a:solidFill>
              <a:latin typeface="Trebuchet MS" panose="020B0603020202020204" pitchFamily="34" charset="0"/>
              <a:hlinkClick xmlns:r="http://schemas.openxmlformats.org/officeDocument/2006/relationships" r:id="rId8">
                <a:extLst>
                  <a:ext uri="{A12FA001-AC4F-418D-AE19-62706E023703}">
                    <ahyp:hlinkClr xmlns:ahyp="http://schemas.microsoft.com/office/drawing/2018/hyperlinkcolor" val="tx"/>
                  </a:ext>
                </a:extLst>
              </a:hlinkClick>
            </a:rPr>
            <a:t>https://library.iitd.ac.in/Vanita-Khanchandani</a:t>
          </a:r>
          <a:r>
            <a:rPr lang="en-IN" sz="1100" b="0" kern="1200" dirty="0">
              <a:solidFill>
                <a:srgbClr val="00B0F0"/>
              </a:solidFill>
              <a:latin typeface="Trebuchet MS" panose="020B0603020202020204" pitchFamily="34" charset="0"/>
            </a:rPr>
            <a:t> </a:t>
          </a:r>
          <a:endParaRPr lang="en-US" sz="1100" b="0" kern="1200" dirty="0">
            <a:solidFill>
              <a:srgbClr val="00B0F0"/>
            </a:solidFill>
            <a:latin typeface="Trebuchet MS" panose="020B0603020202020204" pitchFamily="34" charset="0"/>
          </a:endParaRPr>
        </a:p>
      </dsp:txBody>
      <dsp:txXfrm>
        <a:off x="1460174" y="3630446"/>
        <a:ext cx="5138512" cy="1211635"/>
      </dsp:txXfrm>
    </dsp:sp>
    <dsp:sp modelId="{C58E5516-0EB7-4B20-8847-55FC3A575463}">
      <dsp:nvSpPr>
        <dsp:cNvPr id="0" name=""/>
        <dsp:cNvSpPr/>
      </dsp:nvSpPr>
      <dsp:spPr>
        <a:xfrm>
          <a:off x="992165" y="3633548"/>
          <a:ext cx="929647" cy="929647"/>
        </a:xfrm>
        <a:prstGeom prst="ellipse">
          <a:avLst/>
        </a:prstGeom>
        <a:solidFill>
          <a:schemeClr val="l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EA95130A-8004-4085-8103-C95468ED0E8B}">
      <dsp:nvSpPr>
        <dsp:cNvPr id="0" name=""/>
        <dsp:cNvSpPr/>
      </dsp:nvSpPr>
      <dsp:spPr>
        <a:xfrm>
          <a:off x="1190521" y="4894068"/>
          <a:ext cx="5418254" cy="920395"/>
        </a:xfrm>
        <a:prstGeom prst="rect">
          <a:avLst/>
        </a:prstGeom>
        <a:solidFill>
          <a:schemeClr val="tx2">
            <a:lumMod val="20000"/>
            <a:lumOff val="8000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326" tIns="27940" rIns="27940" bIns="27940" numCol="1" spcCol="1270" anchor="ctr" anchorCtr="0">
          <a:noAutofit/>
        </a:bodyPr>
        <a:lstStyle/>
        <a:p>
          <a:pPr marL="0" lvl="0" indent="0" algn="l" defTabSz="488950">
            <a:lnSpc>
              <a:spcPct val="100000"/>
            </a:lnSpc>
            <a:spcBef>
              <a:spcPct val="0"/>
            </a:spcBef>
            <a:spcAft>
              <a:spcPts val="0"/>
            </a:spcAft>
            <a:buNone/>
          </a:pPr>
          <a:r>
            <a:rPr lang="en-IN" sz="1100" b="1" kern="1200" dirty="0">
              <a:solidFill>
                <a:srgbClr val="002060"/>
              </a:solidFill>
              <a:latin typeface="Trebuchet MS" panose="020B0603020202020204" pitchFamily="34" charset="0"/>
              <a:ea typeface="+mn-ea"/>
              <a:cs typeface="+mn-cs"/>
            </a:rPr>
            <a:t>Dr. Mohit Garg</a:t>
          </a:r>
        </a:p>
        <a:p>
          <a:pPr marL="0" lvl="0" algn="l" defTabSz="533400">
            <a:lnSpc>
              <a:spcPct val="100000"/>
            </a:lnSpc>
            <a:spcBef>
              <a:spcPct val="0"/>
            </a:spcBef>
            <a:buNone/>
          </a:pPr>
          <a:r>
            <a:rPr lang="en-IN" sz="1100" b="0" kern="1200" dirty="0">
              <a:solidFill>
                <a:srgbClr val="002060"/>
              </a:solidFill>
              <a:latin typeface="Trebuchet MS" panose="020B0603020202020204" pitchFamily="34" charset="0"/>
            </a:rPr>
            <a:t>Assistant Librarian (SS)</a:t>
          </a:r>
        </a:p>
        <a:p>
          <a:pPr marL="0" lvl="0" algn="l" defTabSz="533400">
            <a:lnSpc>
              <a:spcPct val="100000"/>
            </a:lnSpc>
            <a:spcBef>
              <a:spcPct val="0"/>
            </a:spcBef>
            <a:buNone/>
          </a:pPr>
          <a:r>
            <a:rPr lang="en-US" sz="1100" b="0" kern="1200" dirty="0">
              <a:solidFill>
                <a:srgbClr val="002060"/>
              </a:solidFill>
              <a:latin typeface="Trebuchet MS" panose="020B0603020202020204" pitchFamily="34" charset="0"/>
              <a:ea typeface="+mn-ea"/>
              <a:cs typeface="+mn-cs"/>
            </a:rPr>
            <a:t>e-mail: </a:t>
          </a:r>
          <a:r>
            <a:rPr lang="en-IN" sz="1100" b="0" kern="1200" dirty="0">
              <a:solidFill>
                <a:srgbClr val="00B0F0"/>
              </a:solidFill>
              <a:latin typeface="Trebuchet MS" panose="020B0603020202020204" pitchFamily="34" charset="0"/>
              <a:hlinkClick xmlns:r="http://schemas.openxmlformats.org/officeDocument/2006/relationships" r:id="rId9">
                <a:extLst>
                  <a:ext uri="{A12FA001-AC4F-418D-AE19-62706E023703}">
                    <ahyp:hlinkClr xmlns:ahyp="http://schemas.microsoft.com/office/drawing/2018/hyperlinkcolor" val="tx"/>
                  </a:ext>
                </a:extLst>
              </a:hlinkClick>
            </a:rPr>
            <a:t>gargmohit@library.iitd.ac.in</a:t>
          </a:r>
          <a:endParaRPr lang="en-IN" sz="1100" b="0" kern="1200" dirty="0">
            <a:solidFill>
              <a:srgbClr val="00B0F0"/>
            </a:solidFill>
            <a:latin typeface="Trebuchet MS" panose="020B0603020202020204" pitchFamily="34" charset="0"/>
          </a:endParaRPr>
        </a:p>
        <a:p>
          <a:pPr marL="0" lvl="0" algn="l" defTabSz="533400">
            <a:lnSpc>
              <a:spcPct val="100000"/>
            </a:lnSpc>
            <a:spcBef>
              <a:spcPct val="0"/>
            </a:spcBef>
            <a:buNone/>
          </a:pPr>
          <a:r>
            <a:rPr lang="en-US" sz="1100" b="0" kern="1200" dirty="0">
              <a:solidFill>
                <a:srgbClr val="002060"/>
              </a:solidFill>
              <a:latin typeface="Trebuchet MS" panose="020B0603020202020204" pitchFamily="34" charset="0"/>
            </a:rPr>
            <a:t>Profile:</a:t>
          </a:r>
          <a:r>
            <a:rPr lang="en-US" sz="1100" b="0" kern="1200" dirty="0">
              <a:solidFill>
                <a:schemeClr val="tx1"/>
              </a:solidFill>
              <a:latin typeface="Trebuchet MS" panose="020B0603020202020204" pitchFamily="34" charset="0"/>
            </a:rPr>
            <a:t> </a:t>
          </a:r>
          <a:r>
            <a:rPr lang="en-IN" sz="1100" b="0" kern="1200" dirty="0">
              <a:solidFill>
                <a:srgbClr val="00B0F0"/>
              </a:solidFill>
              <a:latin typeface="Trebuchet MS" panose="020B0603020202020204" pitchFamily="34" charset="0"/>
              <a:hlinkClick xmlns:r="http://schemas.openxmlformats.org/officeDocument/2006/relationships" r:id="rId10">
                <a:extLst>
                  <a:ext uri="{A12FA001-AC4F-418D-AE19-62706E023703}">
                    <ahyp:hlinkClr xmlns:ahyp="http://schemas.microsoft.com/office/drawing/2018/hyperlinkcolor" val="tx"/>
                  </a:ext>
                </a:extLst>
              </a:hlinkClick>
            </a:rPr>
            <a:t>https://web.iitd.ac.in/~gargmohit</a:t>
          </a:r>
          <a:r>
            <a:rPr lang="en-IN" sz="1100" b="0" kern="1200" dirty="0">
              <a:solidFill>
                <a:srgbClr val="00B0F0"/>
              </a:solidFill>
              <a:latin typeface="Trebuchet MS" panose="020B0603020202020204" pitchFamily="34" charset="0"/>
            </a:rPr>
            <a:t> </a:t>
          </a:r>
          <a:endParaRPr lang="en-US" sz="1100" b="0" kern="1200" dirty="0">
            <a:solidFill>
              <a:srgbClr val="00B0F0"/>
            </a:solidFill>
            <a:latin typeface="Trebuchet MS" panose="020B0603020202020204" pitchFamily="34" charset="0"/>
          </a:endParaRPr>
        </a:p>
      </dsp:txBody>
      <dsp:txXfrm>
        <a:off x="1190521" y="4894068"/>
        <a:ext cx="5418254" cy="920395"/>
      </dsp:txXfrm>
    </dsp:sp>
    <dsp:sp modelId="{E63C68B0-1161-4CAB-8607-A1B57103AFCD}">
      <dsp:nvSpPr>
        <dsp:cNvPr id="0" name=""/>
        <dsp:cNvSpPr/>
      </dsp:nvSpPr>
      <dsp:spPr>
        <a:xfrm>
          <a:off x="712423" y="4748983"/>
          <a:ext cx="929647" cy="929647"/>
        </a:xfrm>
        <a:prstGeom prst="ellipse">
          <a:avLst/>
        </a:prstGeom>
        <a:solidFill>
          <a:schemeClr val="lt1">
            <a:hueOff val="0"/>
            <a:satOff val="0"/>
            <a:lumOff val="0"/>
            <a:alphaOff val="0"/>
          </a:schemeClr>
        </a:solidFill>
        <a:ln w="12700" cap="flat" cmpd="sng" algn="ctr">
          <a:solidFill>
            <a:schemeClr val="accent4">
              <a:hueOff val="-15165578"/>
              <a:satOff val="31422"/>
              <a:lumOff val="5019"/>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F5F108-9003-4E35-B8D6-4D2E9B301391}">
      <dsp:nvSpPr>
        <dsp:cNvPr id="0" name=""/>
        <dsp:cNvSpPr/>
      </dsp:nvSpPr>
      <dsp:spPr>
        <a:xfrm>
          <a:off x="892948" y="5857215"/>
          <a:ext cx="5715668" cy="946343"/>
        </a:xfrm>
        <a:prstGeom prst="rect">
          <a:avLst/>
        </a:prstGeom>
        <a:solidFill>
          <a:schemeClr val="accent4">
            <a:lumMod val="40000"/>
            <a:lumOff val="6000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326" tIns="27940" rIns="27940" bIns="27940" numCol="1" spcCol="1270" anchor="ctr" anchorCtr="0">
          <a:noAutofit/>
        </a:bodyPr>
        <a:lstStyle/>
        <a:p>
          <a:pPr marL="0" lvl="0" indent="0" algn="l" defTabSz="488950">
            <a:lnSpc>
              <a:spcPct val="100000"/>
            </a:lnSpc>
            <a:spcBef>
              <a:spcPct val="0"/>
            </a:spcBef>
            <a:spcAft>
              <a:spcPts val="0"/>
            </a:spcAft>
            <a:buNone/>
          </a:pPr>
          <a:r>
            <a:rPr lang="en-IN" sz="1100" b="1" kern="1200" dirty="0">
              <a:solidFill>
                <a:srgbClr val="002060"/>
              </a:solidFill>
              <a:latin typeface="Trebuchet MS" panose="020B0603020202020204" pitchFamily="34" charset="0"/>
              <a:ea typeface="+mn-ea"/>
              <a:cs typeface="+mn-cs"/>
            </a:rPr>
            <a:t>Dr. Manu T R</a:t>
          </a:r>
        </a:p>
        <a:p>
          <a:pPr marL="0" lvl="0" algn="l" defTabSz="488950">
            <a:lnSpc>
              <a:spcPct val="100000"/>
            </a:lnSpc>
            <a:spcBef>
              <a:spcPct val="0"/>
            </a:spcBef>
            <a:spcAft>
              <a:spcPts val="0"/>
            </a:spcAft>
            <a:buNone/>
          </a:pPr>
          <a:r>
            <a:rPr lang="en-IN" sz="1100" b="0" kern="1200" dirty="0">
              <a:solidFill>
                <a:srgbClr val="002060"/>
              </a:solidFill>
              <a:latin typeface="Trebuchet MS" panose="020B0603020202020204" pitchFamily="34" charset="0"/>
              <a:ea typeface="+mn-ea"/>
              <a:cs typeface="+mn-cs"/>
            </a:rPr>
            <a:t>Assistant Librarian</a:t>
          </a:r>
        </a:p>
        <a:p>
          <a:pPr marL="0" lvl="0" algn="l" defTabSz="533400">
            <a:lnSpc>
              <a:spcPct val="100000"/>
            </a:lnSpc>
            <a:spcBef>
              <a:spcPct val="0"/>
            </a:spcBef>
            <a:buNone/>
          </a:pPr>
          <a:r>
            <a:rPr lang="en-US" sz="1100" b="0" kern="1200" dirty="0">
              <a:solidFill>
                <a:srgbClr val="002060"/>
              </a:solidFill>
              <a:latin typeface="Trebuchet MS" panose="020B0603020202020204" pitchFamily="34" charset="0"/>
              <a:ea typeface="+mn-ea"/>
              <a:cs typeface="+mn-cs"/>
            </a:rPr>
            <a:t>e-mail: </a:t>
          </a:r>
          <a:r>
            <a:rPr lang="en-IN" sz="1200" b="0" kern="1200" dirty="0">
              <a:solidFill>
                <a:srgbClr val="00B0F0"/>
              </a:solidFill>
              <a:latin typeface="Trebuchet MS" panose="020B0603020202020204" pitchFamily="34" charset="0"/>
              <a:hlinkClick xmlns:r="http://schemas.openxmlformats.org/officeDocument/2006/relationships" r:id="rId11">
                <a:extLst>
                  <a:ext uri="{A12FA001-AC4F-418D-AE19-62706E023703}">
                    <ahyp:hlinkClr xmlns:ahyp="http://schemas.microsoft.com/office/drawing/2018/hyperlinkcolor" val="tx"/>
                  </a:ext>
                </a:extLst>
              </a:hlinkClick>
            </a:rPr>
            <a:t>manutr@library.iitd.ac.in</a:t>
          </a:r>
          <a:r>
            <a:rPr lang="en-IN" sz="1200" b="0" kern="1200" dirty="0">
              <a:solidFill>
                <a:srgbClr val="00B0F0"/>
              </a:solidFill>
              <a:latin typeface="Trebuchet MS" panose="020B0603020202020204" pitchFamily="34" charset="0"/>
            </a:rPr>
            <a:t> </a:t>
          </a:r>
        </a:p>
        <a:p>
          <a:pPr marL="0" lvl="0" algn="l" defTabSz="533400">
            <a:lnSpc>
              <a:spcPct val="100000"/>
            </a:lnSpc>
            <a:spcBef>
              <a:spcPct val="0"/>
            </a:spcBef>
            <a:buNone/>
          </a:pPr>
          <a:r>
            <a:rPr lang="en-US" sz="1200" b="0" kern="1200" dirty="0">
              <a:solidFill>
                <a:srgbClr val="002060"/>
              </a:solidFill>
              <a:latin typeface="Trebuchet MS" panose="020B0603020202020204" pitchFamily="34" charset="0"/>
            </a:rPr>
            <a:t>Profile:</a:t>
          </a:r>
          <a:r>
            <a:rPr lang="en-US" sz="1200" b="0" kern="1200" dirty="0">
              <a:solidFill>
                <a:schemeClr val="tx1"/>
              </a:solidFill>
              <a:latin typeface="Trebuchet MS" panose="020B0603020202020204" pitchFamily="34" charset="0"/>
            </a:rPr>
            <a:t> </a:t>
          </a:r>
          <a:r>
            <a:rPr lang="en-IN" sz="1200" b="0" kern="1200" dirty="0">
              <a:solidFill>
                <a:srgbClr val="00B0F0"/>
              </a:solidFill>
              <a:latin typeface="Trebuchet MS" panose="020B0603020202020204" pitchFamily="34" charset="0"/>
              <a:hlinkClick xmlns:r="http://schemas.openxmlformats.org/officeDocument/2006/relationships" r:id="rId12">
                <a:extLst>
                  <a:ext uri="{A12FA001-AC4F-418D-AE19-62706E023703}">
                    <ahyp:hlinkClr xmlns:ahyp="http://schemas.microsoft.com/office/drawing/2018/hyperlinkcolor" val="tx"/>
                  </a:ext>
                </a:extLst>
              </a:hlinkClick>
            </a:rPr>
            <a:t>https://web.iitd.ac.in/~manutr/</a:t>
          </a:r>
          <a:r>
            <a:rPr lang="en-IN" sz="1200" b="0" kern="1200" dirty="0">
              <a:solidFill>
                <a:srgbClr val="00B0F0"/>
              </a:solidFill>
              <a:latin typeface="Trebuchet MS" panose="020B0603020202020204" pitchFamily="34" charset="0"/>
            </a:rPr>
            <a:t> </a:t>
          </a:r>
          <a:endParaRPr lang="en-US" sz="1200" b="0" kern="1200" dirty="0">
            <a:solidFill>
              <a:srgbClr val="00B0F0"/>
            </a:solidFill>
            <a:latin typeface="Trebuchet MS" panose="020B0603020202020204" pitchFamily="34" charset="0"/>
          </a:endParaRPr>
        </a:p>
      </dsp:txBody>
      <dsp:txXfrm>
        <a:off x="892948" y="5857215"/>
        <a:ext cx="5715668" cy="946343"/>
      </dsp:txXfrm>
    </dsp:sp>
    <dsp:sp modelId="{55E2B60C-7DCB-4766-B756-0FDFB2A1737A}">
      <dsp:nvSpPr>
        <dsp:cNvPr id="0" name=""/>
        <dsp:cNvSpPr/>
      </dsp:nvSpPr>
      <dsp:spPr>
        <a:xfrm>
          <a:off x="100664" y="5864418"/>
          <a:ext cx="929647" cy="929647"/>
        </a:xfrm>
        <a:prstGeom prst="ellipse">
          <a:avLst/>
        </a:prstGeom>
        <a:solidFill>
          <a:schemeClr val="lt1">
            <a:hueOff val="0"/>
            <a:satOff val="0"/>
            <a:lumOff val="0"/>
            <a:alphaOff val="0"/>
          </a:schemeClr>
        </a:solidFill>
        <a:ln w="12700" cap="flat" cmpd="sng" algn="ctr">
          <a:solidFill>
            <a:schemeClr val="accent4">
              <a:hueOff val="-18956971"/>
              <a:satOff val="39278"/>
              <a:lumOff val="6274"/>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535A6-FCAC-42E9-91A8-8031A562517B}">
      <dsp:nvSpPr>
        <dsp:cNvPr id="0" name=""/>
        <dsp:cNvSpPr/>
      </dsp:nvSpPr>
      <dsp:spPr>
        <a:xfrm>
          <a:off x="0" y="0"/>
          <a:ext cx="5432753" cy="1444904"/>
        </a:xfrm>
        <a:prstGeom prst="roundRect">
          <a:avLst>
            <a:gd name="adj" fmla="val 10000"/>
          </a:avLst>
        </a:prstGeom>
        <a:solidFill>
          <a:schemeClr val="accent1">
            <a:lumMod val="20000"/>
            <a:lumOff val="8000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rgbClr val="002060"/>
              </a:solidFill>
              <a:latin typeface="Baskerville Old Face" panose="02020602080505020303" pitchFamily="18" charset="0"/>
            </a:rPr>
            <a:t>Dr. Nabi Hasan</a:t>
          </a:r>
        </a:p>
        <a:p>
          <a:pPr marL="0" lvl="0" indent="0" algn="l" defTabSz="622300">
            <a:lnSpc>
              <a:spcPct val="90000"/>
            </a:lnSpc>
            <a:spcBef>
              <a:spcPct val="0"/>
            </a:spcBef>
            <a:spcAft>
              <a:spcPct val="35000"/>
            </a:spcAft>
            <a:buNone/>
          </a:pPr>
          <a:r>
            <a:rPr lang="en-US" sz="1400" b="0" kern="1200" dirty="0">
              <a:solidFill>
                <a:srgbClr val="002060"/>
              </a:solidFill>
              <a:latin typeface="Baskerville Old Face" panose="02020602080505020303" pitchFamily="18" charset="0"/>
            </a:rPr>
            <a:t>Head Librarian, Central Library, IIT Delhi</a:t>
          </a:r>
        </a:p>
        <a:p>
          <a:pPr marL="0" lvl="0" indent="0" algn="l" defTabSz="622300">
            <a:lnSpc>
              <a:spcPct val="90000"/>
            </a:lnSpc>
            <a:spcBef>
              <a:spcPct val="0"/>
            </a:spcBef>
            <a:spcAft>
              <a:spcPct val="35000"/>
            </a:spcAft>
            <a:buNone/>
          </a:pPr>
          <a:r>
            <a:rPr lang="en-US" sz="1400" b="0" kern="1200" dirty="0">
              <a:solidFill>
                <a:srgbClr val="002060"/>
              </a:solidFill>
              <a:latin typeface="Baskerville Old Face" panose="02020602080505020303" pitchFamily="18" charset="0"/>
            </a:rPr>
            <a:t>e-mail:</a:t>
          </a:r>
          <a:r>
            <a:rPr lang="en-US" sz="1400" b="0" kern="1200" dirty="0">
              <a:solidFill>
                <a:schemeClr val="tx1"/>
              </a:solidFill>
              <a:latin typeface="Baskerville Old Face" panose="02020602080505020303" pitchFamily="18" charset="0"/>
            </a:rPr>
            <a:t> </a:t>
          </a:r>
          <a:r>
            <a:rPr lang="en-US" sz="1400" b="0" kern="1200" dirty="0">
              <a:solidFill>
                <a:schemeClr val="tx1"/>
              </a:solidFill>
              <a:latin typeface="Baskerville Old Face" panose="02020602080505020303" pitchFamily="18" charset="0"/>
              <a:hlinkClick xmlns:r="http://schemas.openxmlformats.org/officeDocument/2006/relationships" r:id="rId1"/>
            </a:rPr>
            <a:t>hodlibrary@admin.iitd.ac.in</a:t>
          </a:r>
          <a:r>
            <a:rPr lang="en-US" sz="1400" b="0" kern="1200" dirty="0">
              <a:solidFill>
                <a:schemeClr val="tx1"/>
              </a:solidFill>
              <a:latin typeface="Baskerville Old Face" panose="02020602080505020303" pitchFamily="18" charset="0"/>
            </a:rPr>
            <a:t> </a:t>
          </a:r>
        </a:p>
        <a:p>
          <a:pPr marL="0" lvl="0" indent="0" algn="l" defTabSz="622300">
            <a:lnSpc>
              <a:spcPct val="90000"/>
            </a:lnSpc>
            <a:spcBef>
              <a:spcPct val="0"/>
            </a:spcBef>
            <a:spcAft>
              <a:spcPct val="35000"/>
            </a:spcAft>
            <a:buNone/>
          </a:pPr>
          <a:r>
            <a:rPr lang="en-US" sz="1400" b="0" kern="1200" dirty="0">
              <a:solidFill>
                <a:srgbClr val="002060"/>
              </a:solidFill>
              <a:latin typeface="Baskerville Old Face" panose="02020602080505020303" pitchFamily="18" charset="0"/>
            </a:rPr>
            <a:t>Profile:</a:t>
          </a:r>
          <a:r>
            <a:rPr lang="en-US" sz="1400" b="0" kern="1200" dirty="0">
              <a:solidFill>
                <a:schemeClr val="tx1"/>
              </a:solidFill>
              <a:latin typeface="Baskerville Old Face" panose="02020602080505020303" pitchFamily="18" charset="0"/>
            </a:rPr>
            <a:t> </a:t>
          </a:r>
          <a:r>
            <a:rPr lang="en-US" sz="1400" b="0" kern="1200" dirty="0">
              <a:solidFill>
                <a:schemeClr val="tx1"/>
              </a:solidFill>
              <a:latin typeface="Baskerville Old Face" panose="02020602080505020303" pitchFamily="18" charset="0"/>
              <a:hlinkClick xmlns:r="http://schemas.openxmlformats.org/officeDocument/2006/relationships" r:id="rId2"/>
            </a:rPr>
            <a:t>https://web.iitd.ac.in/~hasan</a:t>
          </a:r>
          <a:r>
            <a:rPr lang="en-US" sz="1400" b="0" kern="1200" dirty="0">
              <a:solidFill>
                <a:schemeClr val="tx1"/>
              </a:solidFill>
              <a:latin typeface="Baskerville Old Face" panose="02020602080505020303" pitchFamily="18" charset="0"/>
            </a:rPr>
            <a:t> </a:t>
          </a:r>
        </a:p>
      </dsp:txBody>
      <dsp:txXfrm>
        <a:off x="1231041" y="0"/>
        <a:ext cx="4201712" cy="1444904"/>
      </dsp:txXfrm>
    </dsp:sp>
    <dsp:sp modelId="{E1EF669D-F4CA-4268-88A5-ABA96FEB994C}">
      <dsp:nvSpPr>
        <dsp:cNvPr id="0" name=""/>
        <dsp:cNvSpPr/>
      </dsp:nvSpPr>
      <dsp:spPr>
        <a:xfrm>
          <a:off x="144490" y="144490"/>
          <a:ext cx="1086550" cy="1155923"/>
        </a:xfrm>
        <a:prstGeom prst="roundRect">
          <a:avLst>
            <a:gd name="adj" fmla="val 10000"/>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E31BE8-CED0-485E-87C3-1B4E1AD915E3}" type="datetimeFigureOut">
              <a:rPr lang="en-IN" smtClean="0"/>
              <a:t>22-09-2025</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8C179-7D33-4A1C-AC9D-02FA06E080E9}" type="slidenum">
              <a:rPr lang="en-IN" smtClean="0"/>
              <a:t>‹#›</a:t>
            </a:fld>
            <a:endParaRPr lang="en-IN" dirty="0"/>
          </a:p>
        </p:txBody>
      </p:sp>
    </p:spTree>
    <p:extLst>
      <p:ext uri="{BB962C8B-B14F-4D97-AF65-F5344CB8AC3E}">
        <p14:creationId xmlns:p14="http://schemas.microsoft.com/office/powerpoint/2010/main" val="3923505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B91EB-1C19-30E7-952A-8433ECF532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53D827-B637-F42D-01C5-74269D15BC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E5BB4-06CB-0CF9-7275-E31D2F501818}"/>
              </a:ext>
            </a:extLst>
          </p:cNvPr>
          <p:cNvSpPr>
            <a:spLocks noGrp="1"/>
          </p:cNvSpPr>
          <p:nvPr>
            <p:ph type="dt" sz="half" idx="10"/>
          </p:nvPr>
        </p:nvSpPr>
        <p:spPr/>
        <p:txBody>
          <a:bodyPr/>
          <a:lstStyle/>
          <a:p>
            <a:fld id="{DAAC8DD7-508C-482F-AB10-65508E38F5EA}" type="datetimeFigureOut">
              <a:rPr lang="en-US" smtClean="0"/>
              <a:t>22-Sep-25</a:t>
            </a:fld>
            <a:endParaRPr lang="en-US" dirty="0"/>
          </a:p>
        </p:txBody>
      </p:sp>
      <p:sp>
        <p:nvSpPr>
          <p:cNvPr id="5" name="Footer Placeholder 4">
            <a:extLst>
              <a:ext uri="{FF2B5EF4-FFF2-40B4-BE49-F238E27FC236}">
                <a16:creationId xmlns:a16="http://schemas.microsoft.com/office/drawing/2014/main" id="{E4E3173D-7E96-00CF-1250-08786C8FD1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AD71C6-8533-5C7C-405A-ED775DBCA911}"/>
              </a:ext>
            </a:extLst>
          </p:cNvPr>
          <p:cNvSpPr>
            <a:spLocks noGrp="1"/>
          </p:cNvSpPr>
          <p:nvPr>
            <p:ph type="sldNum" sz="quarter" idx="12"/>
          </p:nvPr>
        </p:nvSpPr>
        <p:spPr/>
        <p:txBody>
          <a:bodyPr/>
          <a:lstStyle/>
          <a:p>
            <a:fld id="{154D7E47-3C57-41DA-9499-7EE23851C60A}" type="slidenum">
              <a:rPr lang="en-US" smtClean="0"/>
              <a:t>‹#›</a:t>
            </a:fld>
            <a:endParaRPr lang="en-US" dirty="0"/>
          </a:p>
        </p:txBody>
      </p:sp>
    </p:spTree>
    <p:extLst>
      <p:ext uri="{BB962C8B-B14F-4D97-AF65-F5344CB8AC3E}">
        <p14:creationId xmlns:p14="http://schemas.microsoft.com/office/powerpoint/2010/main" val="1604218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4CA3-521F-25BB-5FE6-51D4BC4A9C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E1085C-E87A-7580-B3E6-7B65F54D3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AF444-0FF8-3886-839A-2098884E8AE3}"/>
              </a:ext>
            </a:extLst>
          </p:cNvPr>
          <p:cNvSpPr>
            <a:spLocks noGrp="1"/>
          </p:cNvSpPr>
          <p:nvPr>
            <p:ph type="dt" sz="half" idx="10"/>
          </p:nvPr>
        </p:nvSpPr>
        <p:spPr/>
        <p:txBody>
          <a:bodyPr/>
          <a:lstStyle/>
          <a:p>
            <a:fld id="{DAAC8DD7-508C-482F-AB10-65508E38F5EA}" type="datetimeFigureOut">
              <a:rPr lang="en-US" smtClean="0"/>
              <a:t>22-Sep-25</a:t>
            </a:fld>
            <a:endParaRPr lang="en-US" dirty="0"/>
          </a:p>
        </p:txBody>
      </p:sp>
      <p:sp>
        <p:nvSpPr>
          <p:cNvPr id="5" name="Footer Placeholder 4">
            <a:extLst>
              <a:ext uri="{FF2B5EF4-FFF2-40B4-BE49-F238E27FC236}">
                <a16:creationId xmlns:a16="http://schemas.microsoft.com/office/drawing/2014/main" id="{927499A6-560B-C36F-64FD-F07B729F70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D62868-BB5C-87AF-1763-E336F91400A2}"/>
              </a:ext>
            </a:extLst>
          </p:cNvPr>
          <p:cNvSpPr>
            <a:spLocks noGrp="1"/>
          </p:cNvSpPr>
          <p:nvPr>
            <p:ph type="sldNum" sz="quarter" idx="12"/>
          </p:nvPr>
        </p:nvSpPr>
        <p:spPr/>
        <p:txBody>
          <a:bodyPr/>
          <a:lstStyle/>
          <a:p>
            <a:fld id="{154D7E47-3C57-41DA-9499-7EE23851C60A}" type="slidenum">
              <a:rPr lang="en-US" smtClean="0"/>
              <a:t>‹#›</a:t>
            </a:fld>
            <a:endParaRPr lang="en-US" dirty="0"/>
          </a:p>
        </p:txBody>
      </p:sp>
    </p:spTree>
    <p:extLst>
      <p:ext uri="{BB962C8B-B14F-4D97-AF65-F5344CB8AC3E}">
        <p14:creationId xmlns:p14="http://schemas.microsoft.com/office/powerpoint/2010/main" val="13478842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Quote Slide Curv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C26F8D-DCD9-4AA8-BE55-F78B73F89D6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9">
            <a:extLst>
              <a:ext uri="{FF2B5EF4-FFF2-40B4-BE49-F238E27FC236}">
                <a16:creationId xmlns:a16="http://schemas.microsoft.com/office/drawing/2014/main" id="{9543909C-CE8F-419A-914D-B4DEB73C560A}"/>
              </a:ext>
            </a:extLst>
          </p:cNvPr>
          <p:cNvSpPr>
            <a:spLocks/>
          </p:cNvSpPr>
          <p:nvPr/>
        </p:nvSpPr>
        <p:spPr bwMode="auto">
          <a:xfrm rot="20994946">
            <a:off x="-308388" y="270107"/>
            <a:ext cx="12759629" cy="3500921"/>
          </a:xfrm>
          <a:custGeom>
            <a:avLst/>
            <a:gdLst>
              <a:gd name="connsiteX0" fmla="*/ 10516035 w 12759629"/>
              <a:gd name="connsiteY0" fmla="*/ 2541856 h 3500921"/>
              <a:gd name="connsiteX1" fmla="*/ 12070532 w 12759629"/>
              <a:gd name="connsiteY1" fmla="*/ 3047516 h 3500921"/>
              <a:gd name="connsiteX2" fmla="*/ 12340450 w 12759629"/>
              <a:gd name="connsiteY2" fmla="*/ 3189806 h 3500921"/>
              <a:gd name="connsiteX3" fmla="*/ 12320059 w 12759629"/>
              <a:gd name="connsiteY3" fmla="*/ 3304463 h 3500921"/>
              <a:gd name="connsiteX4" fmla="*/ 12187055 w 12759629"/>
              <a:gd name="connsiteY4" fmla="*/ 3237627 h 3500921"/>
              <a:gd name="connsiteX5" fmla="*/ 9703854 w 12759629"/>
              <a:gd name="connsiteY5" fmla="*/ 2636906 h 3500921"/>
              <a:gd name="connsiteX6" fmla="*/ 6410869 w 12759629"/>
              <a:gd name="connsiteY6" fmla="*/ 3114646 h 3500921"/>
              <a:gd name="connsiteX7" fmla="*/ 3103029 w 12759629"/>
              <a:gd name="connsiteY7" fmla="*/ 3500820 h 3500921"/>
              <a:gd name="connsiteX8" fmla="*/ 27535 w 12759629"/>
              <a:gd name="connsiteY8" fmla="*/ 2961569 h 3500921"/>
              <a:gd name="connsiteX9" fmla="*/ 0 w 12759629"/>
              <a:gd name="connsiteY9" fmla="*/ 2948829 h 3500921"/>
              <a:gd name="connsiteX10" fmla="*/ 6084 w 12759629"/>
              <a:gd name="connsiteY10" fmla="*/ 2914623 h 3500921"/>
              <a:gd name="connsiteX11" fmla="*/ 36566 w 12759629"/>
              <a:gd name="connsiteY11" fmla="*/ 2929330 h 3500921"/>
              <a:gd name="connsiteX12" fmla="*/ 3107981 w 12759629"/>
              <a:gd name="connsiteY12" fmla="*/ 3484895 h 3500921"/>
              <a:gd name="connsiteX13" fmla="*/ 6410869 w 12759629"/>
              <a:gd name="connsiteY13" fmla="*/ 3035023 h 3500921"/>
              <a:gd name="connsiteX14" fmla="*/ 9693950 w 12759629"/>
              <a:gd name="connsiteY14" fmla="*/ 2477659 h 3500921"/>
              <a:gd name="connsiteX15" fmla="*/ 10516035 w 12759629"/>
              <a:gd name="connsiteY15" fmla="*/ 2541856 h 3500921"/>
              <a:gd name="connsiteX16" fmla="*/ 10663864 w 12759629"/>
              <a:gd name="connsiteY16" fmla="*/ 1743885 h 3500921"/>
              <a:gd name="connsiteX17" fmla="*/ 12361031 w 12759629"/>
              <a:gd name="connsiteY17" fmla="*/ 2490300 h 3500921"/>
              <a:gd name="connsiteX18" fmla="*/ 12452364 w 12759629"/>
              <a:gd name="connsiteY18" fmla="*/ 2560519 h 3500921"/>
              <a:gd name="connsiteX19" fmla="*/ 12394470 w 12759629"/>
              <a:gd name="connsiteY19" fmla="*/ 2886055 h 3500921"/>
              <a:gd name="connsiteX20" fmla="*/ 12350704 w 12759629"/>
              <a:gd name="connsiteY20" fmla="*/ 2856440 h 3500921"/>
              <a:gd name="connsiteX21" fmla="*/ 9674113 w 12759629"/>
              <a:gd name="connsiteY21" fmla="*/ 2079999 h 3500921"/>
              <a:gd name="connsiteX22" fmla="*/ 6410950 w 12759629"/>
              <a:gd name="connsiteY22" fmla="*/ 2820279 h 3500921"/>
              <a:gd name="connsiteX23" fmla="*/ 3123029 w 12759629"/>
              <a:gd name="connsiteY23" fmla="*/ 3433200 h 3500921"/>
              <a:gd name="connsiteX24" fmla="*/ 64774 w 12759629"/>
              <a:gd name="connsiteY24" fmla="*/ 2832803 h 3500921"/>
              <a:gd name="connsiteX25" fmla="*/ 24504 w 12759629"/>
              <a:gd name="connsiteY25" fmla="*/ 2811044 h 3500921"/>
              <a:gd name="connsiteX26" fmla="*/ 47732 w 12759629"/>
              <a:gd name="connsiteY26" fmla="*/ 2680435 h 3500921"/>
              <a:gd name="connsiteX27" fmla="*/ 97636 w 12759629"/>
              <a:gd name="connsiteY27" fmla="*/ 2708386 h 3500921"/>
              <a:gd name="connsiteX28" fmla="*/ 3137884 w 12759629"/>
              <a:gd name="connsiteY28" fmla="*/ 3361559 h 3500921"/>
              <a:gd name="connsiteX29" fmla="*/ 6410950 w 12759629"/>
              <a:gd name="connsiteY29" fmla="*/ 2565559 h 3500921"/>
              <a:gd name="connsiteX30" fmla="*/ 9649354 w 12759629"/>
              <a:gd name="connsiteY30" fmla="*/ 1697920 h 3500921"/>
              <a:gd name="connsiteX31" fmla="*/ 10663864 w 12759629"/>
              <a:gd name="connsiteY31" fmla="*/ 1743885 h 3500921"/>
              <a:gd name="connsiteX32" fmla="*/ 10969792 w 12759629"/>
              <a:gd name="connsiteY32" fmla="*/ 889041 h 3500921"/>
              <a:gd name="connsiteX33" fmla="*/ 12565593 w 12759629"/>
              <a:gd name="connsiteY33" fmla="*/ 1623395 h 3500921"/>
              <a:gd name="connsiteX34" fmla="*/ 12612354 w 12759629"/>
              <a:gd name="connsiteY34" fmla="*/ 1660905 h 3500921"/>
              <a:gd name="connsiteX35" fmla="*/ 12489095 w 12759629"/>
              <a:gd name="connsiteY35" fmla="*/ 2353982 h 3500921"/>
              <a:gd name="connsiteX36" fmla="*/ 12488942 w 12759629"/>
              <a:gd name="connsiteY36" fmla="*/ 2353851 h 3500921"/>
              <a:gd name="connsiteX37" fmla="*/ 9633837 w 12759629"/>
              <a:gd name="connsiteY37" fmla="*/ 1455647 h 3500921"/>
              <a:gd name="connsiteX38" fmla="*/ 6410394 w 12759629"/>
              <a:gd name="connsiteY38" fmla="*/ 2398498 h 3500921"/>
              <a:gd name="connsiteX39" fmla="*/ 3147339 w 12759629"/>
              <a:gd name="connsiteY39" fmla="*/ 3281676 h 3500921"/>
              <a:gd name="connsiteX40" fmla="*/ 120302 w 12759629"/>
              <a:gd name="connsiteY40" fmla="*/ 2620525 h 3500921"/>
              <a:gd name="connsiteX41" fmla="*/ 64391 w 12759629"/>
              <a:gd name="connsiteY41" fmla="*/ 2586765 h 3500921"/>
              <a:gd name="connsiteX42" fmla="*/ 129014 w 12759629"/>
              <a:gd name="connsiteY42" fmla="*/ 2223396 h 3500921"/>
              <a:gd name="connsiteX43" fmla="*/ 207516 w 12759629"/>
              <a:gd name="connsiteY43" fmla="*/ 2271822 h 3500921"/>
              <a:gd name="connsiteX44" fmla="*/ 3196854 w 12759629"/>
              <a:gd name="connsiteY44" fmla="*/ 2875891 h 3500921"/>
              <a:gd name="connsiteX45" fmla="*/ 6410395 w 12759629"/>
              <a:gd name="connsiteY45" fmla="*/ 1805735 h 3500921"/>
              <a:gd name="connsiteX46" fmla="*/ 9579371 w 12759629"/>
              <a:gd name="connsiteY46" fmla="*/ 846970 h 3500921"/>
              <a:gd name="connsiteX47" fmla="*/ 10969792 w 12759629"/>
              <a:gd name="connsiteY47" fmla="*/ 889041 h 3500921"/>
              <a:gd name="connsiteX48" fmla="*/ 12695153 w 12759629"/>
              <a:gd name="connsiteY48" fmla="*/ 821327 h 3500921"/>
              <a:gd name="connsiteX49" fmla="*/ 12759629 w 12759629"/>
              <a:gd name="connsiteY49" fmla="*/ 832794 h 3500921"/>
              <a:gd name="connsiteX50" fmla="*/ 12754040 w 12759629"/>
              <a:gd name="connsiteY50" fmla="*/ 864218 h 3500921"/>
              <a:gd name="connsiteX51" fmla="*/ 9634801 w 12759629"/>
              <a:gd name="connsiteY51" fmla="*/ 277064 h 3500921"/>
              <a:gd name="connsiteX52" fmla="*/ 12174055 w 12759629"/>
              <a:gd name="connsiteY52" fmla="*/ 728654 h 3500921"/>
              <a:gd name="connsiteX53" fmla="*/ 12314087 w 12759629"/>
              <a:gd name="connsiteY53" fmla="*/ 809460 h 3500921"/>
              <a:gd name="connsiteX54" fmla="*/ 12513862 w 12759629"/>
              <a:gd name="connsiteY54" fmla="*/ 939924 h 3500921"/>
              <a:gd name="connsiteX55" fmla="*/ 12714277 w 12759629"/>
              <a:gd name="connsiteY55" fmla="*/ 1087803 h 3500921"/>
              <a:gd name="connsiteX56" fmla="*/ 12643623 w 12759629"/>
              <a:gd name="connsiteY56" fmla="*/ 1485082 h 3500921"/>
              <a:gd name="connsiteX57" fmla="*/ 12600454 w 12759629"/>
              <a:gd name="connsiteY57" fmla="*/ 1452040 h 3500921"/>
              <a:gd name="connsiteX58" fmla="*/ 9589210 w 12759629"/>
              <a:gd name="connsiteY58" fmla="*/ 735230 h 3500921"/>
              <a:gd name="connsiteX59" fmla="*/ 6425088 w 12759629"/>
              <a:gd name="connsiteY59" fmla="*/ 1694315 h 3500921"/>
              <a:gd name="connsiteX60" fmla="*/ 3221352 w 12759629"/>
              <a:gd name="connsiteY60" fmla="*/ 2804625 h 3500921"/>
              <a:gd name="connsiteX61" fmla="*/ 227896 w 12759629"/>
              <a:gd name="connsiteY61" fmla="*/ 2237254 h 3500921"/>
              <a:gd name="connsiteX62" fmla="*/ 136311 w 12759629"/>
              <a:gd name="connsiteY62" fmla="*/ 2182365 h 3500921"/>
              <a:gd name="connsiteX63" fmla="*/ 209053 w 12759629"/>
              <a:gd name="connsiteY63" fmla="*/ 1773343 h 3500921"/>
              <a:gd name="connsiteX64" fmla="*/ 316297 w 12759629"/>
              <a:gd name="connsiteY64" fmla="*/ 1834690 h 3500921"/>
              <a:gd name="connsiteX65" fmla="*/ 3216401 w 12759629"/>
              <a:gd name="connsiteY65" fmla="*/ 2350950 h 3500921"/>
              <a:gd name="connsiteX66" fmla="*/ 6425087 w 12759629"/>
              <a:gd name="connsiteY66" fmla="*/ 1240640 h 3500921"/>
              <a:gd name="connsiteX67" fmla="*/ 8321580 w 12759629"/>
              <a:gd name="connsiteY67" fmla="*/ 548189 h 3500921"/>
              <a:gd name="connsiteX68" fmla="*/ 9584258 w 12759629"/>
              <a:gd name="connsiteY68" fmla="*/ 281555 h 3500921"/>
              <a:gd name="connsiteX69" fmla="*/ 8076887 w 12759629"/>
              <a:gd name="connsiteY69" fmla="*/ 0 h 3500921"/>
              <a:gd name="connsiteX70" fmla="*/ 9077142 w 12759629"/>
              <a:gd name="connsiteY70" fmla="*/ 177888 h 3500921"/>
              <a:gd name="connsiteX71" fmla="*/ 8801496 w 12759629"/>
              <a:gd name="connsiteY71" fmla="*/ 241291 h 3500921"/>
              <a:gd name="connsiteX72" fmla="*/ 6485520 w 12759629"/>
              <a:gd name="connsiteY72" fmla="*/ 1101274 h 3500921"/>
              <a:gd name="connsiteX73" fmla="*/ 3365985 w 12759629"/>
              <a:gd name="connsiteY73" fmla="*/ 2267067 h 3500921"/>
              <a:gd name="connsiteX74" fmla="*/ 393929 w 12759629"/>
              <a:gd name="connsiteY74" fmla="*/ 1766952 h 3500921"/>
              <a:gd name="connsiteX75" fmla="*/ 227146 w 12759629"/>
              <a:gd name="connsiteY75" fmla="*/ 1671603 h 3500921"/>
              <a:gd name="connsiteX76" fmla="*/ 298125 w 12759629"/>
              <a:gd name="connsiteY76" fmla="*/ 1272495 h 3500921"/>
              <a:gd name="connsiteX77" fmla="*/ 466713 w 12759629"/>
              <a:gd name="connsiteY77" fmla="*/ 1365124 h 3500921"/>
              <a:gd name="connsiteX78" fmla="*/ 3346178 w 12759629"/>
              <a:gd name="connsiteY78" fmla="*/ 1817461 h 3500921"/>
              <a:gd name="connsiteX79" fmla="*/ 6470665 w 12759629"/>
              <a:gd name="connsiteY79" fmla="*/ 651668 h 3500921"/>
              <a:gd name="connsiteX80" fmla="*/ 7856352 w 12759629"/>
              <a:gd name="connsiteY80" fmla="*/ 73683 h 350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759629" h="3500921">
                <a:moveTo>
                  <a:pt x="10516035" y="2541856"/>
                </a:moveTo>
                <a:cubicBezTo>
                  <a:pt x="11030903" y="2624900"/>
                  <a:pt x="11548218" y="2790173"/>
                  <a:pt x="12070532" y="3047516"/>
                </a:cubicBezTo>
                <a:lnTo>
                  <a:pt x="12340450" y="3189806"/>
                </a:lnTo>
                <a:lnTo>
                  <a:pt x="12320059" y="3304463"/>
                </a:lnTo>
                <a:lnTo>
                  <a:pt x="12187055" y="3237627"/>
                </a:lnTo>
                <a:cubicBezTo>
                  <a:pt x="11350964" y="2834721"/>
                  <a:pt x="10524624" y="2642878"/>
                  <a:pt x="9703854" y="2636906"/>
                </a:cubicBezTo>
                <a:cubicBezTo>
                  <a:pt x="8604542" y="2609038"/>
                  <a:pt x="7510181" y="2915588"/>
                  <a:pt x="6410869" y="3114646"/>
                </a:cubicBezTo>
                <a:cubicBezTo>
                  <a:pt x="5311558" y="3349536"/>
                  <a:pt x="4207293" y="3484895"/>
                  <a:pt x="3103029" y="3500820"/>
                </a:cubicBezTo>
                <a:cubicBezTo>
                  <a:pt x="2072424" y="3504552"/>
                  <a:pt x="1041819" y="3406811"/>
                  <a:pt x="27535" y="2961569"/>
                </a:cubicBezTo>
                <a:lnTo>
                  <a:pt x="0" y="2948829"/>
                </a:lnTo>
                <a:lnTo>
                  <a:pt x="6084" y="2914623"/>
                </a:lnTo>
                <a:lnTo>
                  <a:pt x="36566" y="2929330"/>
                </a:lnTo>
                <a:cubicBezTo>
                  <a:pt x="1046771" y="3391821"/>
                  <a:pt x="2077376" y="3496093"/>
                  <a:pt x="3107981" y="3484895"/>
                </a:cubicBezTo>
                <a:cubicBezTo>
                  <a:pt x="4212245" y="3461008"/>
                  <a:pt x="5311557" y="3305743"/>
                  <a:pt x="6410869" y="3035023"/>
                </a:cubicBezTo>
                <a:cubicBezTo>
                  <a:pt x="7510181" y="2808097"/>
                  <a:pt x="8599590" y="2469697"/>
                  <a:pt x="9693950" y="2477659"/>
                </a:cubicBezTo>
                <a:cubicBezTo>
                  <a:pt x="9967541" y="2476664"/>
                  <a:pt x="10241440" y="2497565"/>
                  <a:pt x="10516035" y="2541856"/>
                </a:cubicBezTo>
                <a:close/>
                <a:moveTo>
                  <a:pt x="10663864" y="1743885"/>
                </a:moveTo>
                <a:cubicBezTo>
                  <a:pt x="11223806" y="1839737"/>
                  <a:pt x="11787945" y="2065808"/>
                  <a:pt x="12361031" y="2490300"/>
                </a:cubicBezTo>
                <a:lnTo>
                  <a:pt x="12452364" y="2560519"/>
                </a:lnTo>
                <a:lnTo>
                  <a:pt x="12394470" y="2886055"/>
                </a:lnTo>
                <a:lnTo>
                  <a:pt x="12350704" y="2856440"/>
                </a:lnTo>
                <a:cubicBezTo>
                  <a:pt x="11444342" y="2270184"/>
                  <a:pt x="10559227" y="2047662"/>
                  <a:pt x="9674113" y="2079999"/>
                </a:cubicBezTo>
                <a:cubicBezTo>
                  <a:pt x="8584741" y="2107859"/>
                  <a:pt x="7505273" y="2521779"/>
                  <a:pt x="6410950" y="2820279"/>
                </a:cubicBezTo>
                <a:cubicBezTo>
                  <a:pt x="5321578" y="3162559"/>
                  <a:pt x="4222304" y="3385439"/>
                  <a:pt x="3123029" y="3433200"/>
                </a:cubicBezTo>
                <a:cubicBezTo>
                  <a:pt x="2092458" y="3466780"/>
                  <a:pt x="1066240" y="3346448"/>
                  <a:pt x="64774" y="2832803"/>
                </a:cubicBezTo>
                <a:lnTo>
                  <a:pt x="24504" y="2811044"/>
                </a:lnTo>
                <a:lnTo>
                  <a:pt x="47732" y="2680435"/>
                </a:lnTo>
                <a:lnTo>
                  <a:pt x="97636" y="2708386"/>
                </a:lnTo>
                <a:cubicBezTo>
                  <a:pt x="1090380" y="3240061"/>
                  <a:pt x="2111955" y="3424990"/>
                  <a:pt x="3137884" y="3361559"/>
                </a:cubicBezTo>
                <a:cubicBezTo>
                  <a:pt x="4232207" y="3297879"/>
                  <a:pt x="5326530" y="2951619"/>
                  <a:pt x="6410950" y="2565559"/>
                </a:cubicBezTo>
                <a:cubicBezTo>
                  <a:pt x="7495369" y="2191439"/>
                  <a:pt x="8569886" y="1777519"/>
                  <a:pt x="9649354" y="1697920"/>
                </a:cubicBezTo>
                <a:cubicBezTo>
                  <a:pt x="9986687" y="1675532"/>
                  <a:pt x="10324505" y="1685793"/>
                  <a:pt x="10663864" y="1743885"/>
                </a:cubicBezTo>
                <a:close/>
                <a:moveTo>
                  <a:pt x="10969792" y="889041"/>
                </a:moveTo>
                <a:cubicBezTo>
                  <a:pt x="11494753" y="992910"/>
                  <a:pt x="12025114" y="1215559"/>
                  <a:pt x="12565593" y="1623395"/>
                </a:cubicBezTo>
                <a:lnTo>
                  <a:pt x="12612354" y="1660905"/>
                </a:lnTo>
                <a:lnTo>
                  <a:pt x="12489095" y="2353982"/>
                </a:lnTo>
                <a:lnTo>
                  <a:pt x="12488942" y="2353851"/>
                </a:lnTo>
                <a:cubicBezTo>
                  <a:pt x="11517970" y="1566603"/>
                  <a:pt x="10574007" y="1375584"/>
                  <a:pt x="9633837" y="1455647"/>
                </a:cubicBezTo>
                <a:cubicBezTo>
                  <a:pt x="8559356" y="1547147"/>
                  <a:pt x="7489826" y="1988736"/>
                  <a:pt x="6410394" y="2398498"/>
                </a:cubicBezTo>
                <a:cubicBezTo>
                  <a:pt x="5330962" y="2812239"/>
                  <a:pt x="4236674" y="3198132"/>
                  <a:pt x="3147339" y="3281676"/>
                </a:cubicBezTo>
                <a:cubicBezTo>
                  <a:pt x="2126087" y="3367457"/>
                  <a:pt x="1104834" y="3187502"/>
                  <a:pt x="120302" y="2620525"/>
                </a:cubicBezTo>
                <a:lnTo>
                  <a:pt x="64391" y="2586765"/>
                </a:lnTo>
                <a:lnTo>
                  <a:pt x="129014" y="2223396"/>
                </a:lnTo>
                <a:lnTo>
                  <a:pt x="207516" y="2271822"/>
                </a:lnTo>
                <a:cubicBezTo>
                  <a:pt x="1182202" y="2845122"/>
                  <a:pt x="2189528" y="3021347"/>
                  <a:pt x="3196854" y="2875891"/>
                </a:cubicBezTo>
                <a:cubicBezTo>
                  <a:pt x="4271335" y="2732674"/>
                  <a:pt x="5345816" y="2227432"/>
                  <a:pt x="6410395" y="1805735"/>
                </a:cubicBezTo>
                <a:cubicBezTo>
                  <a:pt x="7474973" y="1348233"/>
                  <a:pt x="8524696" y="978253"/>
                  <a:pt x="9579371" y="846970"/>
                </a:cubicBezTo>
                <a:cubicBezTo>
                  <a:pt x="10040791" y="798236"/>
                  <a:pt x="10503160" y="796713"/>
                  <a:pt x="10969792" y="889041"/>
                </a:cubicBezTo>
                <a:close/>
                <a:moveTo>
                  <a:pt x="12695153" y="821327"/>
                </a:moveTo>
                <a:lnTo>
                  <a:pt x="12759629" y="832794"/>
                </a:lnTo>
                <a:lnTo>
                  <a:pt x="12754040" y="864218"/>
                </a:lnTo>
                <a:close/>
                <a:moveTo>
                  <a:pt x="9634801" y="277064"/>
                </a:moveTo>
                <a:lnTo>
                  <a:pt x="12174055" y="728654"/>
                </a:lnTo>
                <a:lnTo>
                  <a:pt x="12314087" y="809460"/>
                </a:lnTo>
                <a:cubicBezTo>
                  <a:pt x="12380513" y="850280"/>
                  <a:pt x="12447102" y="893724"/>
                  <a:pt x="12513862" y="939924"/>
                </a:cubicBezTo>
                <a:lnTo>
                  <a:pt x="12714277" y="1087803"/>
                </a:lnTo>
                <a:lnTo>
                  <a:pt x="12643623" y="1485082"/>
                </a:lnTo>
                <a:lnTo>
                  <a:pt x="12600454" y="1452040"/>
                </a:lnTo>
                <a:cubicBezTo>
                  <a:pt x="11566786" y="703751"/>
                  <a:pt x="10577998" y="623304"/>
                  <a:pt x="9589210" y="735230"/>
                </a:cubicBezTo>
                <a:cubicBezTo>
                  <a:pt x="8534502" y="874516"/>
                  <a:pt x="7484746" y="1232681"/>
                  <a:pt x="6425088" y="1694315"/>
                </a:cubicBezTo>
                <a:cubicBezTo>
                  <a:pt x="5365430" y="2120133"/>
                  <a:pt x="4295867" y="2649420"/>
                  <a:pt x="3221352" y="2804625"/>
                </a:cubicBezTo>
                <a:cubicBezTo>
                  <a:pt x="2218638" y="2965053"/>
                  <a:pt x="1207219" y="2796697"/>
                  <a:pt x="227896" y="2237254"/>
                </a:cubicBezTo>
                <a:lnTo>
                  <a:pt x="136311" y="2182365"/>
                </a:lnTo>
                <a:lnTo>
                  <a:pt x="209053" y="1773343"/>
                </a:lnTo>
                <a:lnTo>
                  <a:pt x="316297" y="1834690"/>
                </a:lnTo>
                <a:cubicBezTo>
                  <a:pt x="1266678" y="2353048"/>
                  <a:pt x="2241539" y="2507646"/>
                  <a:pt x="3216401" y="2350950"/>
                </a:cubicBezTo>
                <a:cubicBezTo>
                  <a:pt x="4290915" y="2195745"/>
                  <a:pt x="5365428" y="1666458"/>
                  <a:pt x="6425087" y="1240640"/>
                </a:cubicBezTo>
                <a:cubicBezTo>
                  <a:pt x="7058903" y="966047"/>
                  <a:pt x="7687765" y="723291"/>
                  <a:pt x="8321580" y="548189"/>
                </a:cubicBezTo>
                <a:cubicBezTo>
                  <a:pt x="8742473" y="428801"/>
                  <a:pt x="9163364" y="337269"/>
                  <a:pt x="9584258" y="281555"/>
                </a:cubicBezTo>
                <a:close/>
                <a:moveTo>
                  <a:pt x="8076887" y="0"/>
                </a:moveTo>
                <a:lnTo>
                  <a:pt x="9077142" y="177888"/>
                </a:lnTo>
                <a:lnTo>
                  <a:pt x="8801496" y="241291"/>
                </a:lnTo>
                <a:cubicBezTo>
                  <a:pt x="8029504" y="437310"/>
                  <a:pt x="7261690" y="740197"/>
                  <a:pt x="6485520" y="1101274"/>
                </a:cubicBezTo>
                <a:cubicBezTo>
                  <a:pt x="5455578" y="1546902"/>
                  <a:pt x="4420685" y="2091999"/>
                  <a:pt x="3365985" y="2267067"/>
                </a:cubicBezTo>
                <a:cubicBezTo>
                  <a:pt x="2377204" y="2449844"/>
                  <a:pt x="1379719" y="2303903"/>
                  <a:pt x="393929" y="1766952"/>
                </a:cubicBezTo>
                <a:lnTo>
                  <a:pt x="227146" y="1671603"/>
                </a:lnTo>
                <a:lnTo>
                  <a:pt x="298125" y="1272495"/>
                </a:lnTo>
                <a:lnTo>
                  <a:pt x="466713" y="1365124"/>
                </a:lnTo>
                <a:cubicBezTo>
                  <a:pt x="1420551" y="1863855"/>
                  <a:pt x="2389893" y="1992778"/>
                  <a:pt x="3346178" y="1817461"/>
                </a:cubicBezTo>
                <a:cubicBezTo>
                  <a:pt x="4400879" y="1642393"/>
                  <a:pt x="5440723" y="1097296"/>
                  <a:pt x="6470665" y="651668"/>
                </a:cubicBezTo>
                <a:cubicBezTo>
                  <a:pt x="6931168" y="433828"/>
                  <a:pt x="7394457" y="238369"/>
                  <a:pt x="7856352" y="73683"/>
                </a:cubicBezTo>
                <a:close/>
              </a:path>
            </a:pathLst>
          </a:custGeom>
          <a:gradFill flip="none" rotWithShape="1">
            <a:gsLst>
              <a:gs pos="23000">
                <a:schemeClr val="bg2">
                  <a:alpha val="0"/>
                </a:schemeClr>
              </a:gs>
              <a:gs pos="100000">
                <a:schemeClr val="bg2"/>
              </a:gs>
            </a:gsLst>
            <a:lin ang="0" scaled="1"/>
            <a:tileRect/>
          </a:gradFill>
          <a:ln>
            <a:noFill/>
          </a:ln>
        </p:spPr>
        <p:txBody>
          <a:bodyPr/>
          <a:lstStyle/>
          <a:p>
            <a:pPr eaLnBrk="1" fontAlgn="auto" hangingPunct="1">
              <a:spcBef>
                <a:spcPts val="0"/>
              </a:spcBef>
              <a:spcAft>
                <a:spcPts val="0"/>
              </a:spcAft>
              <a:defRPr/>
            </a:pPr>
            <a:endParaRPr lang="en-US" b="0" dirty="0">
              <a:solidFill>
                <a:srgbClr val="000000"/>
              </a:solidFill>
              <a:latin typeface="Calibri" panose="020F0502020204030204"/>
            </a:endParaRPr>
          </a:p>
        </p:txBody>
      </p:sp>
      <p:sp>
        <p:nvSpPr>
          <p:cNvPr id="6" name="Freeform: Shape 36">
            <a:extLst>
              <a:ext uri="{FF2B5EF4-FFF2-40B4-BE49-F238E27FC236}">
                <a16:creationId xmlns:a16="http://schemas.microsoft.com/office/drawing/2014/main" id="{C280B5F6-2789-4EF9-9DFD-0AABC819C567}"/>
              </a:ext>
            </a:extLst>
          </p:cNvPr>
          <p:cNvSpPr/>
          <p:nvPr userDrawn="1"/>
        </p:nvSpPr>
        <p:spPr>
          <a:xfrm>
            <a:off x="0" y="0"/>
            <a:ext cx="4716463" cy="4149725"/>
          </a:xfrm>
          <a:custGeom>
            <a:avLst/>
            <a:gdLst>
              <a:gd name="connsiteX0" fmla="*/ 0 w 4716581"/>
              <a:gd name="connsiteY0" fmla="*/ 0 h 4149353"/>
              <a:gd name="connsiteX1" fmla="*/ 4324798 w 4716581"/>
              <a:gd name="connsiteY1" fmla="*/ 0 h 4149353"/>
              <a:gd name="connsiteX2" fmla="*/ 4385617 w 4716581"/>
              <a:gd name="connsiteY2" fmla="*/ 100111 h 4149353"/>
              <a:gd name="connsiteX3" fmla="*/ 4716581 w 4716581"/>
              <a:gd name="connsiteY3" fmla="*/ 1407189 h 4149353"/>
              <a:gd name="connsiteX4" fmla="*/ 1974417 w 4716581"/>
              <a:gd name="connsiteY4" fmla="*/ 4149353 h 4149353"/>
              <a:gd name="connsiteX5" fmla="*/ 35414 w 4716581"/>
              <a:gd name="connsiteY5" fmla="*/ 3346192 h 4149353"/>
              <a:gd name="connsiteX6" fmla="*/ 0 w 4716581"/>
              <a:gd name="connsiteY6" fmla="*/ 3307226 h 414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6581" h="4149353">
                <a:moveTo>
                  <a:pt x="0" y="0"/>
                </a:moveTo>
                <a:lnTo>
                  <a:pt x="4324798" y="0"/>
                </a:lnTo>
                <a:lnTo>
                  <a:pt x="4385617" y="100111"/>
                </a:lnTo>
                <a:cubicBezTo>
                  <a:pt x="4596688" y="488657"/>
                  <a:pt x="4716581" y="933922"/>
                  <a:pt x="4716581" y="1407189"/>
                </a:cubicBezTo>
                <a:cubicBezTo>
                  <a:pt x="4716581" y="2921644"/>
                  <a:pt x="3488872" y="4149353"/>
                  <a:pt x="1974417" y="4149353"/>
                </a:cubicBezTo>
                <a:cubicBezTo>
                  <a:pt x="1217190" y="4149353"/>
                  <a:pt x="531649" y="3842426"/>
                  <a:pt x="35414" y="3346192"/>
                </a:cubicBezTo>
                <a:lnTo>
                  <a:pt x="0" y="33072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B7DA83F0-1746-4E86-BEA5-DB57FD9D22A9}"/>
              </a:ext>
            </a:extLst>
          </p:cNvPr>
          <p:cNvSpPr txBox="1">
            <a:spLocks/>
          </p:cNvSpPr>
          <p:nvPr userDrawn="1"/>
        </p:nvSpPr>
        <p:spPr bwMode="auto">
          <a:xfrm>
            <a:off x="976313" y="4475163"/>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44546A"/>
                </a:solidFill>
              </a:rPr>
              <a:t>“</a:t>
            </a:r>
          </a:p>
        </p:txBody>
      </p:sp>
      <p:sp>
        <p:nvSpPr>
          <p:cNvPr id="8" name="Oval 7">
            <a:extLst>
              <a:ext uri="{FF2B5EF4-FFF2-40B4-BE49-F238E27FC236}">
                <a16:creationId xmlns:a16="http://schemas.microsoft.com/office/drawing/2014/main" id="{4F9A73B0-4456-4543-9384-A924EDC70EF2}"/>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93698060-E59B-40CE-848F-694A0079F601}"/>
              </a:ext>
            </a:extLst>
          </p:cNvPr>
          <p:cNvCxnSpPr/>
          <p:nvPr userDrawn="1"/>
        </p:nvCxnSpPr>
        <p:spPr>
          <a:xfrm>
            <a:off x="11107738" y="6294438"/>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BD703F-64B3-4898-A1C6-896A4EDC3D78}"/>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1776770" y="4752155"/>
            <a:ext cx="9680574" cy="1310968"/>
          </a:xfrm>
        </p:spPr>
        <p:txBody>
          <a:bodyPr rtlCol="0" anchor="t">
            <a:noAutofit/>
          </a:bodyPr>
          <a:lstStyle>
            <a:lvl1pPr>
              <a:lnSpc>
                <a:spcPct val="100000"/>
              </a:lnSpc>
              <a:defRPr lang="en-GB" sz="2400" b="0" i="1" spc="0">
                <a:solidFill>
                  <a:schemeClr val="tx2"/>
                </a:solidFill>
                <a:latin typeface="+mj-lt"/>
              </a:defRPr>
            </a:lvl1pPr>
          </a:lstStyle>
          <a:p>
            <a:pPr lvl="0"/>
            <a:r>
              <a:rPr lang="en-US" noProof="0"/>
              <a:t>Click to edit Master title style</a:t>
            </a:r>
          </a:p>
        </p:txBody>
      </p:sp>
      <p:sp>
        <p:nvSpPr>
          <p:cNvPr id="35" name="Picture Placeholder 34">
            <a:extLst>
              <a:ext uri="{FF2B5EF4-FFF2-40B4-BE49-F238E27FC236}">
                <a16:creationId xmlns:a16="http://schemas.microsoft.com/office/drawing/2014/main" id="{87D3D51C-EF1C-4FF2-AB62-ADC1DF32A287}"/>
              </a:ext>
            </a:extLst>
          </p:cNvPr>
          <p:cNvSpPr>
            <a:spLocks noGrp="1"/>
          </p:cNvSpPr>
          <p:nvPr>
            <p:ph type="pic" sz="quarter" idx="14"/>
          </p:nvPr>
        </p:nvSpPr>
        <p:spPr>
          <a:xfrm>
            <a:off x="1" y="0"/>
            <a:ext cx="4524507" cy="3957278"/>
          </a:xfrm>
          <a:custGeom>
            <a:avLst/>
            <a:gdLst>
              <a:gd name="connsiteX0" fmla="*/ 8414 w 4524507"/>
              <a:gd name="connsiteY0" fmla="*/ 0 h 3957278"/>
              <a:gd name="connsiteX1" fmla="*/ 4048912 w 4524507"/>
              <a:gd name="connsiteY1" fmla="*/ 0 h 3957278"/>
              <a:gd name="connsiteX2" fmla="*/ 4098256 w 4524507"/>
              <a:gd name="connsiteY2" fmla="*/ 65987 h 3957278"/>
              <a:gd name="connsiteX3" fmla="*/ 4524507 w 4524507"/>
              <a:gd name="connsiteY3" fmla="*/ 1461436 h 3957278"/>
              <a:gd name="connsiteX4" fmla="*/ 2028663 w 4524507"/>
              <a:gd name="connsiteY4" fmla="*/ 3957278 h 3957278"/>
              <a:gd name="connsiteX5" fmla="*/ 102748 w 4524507"/>
              <a:gd name="connsiteY5" fmla="*/ 3049023 h 3957278"/>
              <a:gd name="connsiteX6" fmla="*/ 0 w 4524507"/>
              <a:gd name="connsiteY6" fmla="*/ 2911620 h 3957278"/>
              <a:gd name="connsiteX7" fmla="*/ 0 w 4524507"/>
              <a:gd name="connsiteY7" fmla="*/ 11253 h 395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4507" h="3957278">
                <a:moveTo>
                  <a:pt x="8414" y="0"/>
                </a:moveTo>
                <a:lnTo>
                  <a:pt x="4048912" y="0"/>
                </a:lnTo>
                <a:lnTo>
                  <a:pt x="4098256" y="65987"/>
                </a:lnTo>
                <a:cubicBezTo>
                  <a:pt x="4367369" y="464326"/>
                  <a:pt x="4524507" y="944530"/>
                  <a:pt x="4524507" y="1461436"/>
                </a:cubicBezTo>
                <a:cubicBezTo>
                  <a:pt x="4524507" y="2839851"/>
                  <a:pt x="3407080" y="3957278"/>
                  <a:pt x="2028663" y="3957278"/>
                </a:cubicBezTo>
                <a:cubicBezTo>
                  <a:pt x="1253303" y="3957278"/>
                  <a:pt x="560523" y="3603717"/>
                  <a:pt x="102748" y="3049023"/>
                </a:cubicBezTo>
                <a:lnTo>
                  <a:pt x="0" y="2911620"/>
                </a:lnTo>
                <a:lnTo>
                  <a:pt x="0" y="11253"/>
                </a:lnTo>
                <a:close/>
              </a:path>
            </a:pathLst>
          </a:custGeom>
          <a:pattFill prst="dkUpDiag">
            <a:fgClr>
              <a:schemeClr val="accent3"/>
            </a:fgClr>
            <a:bgClr>
              <a:schemeClr val="accent3">
                <a:lumMod val="50000"/>
              </a:schemeClr>
            </a:bgClr>
          </a:pattFill>
        </p:spPr>
        <p:txBody>
          <a:bodyPr tIns="457200" rtlCol="0" anchorCtr="1">
            <a:noAutofit/>
          </a:bodyPr>
          <a:lstStyle>
            <a:lvl1pPr>
              <a:defRPr lang="en-GB" sz="12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6BA3D632-5B45-457B-A551-72EFE08D0C59}"/>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16723E47-5627-4B79-AD1D-80AC0BDF13A3}" type="slidenum">
              <a:rPr lang="en-US"/>
              <a:pPr>
                <a:defRPr/>
              </a:pPr>
              <a:t>‹#›</a:t>
            </a:fld>
            <a:endParaRPr lang="en-US" dirty="0"/>
          </a:p>
        </p:txBody>
      </p:sp>
    </p:spTree>
    <p:extLst>
      <p:ext uri="{BB962C8B-B14F-4D97-AF65-F5344CB8AC3E}">
        <p14:creationId xmlns:p14="http://schemas.microsoft.com/office/powerpoint/2010/main" val="4288271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80C098-D01D-456B-A683-4612ECC65B24}"/>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9" name="Group 8">
            <a:extLst>
              <a:ext uri="{FF2B5EF4-FFF2-40B4-BE49-F238E27FC236}">
                <a16:creationId xmlns:a16="http://schemas.microsoft.com/office/drawing/2014/main" id="{0EAEBDF1-5E06-45D9-822F-E53D11601047}"/>
              </a:ext>
            </a:extLst>
          </p:cNvPr>
          <p:cNvGrpSpPr/>
          <p:nvPr userDrawn="1"/>
        </p:nvGrpSpPr>
        <p:grpSpPr>
          <a:xfrm>
            <a:off x="0" y="1770061"/>
            <a:ext cx="12192000" cy="3255962"/>
            <a:chOff x="0" y="1770061"/>
            <a:chExt cx="12192000" cy="3255962"/>
          </a:xfrm>
          <a:solidFill>
            <a:schemeClr val="bg1"/>
          </a:solidFill>
        </p:grpSpPr>
        <p:sp>
          <p:nvSpPr>
            <p:cNvPr id="10" name="Rectangle 9">
              <a:extLst>
                <a:ext uri="{FF2B5EF4-FFF2-40B4-BE49-F238E27FC236}">
                  <a16:creationId xmlns:a16="http://schemas.microsoft.com/office/drawing/2014/main" id="{0002EB95-2AB4-4329-939D-9D1FA0D42B4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0181358E-8E3B-4BA4-8B95-DE0C65920624}"/>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DCE467E4-F8DF-435C-97BD-F5866CB2E697}"/>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14B18FA4-AE05-43D4-BB83-3E301979D3E3}"/>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4C43EADF-66FE-4E76-A42C-68EA25E05FD7}"/>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Freeform: Shape 13">
            <a:extLst>
              <a:ext uri="{FF2B5EF4-FFF2-40B4-BE49-F238E27FC236}">
                <a16:creationId xmlns:a16="http://schemas.microsoft.com/office/drawing/2014/main" id="{5B1D6D1C-9B39-42AB-8C90-9BF32B142DEB}"/>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6" name="Straight Connector 15">
            <a:extLst>
              <a:ext uri="{FF2B5EF4-FFF2-40B4-BE49-F238E27FC236}">
                <a16:creationId xmlns:a16="http://schemas.microsoft.com/office/drawing/2014/main" id="{88692734-EDB2-45C9-BF80-E40A9ABC268A}"/>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FCC07D-574D-4586-B54E-3FEBB26DF776}"/>
              </a:ext>
            </a:extLst>
          </p:cNvPr>
          <p:cNvCxnSpPr/>
          <p:nvPr userDrawn="1"/>
        </p:nvCxnSpPr>
        <p:spPr>
          <a:xfrm>
            <a:off x="4516438" y="4422775"/>
            <a:ext cx="0" cy="1585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2" descr="Use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2588" y="4451350"/>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3" descr="Envelope"/>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92588" y="5324475"/>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c 24" descr="Smart Phone"/>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92588" y="4887913"/>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25" descr="Link"/>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179888" y="5748338"/>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Tree>
    <p:extLst>
      <p:ext uri="{BB962C8B-B14F-4D97-AF65-F5344CB8AC3E}">
        <p14:creationId xmlns:p14="http://schemas.microsoft.com/office/powerpoint/2010/main" val="289210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203A10-576A-4006-AA06-A594FA6583B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9" name="Group 8">
            <a:extLst>
              <a:ext uri="{FF2B5EF4-FFF2-40B4-BE49-F238E27FC236}">
                <a16:creationId xmlns:a16="http://schemas.microsoft.com/office/drawing/2014/main" id="{8771A5AF-1387-4601-8D2F-55BC5D812356}"/>
              </a:ext>
            </a:extLst>
          </p:cNvPr>
          <p:cNvGrpSpPr/>
          <p:nvPr userDrawn="1"/>
        </p:nvGrpSpPr>
        <p:grpSpPr>
          <a:xfrm>
            <a:off x="0" y="1770061"/>
            <a:ext cx="12192000" cy="3255962"/>
            <a:chOff x="0" y="1770061"/>
            <a:chExt cx="12192000" cy="3255962"/>
          </a:xfrm>
          <a:solidFill>
            <a:schemeClr val="bg2"/>
          </a:solidFill>
        </p:grpSpPr>
        <p:sp>
          <p:nvSpPr>
            <p:cNvPr id="10" name="Rectangle 9">
              <a:extLst>
                <a:ext uri="{FF2B5EF4-FFF2-40B4-BE49-F238E27FC236}">
                  <a16:creationId xmlns:a16="http://schemas.microsoft.com/office/drawing/2014/main" id="{792A64B8-B3B3-4FBA-8D64-FE8F3FF46FC2}"/>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C8F58014-1F2B-4DC4-99F4-E046628DA986}"/>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C965F145-A553-4895-98DE-C6C0DC944873}"/>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94B76E50-7A8A-4046-AEDF-A1BE5E23D05C}"/>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1994DA37-0654-4F2B-8BA6-EBE549855EB0}"/>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Freeform: Shape 13">
            <a:extLst>
              <a:ext uri="{FF2B5EF4-FFF2-40B4-BE49-F238E27FC236}">
                <a16:creationId xmlns:a16="http://schemas.microsoft.com/office/drawing/2014/main" id="{00805CE8-29FB-4AF8-9BFB-10B14062E191}"/>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6" name="Straight Connector 15">
            <a:extLst>
              <a:ext uri="{FF2B5EF4-FFF2-40B4-BE49-F238E27FC236}">
                <a16:creationId xmlns:a16="http://schemas.microsoft.com/office/drawing/2014/main" id="{394802C0-52EA-498B-99F6-BD16148245EF}"/>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BD7E470-4557-4225-93BC-0C17FC75DB15}"/>
              </a:ext>
            </a:extLst>
          </p:cNvPr>
          <p:cNvCxnSpPr/>
          <p:nvPr userDrawn="1"/>
        </p:nvCxnSpPr>
        <p:spPr>
          <a:xfrm>
            <a:off x="4516438" y="4422775"/>
            <a:ext cx="0" cy="1585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2" descr="Use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2588" y="4451350"/>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3" descr="Envelope"/>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92588" y="5324475"/>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c 24" descr="Smart Phone"/>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92588" y="4887913"/>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25" descr="Link"/>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179888" y="5748338"/>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Tree>
    <p:extLst>
      <p:ext uri="{BB962C8B-B14F-4D97-AF65-F5344CB8AC3E}">
        <p14:creationId xmlns:p14="http://schemas.microsoft.com/office/powerpoint/2010/main" val="4289618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FA0CC8-8316-4F47-9B7A-741E8629912C}"/>
              </a:ext>
            </a:extLst>
          </p:cNvPr>
          <p:cNvGrpSpPr/>
          <p:nvPr userDrawn="1"/>
        </p:nvGrpSpPr>
        <p:grpSpPr>
          <a:xfrm>
            <a:off x="0" y="1770061"/>
            <a:ext cx="12192000" cy="3255962"/>
            <a:chOff x="0" y="1770061"/>
            <a:chExt cx="12192000" cy="3255962"/>
          </a:xfrm>
          <a:solidFill>
            <a:schemeClr val="bg2"/>
          </a:solidFill>
        </p:grpSpPr>
        <p:sp>
          <p:nvSpPr>
            <p:cNvPr id="5" name="Rectangle 4">
              <a:extLst>
                <a:ext uri="{FF2B5EF4-FFF2-40B4-BE49-F238E27FC236}">
                  <a16:creationId xmlns:a16="http://schemas.microsoft.com/office/drawing/2014/main" id="{2B0960C6-476B-4C0D-909B-AB2E8A32AE66}"/>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C1B56DDA-0459-4CD6-BF12-F8DE24E365F4}"/>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59D43E2D-5DB9-4EC6-B43C-8CFDA1E35613}"/>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E42A5B88-9719-401A-9D83-D0F0B66CFD23}"/>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59E4B067-6F82-4379-998D-3437C701D248}"/>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0" name="Freeform: Shape 25">
            <a:extLst>
              <a:ext uri="{FF2B5EF4-FFF2-40B4-BE49-F238E27FC236}">
                <a16:creationId xmlns:a16="http://schemas.microsoft.com/office/drawing/2014/main" id="{20551B58-68A3-49A2-9E65-444B9E969A20}"/>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Oval 10">
            <a:extLst>
              <a:ext uri="{FF2B5EF4-FFF2-40B4-BE49-F238E27FC236}">
                <a16:creationId xmlns:a16="http://schemas.microsoft.com/office/drawing/2014/main" id="{27B42FA0-60B1-4AED-9DEF-9FA306CEDDAA}"/>
              </a:ext>
            </a:extLst>
          </p:cNvPr>
          <p:cNvSpPr/>
          <p:nvPr userDrawn="1"/>
        </p:nvSpPr>
        <p:spPr>
          <a:xfrm>
            <a:off x="2673350" y="20638"/>
            <a:ext cx="6845300" cy="6843712"/>
          </a:xfrm>
          <a:prstGeom prst="ellipse">
            <a:avLst/>
          </a:pr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cxnSp>
        <p:nvCxnSpPr>
          <p:cNvPr id="12" name="Straight Connector 11">
            <a:extLst>
              <a:ext uri="{FF2B5EF4-FFF2-40B4-BE49-F238E27FC236}">
                <a16:creationId xmlns:a16="http://schemas.microsoft.com/office/drawing/2014/main" id="{9F632FA7-27F8-43DD-81EC-B356BCDA77AB}"/>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p:nvPr>
        </p:nvSpPr>
        <p:spPr>
          <a:xfrm>
            <a:off x="3584448" y="4315968"/>
            <a:ext cx="5029200" cy="886968"/>
          </a:xfrm>
        </p:spPr>
        <p:txBody>
          <a:bodyPr rtlCol="0">
            <a:noAutofit/>
          </a:bodyPr>
          <a:lstStyle>
            <a:lvl1pPr marL="0" indent="0" algn="ctr">
              <a:buNone/>
              <a:defRPr lang="en-GB" sz="1800" b="1" spc="300" dirty="0">
                <a:solidFill>
                  <a:schemeClr val="bg1"/>
                </a:solidFill>
                <a:latin typeface="+mn-lt"/>
                <a:cs typeface="Arial" panose="020B0604020202020204" pitchFamily="34" charset="0"/>
              </a:defRPr>
            </a:lvl1pPr>
          </a:lstStyle>
          <a:p>
            <a:pPr lvl="0"/>
            <a:r>
              <a:rPr lang="en-US" noProof="0"/>
              <a:t>Click to edit Master subtitle style</a:t>
            </a:r>
          </a:p>
        </p:txBody>
      </p:sp>
    </p:spTree>
    <p:extLst>
      <p:ext uri="{BB962C8B-B14F-4D97-AF65-F5344CB8AC3E}">
        <p14:creationId xmlns:p14="http://schemas.microsoft.com/office/powerpoint/2010/main" val="19208773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BBD9E7-DAB7-463B-980A-DEE4CE1E3F56}"/>
              </a:ext>
            </a:extLst>
          </p:cNvPr>
          <p:cNvGrpSpPr/>
          <p:nvPr userDrawn="1"/>
        </p:nvGrpSpPr>
        <p:grpSpPr>
          <a:xfrm flipV="1">
            <a:off x="0" y="2404423"/>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A92E786E-6817-4457-858B-E69DD167BF49}"/>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CCFF2310-6FCC-4C17-A742-5FD09011E64F}"/>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3F2519EC-13E7-46FF-B88D-DF2B4BDC6387}"/>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98FD77CD-1405-4800-8FA1-143290F37D6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F1783788-D558-4131-9978-82051800528E}"/>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87383B2D-568B-4F83-A399-957C9FEC5E1E}"/>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CD16BCBE-9047-4439-9B8A-E3C767B8257D}"/>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ectangle 11">
            <a:extLst>
              <a:ext uri="{FF2B5EF4-FFF2-40B4-BE49-F238E27FC236}">
                <a16:creationId xmlns:a16="http://schemas.microsoft.com/office/drawing/2014/main" id="{8813ABD1-F603-40BF-A751-CCE3196BCE5E}"/>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47FFD5C0-5A1E-4043-AFB3-344F3B8CEA61}"/>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4" name="Straight Connector 13">
            <a:extLst>
              <a:ext uri="{FF2B5EF4-FFF2-40B4-BE49-F238E27FC236}">
                <a16:creationId xmlns:a16="http://schemas.microsoft.com/office/drawing/2014/main" id="{888BAFBF-063B-4736-BAAD-34C181E48E97}"/>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3012AC4-DA63-4E40-B062-C5BC4BBDB1AC}"/>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Freeform: Shape 46">
            <a:extLst>
              <a:ext uri="{FF2B5EF4-FFF2-40B4-BE49-F238E27FC236}">
                <a16:creationId xmlns:a16="http://schemas.microsoft.com/office/drawing/2014/main" id="{50379AC7-7750-435B-9059-D0535FFC047E}"/>
              </a:ext>
            </a:extLst>
          </p:cNvPr>
          <p:cNvSpPr/>
          <p:nvPr userDrawn="1"/>
        </p:nvSpPr>
        <p:spPr>
          <a:xfrm>
            <a:off x="0" y="-15875"/>
            <a:ext cx="3981450" cy="2505075"/>
          </a:xfrm>
          <a:custGeom>
            <a:avLst/>
            <a:gdLst>
              <a:gd name="connsiteX0" fmla="*/ 0 w 3981692"/>
              <a:gd name="connsiteY0" fmla="*/ 0 h 2505614"/>
              <a:gd name="connsiteX1" fmla="*/ 3978183 w 3981692"/>
              <a:gd name="connsiteY1" fmla="*/ 0 h 2505614"/>
              <a:gd name="connsiteX2" fmla="*/ 3981692 w 3981692"/>
              <a:gd name="connsiteY2" fmla="*/ 54609 h 2505614"/>
              <a:gd name="connsiteX3" fmla="*/ 862315 w 3981692"/>
              <a:gd name="connsiteY3" fmla="*/ 2505614 h 2505614"/>
              <a:gd name="connsiteX4" fmla="*/ 233652 w 3981692"/>
              <a:gd name="connsiteY4" fmla="*/ 2455818 h 2505614"/>
              <a:gd name="connsiteX5" fmla="*/ 0 w 3981692"/>
              <a:gd name="connsiteY5" fmla="*/ 2408613 h 25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692" h="2505614">
                <a:moveTo>
                  <a:pt x="0" y="0"/>
                </a:moveTo>
                <a:lnTo>
                  <a:pt x="3978183" y="0"/>
                </a:lnTo>
                <a:lnTo>
                  <a:pt x="3981692" y="54609"/>
                </a:lnTo>
                <a:cubicBezTo>
                  <a:pt x="3981692" y="1408262"/>
                  <a:pt x="2585099" y="2505614"/>
                  <a:pt x="862315" y="2505614"/>
                </a:cubicBezTo>
                <a:cubicBezTo>
                  <a:pt x="646967" y="2505614"/>
                  <a:pt x="436716" y="2488468"/>
                  <a:pt x="233652" y="2455818"/>
                </a:cubicBezTo>
                <a:lnTo>
                  <a:pt x="0" y="24086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7" name="Freeform: Shape 44">
            <a:extLst>
              <a:ext uri="{FF2B5EF4-FFF2-40B4-BE49-F238E27FC236}">
                <a16:creationId xmlns:a16="http://schemas.microsoft.com/office/drawing/2014/main" id="{5F637936-B8F1-4E77-A572-E40F3EB94C13}"/>
              </a:ext>
            </a:extLst>
          </p:cNvPr>
          <p:cNvSpPr/>
          <p:nvPr userDrawn="1"/>
        </p:nvSpPr>
        <p:spPr>
          <a:xfrm>
            <a:off x="0" y="-15875"/>
            <a:ext cx="3795713" cy="2241550"/>
          </a:xfrm>
          <a:custGeom>
            <a:avLst/>
            <a:gdLst>
              <a:gd name="connsiteX0" fmla="*/ 0 w 3795148"/>
              <a:gd name="connsiteY0" fmla="*/ 0 h 2242063"/>
              <a:gd name="connsiteX1" fmla="*/ 3795148 w 3795148"/>
              <a:gd name="connsiteY1" fmla="*/ 0 h 2242063"/>
              <a:gd name="connsiteX2" fmla="*/ 3793988 w 3795148"/>
              <a:gd name="connsiteY2" fmla="*/ 18343 h 2242063"/>
              <a:gd name="connsiteX3" fmla="*/ 708660 w 3795148"/>
              <a:gd name="connsiteY3" fmla="*/ 2242063 h 2242063"/>
              <a:gd name="connsiteX4" fmla="*/ 83632 w 3795148"/>
              <a:gd name="connsiteY4" fmla="*/ 2191740 h 2242063"/>
              <a:gd name="connsiteX5" fmla="*/ 0 w 3795148"/>
              <a:gd name="connsiteY5" fmla="*/ 2174565 h 224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5148" h="2242063">
                <a:moveTo>
                  <a:pt x="0" y="0"/>
                </a:moveTo>
                <a:lnTo>
                  <a:pt x="3795148" y="0"/>
                </a:lnTo>
                <a:lnTo>
                  <a:pt x="3793988" y="18343"/>
                </a:lnTo>
                <a:cubicBezTo>
                  <a:pt x="3635169" y="1267374"/>
                  <a:pt x="2314432" y="2242063"/>
                  <a:pt x="708660" y="2242063"/>
                </a:cubicBezTo>
                <a:cubicBezTo>
                  <a:pt x="494557" y="2242063"/>
                  <a:pt x="285522" y="2224735"/>
                  <a:pt x="83632" y="2191740"/>
                </a:cubicBezTo>
                <a:lnTo>
                  <a:pt x="0" y="2174565"/>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48" name="Content Placeholder 2">
            <a:extLst>
              <a:ext uri="{FF2B5EF4-FFF2-40B4-BE49-F238E27FC236}">
                <a16:creationId xmlns:a16="http://schemas.microsoft.com/office/drawing/2014/main" id="{E8536E4F-F1FA-484F-8F59-EAADF8904D0B}"/>
              </a:ext>
            </a:extLst>
          </p:cNvPr>
          <p:cNvSpPr>
            <a:spLocks noGrp="1"/>
          </p:cNvSpPr>
          <p:nvPr>
            <p:ph idx="1"/>
          </p:nvPr>
        </p:nvSpPr>
        <p:spPr>
          <a:xfrm>
            <a:off x="838199" y="2346039"/>
            <a:ext cx="10782283" cy="38309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Slide Number Placeholder 13">
            <a:extLst>
              <a:ext uri="{FF2B5EF4-FFF2-40B4-BE49-F238E27FC236}">
                <a16:creationId xmlns:a16="http://schemas.microsoft.com/office/drawing/2014/main" id="{9F1BD612-EDE7-4149-945C-0E92AEC310A8}"/>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2CCCF614-D066-433B-82DE-D23197FE537F}" type="slidenum">
              <a:rPr lang="en-US"/>
              <a:pPr>
                <a:defRPr/>
              </a:pPr>
              <a:t>‹#›</a:t>
            </a:fld>
            <a:endParaRPr lang="en-US" dirty="0"/>
          </a:p>
        </p:txBody>
      </p:sp>
    </p:spTree>
    <p:extLst>
      <p:ext uri="{BB962C8B-B14F-4D97-AF65-F5344CB8AC3E}">
        <p14:creationId xmlns:p14="http://schemas.microsoft.com/office/powerpoint/2010/main" val="33858466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A95373-D51D-4789-9CE7-327AE1658114}"/>
              </a:ext>
            </a:extLst>
          </p:cNvPr>
          <p:cNvGrpSpPr/>
          <p:nvPr userDrawn="1"/>
        </p:nvGrpSpPr>
        <p:grpSpPr>
          <a:xfrm flipV="1">
            <a:off x="0" y="2404423"/>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8001DC22-C3FE-4D18-8E5B-AE7C4F6D6D06}"/>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2A1082CC-0E53-4E1D-9EA1-91284CC5EE91}"/>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D2846490-7B83-42FC-A06D-42068B14BF4E}"/>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22FC435A-E750-4852-8703-D750AB1B5EFB}"/>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7EA324CC-FBA0-46C5-A48F-C3819B2FFA3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0BBBB24A-C602-4FD7-A342-E4B2EC22A480}"/>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67C09E96-E93E-4469-9ADC-9F69D89639C8}"/>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7333ADC0-0308-40AB-9A9B-2528D4203FEF}"/>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Oval 13">
            <a:extLst>
              <a:ext uri="{FF2B5EF4-FFF2-40B4-BE49-F238E27FC236}">
                <a16:creationId xmlns:a16="http://schemas.microsoft.com/office/drawing/2014/main" id="{535A348D-1FFA-464F-AA9A-82A7E9213063}"/>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5" name="Straight Connector 14">
            <a:extLst>
              <a:ext uri="{FF2B5EF4-FFF2-40B4-BE49-F238E27FC236}">
                <a16:creationId xmlns:a16="http://schemas.microsoft.com/office/drawing/2014/main" id="{D465517B-0333-4FE9-9F1E-6AABD88F11FE}"/>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2573FAA-2B38-4C0F-890D-DC89AF73C6F1}"/>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Freeform: Shape 42">
            <a:extLst>
              <a:ext uri="{FF2B5EF4-FFF2-40B4-BE49-F238E27FC236}">
                <a16:creationId xmlns:a16="http://schemas.microsoft.com/office/drawing/2014/main" id="{3632318C-32F3-47D1-ABB0-2243BF6A9C27}"/>
              </a:ext>
            </a:extLst>
          </p:cNvPr>
          <p:cNvSpPr/>
          <p:nvPr userDrawn="1"/>
        </p:nvSpPr>
        <p:spPr>
          <a:xfrm>
            <a:off x="0" y="0"/>
            <a:ext cx="4587875" cy="2419350"/>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8" name="Freeform: Shape 40">
            <a:extLst>
              <a:ext uri="{FF2B5EF4-FFF2-40B4-BE49-F238E27FC236}">
                <a16:creationId xmlns:a16="http://schemas.microsoft.com/office/drawing/2014/main" id="{AF7C7830-F4E8-47ED-8092-CD5FD6C81457}"/>
              </a:ext>
            </a:extLst>
          </p:cNvPr>
          <p:cNvSpPr/>
          <p:nvPr userDrawn="1"/>
        </p:nvSpPr>
        <p:spPr>
          <a:xfrm>
            <a:off x="0" y="0"/>
            <a:ext cx="4341813" cy="2228850"/>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0" name="Content Placeholder 2">
            <a:extLst>
              <a:ext uri="{FF2B5EF4-FFF2-40B4-BE49-F238E27FC236}">
                <a16:creationId xmlns:a16="http://schemas.microsoft.com/office/drawing/2014/main" id="{2CACE3D1-F863-4422-B475-730B2AEA7127}"/>
              </a:ext>
            </a:extLst>
          </p:cNvPr>
          <p:cNvSpPr>
            <a:spLocks noGrp="1"/>
          </p:cNvSpPr>
          <p:nvPr>
            <p:ph sz="half" idx="1"/>
          </p:nvPr>
        </p:nvSpPr>
        <p:spPr>
          <a:xfrm>
            <a:off x="838200" y="2437325"/>
            <a:ext cx="5181600" cy="37396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3">
            <a:extLst>
              <a:ext uri="{FF2B5EF4-FFF2-40B4-BE49-F238E27FC236}">
                <a16:creationId xmlns:a16="http://schemas.microsoft.com/office/drawing/2014/main" id="{C6DDB857-67CE-4444-B436-F7A2F6E061D9}"/>
              </a:ext>
            </a:extLst>
          </p:cNvPr>
          <p:cNvSpPr>
            <a:spLocks noGrp="1"/>
          </p:cNvSpPr>
          <p:nvPr>
            <p:ph sz="half" idx="2"/>
          </p:nvPr>
        </p:nvSpPr>
        <p:spPr>
          <a:xfrm>
            <a:off x="6438886" y="2404377"/>
            <a:ext cx="5181600" cy="377258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Slide Number Placeholder 13">
            <a:extLst>
              <a:ext uri="{FF2B5EF4-FFF2-40B4-BE49-F238E27FC236}">
                <a16:creationId xmlns:a16="http://schemas.microsoft.com/office/drawing/2014/main" id="{159EC3BE-3807-4995-BEA0-DF299B0DBC60}"/>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0B92A7C4-4D54-4F07-8008-4618AC9033EB}" type="slidenum">
              <a:rPr lang="en-US"/>
              <a:pPr>
                <a:defRPr/>
              </a:pPr>
              <a:t>‹#›</a:t>
            </a:fld>
            <a:endParaRPr lang="en-US" dirty="0"/>
          </a:p>
        </p:txBody>
      </p:sp>
    </p:spTree>
    <p:extLst>
      <p:ext uri="{BB962C8B-B14F-4D97-AF65-F5344CB8AC3E}">
        <p14:creationId xmlns:p14="http://schemas.microsoft.com/office/powerpoint/2010/main" val="35479208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B936BDD-3935-4F97-B3B3-E1326D107F35}"/>
              </a:ext>
            </a:extLst>
          </p:cNvPr>
          <p:cNvGrpSpPr/>
          <p:nvPr userDrawn="1"/>
        </p:nvGrpSpPr>
        <p:grpSpPr>
          <a:xfrm flipV="1">
            <a:off x="0" y="2404423"/>
            <a:ext cx="12192000" cy="4453577"/>
            <a:chOff x="0" y="-277094"/>
            <a:chExt cx="12192000" cy="5876838"/>
          </a:xfrm>
          <a:solidFill>
            <a:schemeClr val="bg2">
              <a:alpha val="25000"/>
            </a:schemeClr>
          </a:solidFill>
        </p:grpSpPr>
        <p:sp>
          <p:nvSpPr>
            <p:cNvPr id="8" name="Rectangle 7">
              <a:extLst>
                <a:ext uri="{FF2B5EF4-FFF2-40B4-BE49-F238E27FC236}">
                  <a16:creationId xmlns:a16="http://schemas.microsoft.com/office/drawing/2014/main" id="{5A3A41E1-5DDC-4D72-A15E-231C9EF18202}"/>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BF41D156-2121-4EA3-9C57-CDC7206A7A64}"/>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C0A1B6D0-0E37-4410-8EE8-C08097301A0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B4525AD4-BBBA-46D0-B56E-4EA4440F8E44}"/>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06507520-CC26-4FE3-905F-F652538645FA}"/>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1437AB30-3248-4EE7-958A-CB12F18CBB3C}"/>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F9173188-9994-46AC-A976-2C5643C2F40E}"/>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Rectangle 14">
            <a:extLst>
              <a:ext uri="{FF2B5EF4-FFF2-40B4-BE49-F238E27FC236}">
                <a16:creationId xmlns:a16="http://schemas.microsoft.com/office/drawing/2014/main" id="{D6585F53-2BA4-4324-9201-A68B255833A2}"/>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743331E8-9483-4DBF-A8D3-3B45E53E85AD}"/>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74A46A21-CDC6-472B-9809-17B0AEF2EB98}"/>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7CEC1D-FFE8-4391-8C53-1535390D7E6F}"/>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Freeform: Shape 42">
            <a:extLst>
              <a:ext uri="{FF2B5EF4-FFF2-40B4-BE49-F238E27FC236}">
                <a16:creationId xmlns:a16="http://schemas.microsoft.com/office/drawing/2014/main" id="{DF4B5595-A0AC-43A8-A733-6607DFEA9376}"/>
              </a:ext>
            </a:extLst>
          </p:cNvPr>
          <p:cNvSpPr/>
          <p:nvPr userDrawn="1"/>
        </p:nvSpPr>
        <p:spPr>
          <a:xfrm>
            <a:off x="0" y="0"/>
            <a:ext cx="4587875" cy="2419350"/>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0" name="Freeform: Shape 40">
            <a:extLst>
              <a:ext uri="{FF2B5EF4-FFF2-40B4-BE49-F238E27FC236}">
                <a16:creationId xmlns:a16="http://schemas.microsoft.com/office/drawing/2014/main" id="{D6D2F967-E373-4A1B-AB13-708C9344B1E3}"/>
              </a:ext>
            </a:extLst>
          </p:cNvPr>
          <p:cNvSpPr/>
          <p:nvPr userDrawn="1"/>
        </p:nvSpPr>
        <p:spPr>
          <a:xfrm>
            <a:off x="0" y="0"/>
            <a:ext cx="4341813" cy="2228850"/>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9" name="Text Placeholder 2">
            <a:extLst>
              <a:ext uri="{FF2B5EF4-FFF2-40B4-BE49-F238E27FC236}">
                <a16:creationId xmlns:a16="http://schemas.microsoft.com/office/drawing/2014/main" id="{BF7D2858-2046-4CAD-A3EE-D0A4D0F2CA14}"/>
              </a:ext>
            </a:extLst>
          </p:cNvPr>
          <p:cNvSpPr>
            <a:spLocks noGrp="1"/>
          </p:cNvSpPr>
          <p:nvPr>
            <p:ph type="body" idx="1"/>
          </p:nvPr>
        </p:nvSpPr>
        <p:spPr>
          <a:xfrm>
            <a:off x="839788" y="2123331"/>
            <a:ext cx="5157787"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5" name="Content Placeholder 3">
            <a:extLst>
              <a:ext uri="{FF2B5EF4-FFF2-40B4-BE49-F238E27FC236}">
                <a16:creationId xmlns:a16="http://schemas.microsoft.com/office/drawing/2014/main" id="{2A9DBBF8-4A18-4CB1-A8AC-30C9B5308076}"/>
              </a:ext>
            </a:extLst>
          </p:cNvPr>
          <p:cNvSpPr>
            <a:spLocks noGrp="1"/>
          </p:cNvSpPr>
          <p:nvPr>
            <p:ph sz="half" idx="2"/>
          </p:nvPr>
        </p:nvSpPr>
        <p:spPr>
          <a:xfrm>
            <a:off x="839788" y="2839199"/>
            <a:ext cx="5157787"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 name="Text Placeholder 4">
            <a:extLst>
              <a:ext uri="{FF2B5EF4-FFF2-40B4-BE49-F238E27FC236}">
                <a16:creationId xmlns:a16="http://schemas.microsoft.com/office/drawing/2014/main" id="{D3E81B2D-A79D-4DC3-B7DF-1E1E0F58E481}"/>
              </a:ext>
            </a:extLst>
          </p:cNvPr>
          <p:cNvSpPr>
            <a:spLocks noGrp="1"/>
          </p:cNvSpPr>
          <p:nvPr>
            <p:ph type="body" sz="quarter" idx="3"/>
          </p:nvPr>
        </p:nvSpPr>
        <p:spPr>
          <a:xfrm>
            <a:off x="6437304" y="2123331"/>
            <a:ext cx="5183188"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7" name="Content Placeholder 5">
            <a:extLst>
              <a:ext uri="{FF2B5EF4-FFF2-40B4-BE49-F238E27FC236}">
                <a16:creationId xmlns:a16="http://schemas.microsoft.com/office/drawing/2014/main" id="{8C0B65ED-88D9-4E01-AD11-24590E2C7EF7}"/>
              </a:ext>
            </a:extLst>
          </p:cNvPr>
          <p:cNvSpPr>
            <a:spLocks noGrp="1"/>
          </p:cNvSpPr>
          <p:nvPr>
            <p:ph sz="quarter" idx="4"/>
          </p:nvPr>
        </p:nvSpPr>
        <p:spPr>
          <a:xfrm>
            <a:off x="6437304" y="2839199"/>
            <a:ext cx="5183188"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Slide Number Placeholder 13">
            <a:extLst>
              <a:ext uri="{FF2B5EF4-FFF2-40B4-BE49-F238E27FC236}">
                <a16:creationId xmlns:a16="http://schemas.microsoft.com/office/drawing/2014/main" id="{4A2498E5-D7F6-42AD-BE4B-28A3B6189E24}"/>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51589CFE-3176-417A-9A68-15CB9A1042AF}" type="slidenum">
              <a:rPr lang="en-US"/>
              <a:pPr>
                <a:defRPr/>
              </a:pPr>
              <a:t>‹#›</a:t>
            </a:fld>
            <a:endParaRPr lang="en-US" dirty="0"/>
          </a:p>
        </p:txBody>
      </p:sp>
    </p:spTree>
    <p:extLst>
      <p:ext uri="{BB962C8B-B14F-4D97-AF65-F5344CB8AC3E}">
        <p14:creationId xmlns:p14="http://schemas.microsoft.com/office/powerpoint/2010/main" val="30157851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8183D9A-1037-4AF2-BCDE-9DED26E82AAF}"/>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D287B8B0-93A8-4F42-81E3-A5D5F68D0B34}"/>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86B348BE-9C7F-41A6-8D9F-5E03BC090411}"/>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1D8609E6-78E1-4877-B46C-F00783E0C454}"/>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BA403AF7-8F9E-4740-A3B0-3BC0FC2948E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A145E7F5-0F2B-4BBA-A4F4-571128B54A7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55475B27-9F01-4466-B441-A518D73B6D94}"/>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E542ED95-EA68-4EA2-A976-285E35DFCA0E}"/>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D0DBE8F6-C51D-4930-ADED-E48B903F57C8}"/>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Freeform: Shape 26">
            <a:extLst>
              <a:ext uri="{FF2B5EF4-FFF2-40B4-BE49-F238E27FC236}">
                <a16:creationId xmlns:a16="http://schemas.microsoft.com/office/drawing/2014/main" id="{07EAE029-12DC-4689-85F3-0B6B5C607A06}"/>
              </a:ext>
            </a:extLst>
          </p:cNvPr>
          <p:cNvSpPr/>
          <p:nvPr/>
        </p:nvSpPr>
        <p:spPr>
          <a:xfrm>
            <a:off x="5322888" y="998538"/>
            <a:ext cx="6869112" cy="5859462"/>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9" name="Picture Placeholder 28">
            <a:extLst>
              <a:ext uri="{FF2B5EF4-FFF2-40B4-BE49-F238E27FC236}">
                <a16:creationId xmlns:a16="http://schemas.microsoft.com/office/drawing/2014/main" id="{9BB6343A-FD10-4841-94C8-487A8E7E71C7}"/>
              </a:ext>
            </a:extLst>
          </p:cNvPr>
          <p:cNvSpPr>
            <a:spLocks noGrp="1"/>
          </p:cNvSpPr>
          <p:nvPr>
            <p:ph type="pic" sz="quarter" idx="14"/>
          </p:nvPr>
        </p:nvSpPr>
        <p:spPr>
          <a:xfrm>
            <a:off x="5576326" y="1251144"/>
            <a:ext cx="6615674" cy="5625145"/>
          </a:xfrm>
          <a:custGeom>
            <a:avLst/>
            <a:gdLst>
              <a:gd name="connsiteX0" fmla="*/ 3621727 w 6615674"/>
              <a:gd name="connsiteY0" fmla="*/ 0 h 5625145"/>
              <a:gd name="connsiteX1" fmla="*/ 6416428 w 6615674"/>
              <a:gd name="connsiteY1" fmla="*/ 1317972 h 5625145"/>
              <a:gd name="connsiteX2" fmla="*/ 6615674 w 6615674"/>
              <a:gd name="connsiteY2" fmla="*/ 1584421 h 5625145"/>
              <a:gd name="connsiteX3" fmla="*/ 6615674 w 6615674"/>
              <a:gd name="connsiteY3" fmla="*/ 5625145 h 5625145"/>
              <a:gd name="connsiteX4" fmla="*/ 605458 w 6615674"/>
              <a:gd name="connsiteY4" fmla="*/ 5625145 h 5625145"/>
              <a:gd name="connsiteX5" fmla="*/ 437123 w 6615674"/>
              <a:gd name="connsiteY5" fmla="*/ 5348058 h 5625145"/>
              <a:gd name="connsiteX6" fmla="*/ 0 w 6615674"/>
              <a:gd name="connsiteY6" fmla="*/ 3621727 h 5625145"/>
              <a:gd name="connsiteX7" fmla="*/ 3621727 w 6615674"/>
              <a:gd name="connsiteY7" fmla="*/ 0 h 56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625145">
                <a:moveTo>
                  <a:pt x="3621727" y="0"/>
                </a:moveTo>
                <a:cubicBezTo>
                  <a:pt x="4746854" y="0"/>
                  <a:pt x="5752150" y="513054"/>
                  <a:pt x="6416428" y="1317972"/>
                </a:cubicBezTo>
                <a:lnTo>
                  <a:pt x="6615674" y="1584421"/>
                </a:lnTo>
                <a:lnTo>
                  <a:pt x="6615674" y="5625145"/>
                </a:lnTo>
                <a:lnTo>
                  <a:pt x="605458" y="5625145"/>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lIns="274320" tIns="64008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144927"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3801966" cy="3653188"/>
          </a:xfrm>
        </p:spPr>
        <p:txBody>
          <a:bodyPr lIns="0" tIns="0" rIns="0" bIns="0" rtlCol="0">
            <a:noAutofit/>
          </a:bodyPr>
          <a:lstStyle>
            <a:lvl1pPr marL="0" indent="0">
              <a:lnSpc>
                <a:spcPct val="95000"/>
              </a:lnSpc>
              <a:spcBef>
                <a:spcPts val="600"/>
              </a:spcBef>
              <a:spcAft>
                <a:spcPts val="600"/>
              </a:spcAft>
              <a:buNone/>
              <a:defRPr lang="en-US" sz="1400" dirty="0" smtClean="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10299663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8551408-8C28-4F87-A90D-1830B89A9F31}"/>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7EEDD0C4-3036-4941-8487-22219AAF9275}"/>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ED29DE84-7F7E-4564-96E3-CA7F81CD958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52F5870F-7A66-42F3-83F9-F08D17ED6B64}"/>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15158624-903C-487D-95C5-83FEB25AED5F}"/>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B3E292D9-7A9C-42C3-8B43-9C6B5F83F412}"/>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D7E5AC53-279E-480F-A788-906B182F8DB8}"/>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B27B9F66-2C47-41EA-BAB5-719FDD800790}"/>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Freeform: Shape 20">
            <a:extLst>
              <a:ext uri="{FF2B5EF4-FFF2-40B4-BE49-F238E27FC236}">
                <a16:creationId xmlns:a16="http://schemas.microsoft.com/office/drawing/2014/main" id="{40F90543-0D9E-4C6A-AFC5-5D44A1859D8B}"/>
              </a:ext>
            </a:extLst>
          </p:cNvPr>
          <p:cNvSpPr/>
          <p:nvPr userDrawn="1"/>
        </p:nvSpPr>
        <p:spPr>
          <a:xfrm>
            <a:off x="4846638" y="0"/>
            <a:ext cx="7345362" cy="6907213"/>
          </a:xfrm>
          <a:custGeom>
            <a:avLst/>
            <a:gdLst>
              <a:gd name="connsiteX0" fmla="*/ 3543489 w 7345680"/>
              <a:gd name="connsiteY0" fmla="*/ 0 h 6907322"/>
              <a:gd name="connsiteX1" fmla="*/ 5432871 w 7345680"/>
              <a:gd name="connsiteY1" fmla="*/ 0 h 6907322"/>
              <a:gd name="connsiteX2" fmla="*/ 5609846 w 7345680"/>
              <a:gd name="connsiteY2" fmla="*/ 40446 h 6907322"/>
              <a:gd name="connsiteX3" fmla="*/ 7343079 w 7345680"/>
              <a:gd name="connsiteY3" fmla="*/ 915371 h 6907322"/>
              <a:gd name="connsiteX4" fmla="*/ 7345680 w 7345680"/>
              <a:gd name="connsiteY4" fmla="*/ 917602 h 6907322"/>
              <a:gd name="connsiteX5" fmla="*/ 7345680 w 7345680"/>
              <a:gd name="connsiteY5" fmla="*/ 6907322 h 6907322"/>
              <a:gd name="connsiteX6" fmla="*/ 822371 w 7345680"/>
              <a:gd name="connsiteY6" fmla="*/ 6907322 h 6907322"/>
              <a:gd name="connsiteX7" fmla="*/ 766511 w 7345680"/>
              <a:gd name="connsiteY7" fmla="*/ 6829539 h 6907322"/>
              <a:gd name="connsiteX8" fmla="*/ 0 w 7345680"/>
              <a:gd name="connsiteY8" fmla="*/ 4344739 h 6907322"/>
              <a:gd name="connsiteX9" fmla="*/ 3366514 w 7345680"/>
              <a:gd name="connsiteY9" fmla="*/ 40446 h 690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5680" h="6907322">
                <a:moveTo>
                  <a:pt x="3543489" y="0"/>
                </a:moveTo>
                <a:lnTo>
                  <a:pt x="5432871" y="0"/>
                </a:lnTo>
                <a:lnTo>
                  <a:pt x="5609846" y="40446"/>
                </a:lnTo>
                <a:cubicBezTo>
                  <a:pt x="6255171" y="204854"/>
                  <a:pt x="6844336" y="507805"/>
                  <a:pt x="7343079" y="915371"/>
                </a:cubicBezTo>
                <a:lnTo>
                  <a:pt x="7345680" y="917602"/>
                </a:lnTo>
                <a:lnTo>
                  <a:pt x="7345680" y="6907322"/>
                </a:lnTo>
                <a:lnTo>
                  <a:pt x="822371" y="6907322"/>
                </a:lnTo>
                <a:lnTo>
                  <a:pt x="766511" y="6829539"/>
                </a:lnTo>
                <a:cubicBezTo>
                  <a:pt x="282576" y="6120238"/>
                  <a:pt x="0" y="5265165"/>
                  <a:pt x="0" y="4344739"/>
                </a:cubicBezTo>
                <a:cubicBezTo>
                  <a:pt x="0" y="2273781"/>
                  <a:pt x="1430540" y="533670"/>
                  <a:pt x="3366514" y="40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B27CE1BC-1417-46FC-9A5C-5C36F4E32D71}"/>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17">
            <a:extLst>
              <a:ext uri="{FF2B5EF4-FFF2-40B4-BE49-F238E27FC236}">
                <a16:creationId xmlns:a16="http://schemas.microsoft.com/office/drawing/2014/main" id="{3864B02D-36C9-4B74-8035-EB84A36B5CC2}"/>
              </a:ext>
            </a:extLst>
          </p:cNvPr>
          <p:cNvSpPr/>
          <p:nvPr userDrawn="1"/>
        </p:nvSpPr>
        <p:spPr>
          <a:xfrm>
            <a:off x="5322888" y="314325"/>
            <a:ext cx="6869112" cy="6592888"/>
          </a:xfrm>
          <a:custGeom>
            <a:avLst/>
            <a:gdLst>
              <a:gd name="connsiteX0" fmla="*/ 4079984 w 6868924"/>
              <a:gd name="connsiteY0" fmla="*/ 0 h 6593297"/>
              <a:gd name="connsiteX1" fmla="*/ 6675233 w 6868924"/>
              <a:gd name="connsiteY1" fmla="*/ 931670 h 6593297"/>
              <a:gd name="connsiteX2" fmla="*/ 6868924 w 6868924"/>
              <a:gd name="connsiteY2" fmla="*/ 1107709 h 6593297"/>
              <a:gd name="connsiteX3" fmla="*/ 6868924 w 6868924"/>
              <a:gd name="connsiteY3" fmla="*/ 6593297 h 6593297"/>
              <a:gd name="connsiteX4" fmla="*/ 867282 w 6868924"/>
              <a:gd name="connsiteY4" fmla="*/ 6593297 h 6593297"/>
              <a:gd name="connsiteX5" fmla="*/ 810549 w 6868924"/>
              <a:gd name="connsiteY5" fmla="*/ 6521104 h 6593297"/>
              <a:gd name="connsiteX6" fmla="*/ 0 w 6868924"/>
              <a:gd name="connsiteY6" fmla="*/ 4079984 h 6593297"/>
              <a:gd name="connsiteX7" fmla="*/ 4079984 w 6868924"/>
              <a:gd name="connsiteY7" fmla="*/ 0 h 659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6593297">
                <a:moveTo>
                  <a:pt x="4079984" y="0"/>
                </a:moveTo>
                <a:cubicBezTo>
                  <a:pt x="5065808" y="0"/>
                  <a:pt x="5969971" y="349636"/>
                  <a:pt x="6675233" y="931670"/>
                </a:cubicBezTo>
                <a:lnTo>
                  <a:pt x="6868924" y="1107709"/>
                </a:lnTo>
                <a:lnTo>
                  <a:pt x="6868924" y="6593297"/>
                </a:lnTo>
                <a:lnTo>
                  <a:pt x="867282" y="6593297"/>
                </a:lnTo>
                <a:lnTo>
                  <a:pt x="810549" y="6521104"/>
                </a:lnTo>
                <a:cubicBezTo>
                  <a:pt x="301472" y="5840388"/>
                  <a:pt x="0" y="4995393"/>
                  <a:pt x="0" y="4079984"/>
                </a:cubicBezTo>
                <a:cubicBezTo>
                  <a:pt x="0" y="1826671"/>
                  <a:pt x="1826671" y="0"/>
                  <a:pt x="4079984" y="0"/>
                </a:cubicBezTo>
                <a:close/>
              </a:path>
            </a:pathLst>
          </a:custGeom>
          <a:pattFill prst="dkUpDiag">
            <a:fgClr>
              <a:schemeClr val="accent3"/>
            </a:fgClr>
            <a:bgClr>
              <a:schemeClr val="accent3">
                <a:lumMod val="75000"/>
              </a:schemeClr>
            </a:bgClr>
          </a:pattFill>
        </p:spPr>
        <p:txBody>
          <a:bodyPr lIns="274320" tIns="640080"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839788" y="504419"/>
            <a:ext cx="4006532"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B7859439-9F65-4FE4-AFB1-B03529453190}"/>
              </a:ext>
            </a:extLst>
          </p:cNvPr>
          <p:cNvSpPr>
            <a:spLocks noGrp="1"/>
          </p:cNvSpPr>
          <p:nvPr>
            <p:ph idx="1"/>
          </p:nvPr>
        </p:nvSpPr>
        <p:spPr>
          <a:xfrm>
            <a:off x="6635592" y="1480710"/>
            <a:ext cx="5144928" cy="4698602"/>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3">
            <a:extLst>
              <a:ext uri="{FF2B5EF4-FFF2-40B4-BE49-F238E27FC236}">
                <a16:creationId xmlns:a16="http://schemas.microsoft.com/office/drawing/2014/main" id="{02002298-DFBB-481C-BB65-B2B03B0D823A}"/>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4902191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EBB11A-4601-4084-8336-81A7E2280E44}"/>
              </a:ext>
            </a:extLst>
          </p:cNvPr>
          <p:cNvGrpSpPr/>
          <p:nvPr userDrawn="1"/>
        </p:nvGrpSpPr>
        <p:grpSpPr>
          <a:xfrm flipV="1">
            <a:off x="0" y="2404423"/>
            <a:ext cx="12192000" cy="4453577"/>
            <a:chOff x="0" y="-277094"/>
            <a:chExt cx="12192000" cy="5876838"/>
          </a:xfrm>
          <a:solidFill>
            <a:schemeClr val="bg2">
              <a:alpha val="25000"/>
            </a:schemeClr>
          </a:solidFill>
        </p:grpSpPr>
        <p:sp>
          <p:nvSpPr>
            <p:cNvPr id="3" name="Rectangle 2">
              <a:extLst>
                <a:ext uri="{FF2B5EF4-FFF2-40B4-BE49-F238E27FC236}">
                  <a16:creationId xmlns:a16="http://schemas.microsoft.com/office/drawing/2014/main" id="{DA27C435-C03A-4D3E-A221-63A5E27521E6}"/>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4" name="Rectangle 3">
              <a:extLst>
                <a:ext uri="{FF2B5EF4-FFF2-40B4-BE49-F238E27FC236}">
                  <a16:creationId xmlns:a16="http://schemas.microsoft.com/office/drawing/2014/main" id="{0229C565-0138-44A3-B136-AFE9A61EF896}"/>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Rectangle 4">
              <a:extLst>
                <a:ext uri="{FF2B5EF4-FFF2-40B4-BE49-F238E27FC236}">
                  <a16:creationId xmlns:a16="http://schemas.microsoft.com/office/drawing/2014/main" id="{87ACFF01-E8D7-4C0F-BB93-5C4AAAA88593}"/>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1799F3B5-48E5-4B16-A0A7-B155CED0086C}"/>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35C51176-160F-40F4-AA93-33317E0654DB}"/>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FC9140BF-C85D-4D57-85CA-9F2986B72E0B}"/>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D918DB57-8C3E-43A4-BD1E-C3D82C0CDE46}"/>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0" name="Rectangle 9">
            <a:extLst>
              <a:ext uri="{FF2B5EF4-FFF2-40B4-BE49-F238E27FC236}">
                <a16:creationId xmlns:a16="http://schemas.microsoft.com/office/drawing/2014/main" id="{E25D24D6-C329-47A6-808F-5E4C750EF12F}"/>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Oval 10">
            <a:extLst>
              <a:ext uri="{FF2B5EF4-FFF2-40B4-BE49-F238E27FC236}">
                <a16:creationId xmlns:a16="http://schemas.microsoft.com/office/drawing/2014/main" id="{7305D101-6C87-48C3-B6E6-7469F59D1321}"/>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2" name="Straight Connector 11">
            <a:extLst>
              <a:ext uri="{FF2B5EF4-FFF2-40B4-BE49-F238E27FC236}">
                <a16:creationId xmlns:a16="http://schemas.microsoft.com/office/drawing/2014/main" id="{ECD34637-832F-4870-826A-7BF5C9A874DD}"/>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894D2F-F36B-43D7-AB92-5C3106393F78}"/>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5B659E06-21EA-4365-A0BE-DA97DEA8BA16}"/>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DFE665C1-D80B-4F8D-BC6A-50F897227A36}" type="slidenum">
              <a:rPr lang="en-US"/>
              <a:pPr>
                <a:defRPr/>
              </a:pPr>
              <a:t>‹#›</a:t>
            </a:fld>
            <a:endParaRPr lang="en-US" dirty="0"/>
          </a:p>
        </p:txBody>
      </p:sp>
    </p:spTree>
    <p:extLst>
      <p:ext uri="{BB962C8B-B14F-4D97-AF65-F5344CB8AC3E}">
        <p14:creationId xmlns:p14="http://schemas.microsoft.com/office/powerpoint/2010/main" val="1911729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2D9AC-324D-4A52-2555-35D7917438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7E215-07AE-3AE9-B5B5-744C605875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4B2F5-BA01-490B-DFC7-39C854485C51}"/>
              </a:ext>
            </a:extLst>
          </p:cNvPr>
          <p:cNvSpPr>
            <a:spLocks noGrp="1"/>
          </p:cNvSpPr>
          <p:nvPr>
            <p:ph type="dt" sz="half" idx="10"/>
          </p:nvPr>
        </p:nvSpPr>
        <p:spPr/>
        <p:txBody>
          <a:bodyPr/>
          <a:lstStyle/>
          <a:p>
            <a:fld id="{DAAC8DD7-508C-482F-AB10-65508E38F5EA}" type="datetimeFigureOut">
              <a:rPr lang="en-US" smtClean="0"/>
              <a:t>22-Sep-25</a:t>
            </a:fld>
            <a:endParaRPr lang="en-US" dirty="0"/>
          </a:p>
        </p:txBody>
      </p:sp>
      <p:sp>
        <p:nvSpPr>
          <p:cNvPr id="5" name="Footer Placeholder 4">
            <a:extLst>
              <a:ext uri="{FF2B5EF4-FFF2-40B4-BE49-F238E27FC236}">
                <a16:creationId xmlns:a16="http://schemas.microsoft.com/office/drawing/2014/main" id="{4E60F270-CE87-09E0-3F84-B0B81B6427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27A1BA-02F5-8A51-4CCA-BD6F50F0CE0A}"/>
              </a:ext>
            </a:extLst>
          </p:cNvPr>
          <p:cNvSpPr>
            <a:spLocks noGrp="1"/>
          </p:cNvSpPr>
          <p:nvPr>
            <p:ph type="sldNum" sz="quarter" idx="12"/>
          </p:nvPr>
        </p:nvSpPr>
        <p:spPr/>
        <p:txBody>
          <a:bodyPr/>
          <a:lstStyle/>
          <a:p>
            <a:fld id="{154D7E47-3C57-41DA-9499-7EE23851C60A}" type="slidenum">
              <a:rPr lang="en-US" smtClean="0"/>
              <a:t>‹#›</a:t>
            </a:fld>
            <a:endParaRPr lang="en-US" dirty="0"/>
          </a:p>
        </p:txBody>
      </p:sp>
    </p:spTree>
    <p:extLst>
      <p:ext uri="{BB962C8B-B14F-4D97-AF65-F5344CB8AC3E}">
        <p14:creationId xmlns:p14="http://schemas.microsoft.com/office/powerpoint/2010/main" val="31395394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Title Slide with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1A87E72-3CE7-4B4E-B478-7CF6A85E0291}"/>
              </a:ext>
            </a:extLst>
          </p:cNvPr>
          <p:cNvGrpSpPr/>
          <p:nvPr userDrawn="1"/>
        </p:nvGrpSpPr>
        <p:grpSpPr>
          <a:xfrm>
            <a:off x="0" y="1770061"/>
            <a:ext cx="12192000" cy="3255962"/>
            <a:chOff x="0" y="1770061"/>
            <a:chExt cx="12192000" cy="3255962"/>
          </a:xfrm>
          <a:solidFill>
            <a:schemeClr val="bg2"/>
          </a:solidFill>
        </p:grpSpPr>
        <p:sp>
          <p:nvSpPr>
            <p:cNvPr id="7" name="Rectangle 6">
              <a:extLst>
                <a:ext uri="{FF2B5EF4-FFF2-40B4-BE49-F238E27FC236}">
                  <a16:creationId xmlns:a16="http://schemas.microsoft.com/office/drawing/2014/main" id="{C91610EC-4939-4A84-B411-DBB4C827BC6B}"/>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17472AB5-D6F1-4C94-A2CA-FCCD4BC68B9C}"/>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EC643850-57B2-4773-90E0-46645B7BEBDC}"/>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C7B7E7CD-CE6E-4971-8530-A08224DF3F8D}"/>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C81B59FA-EF25-482B-845C-5B075A3A55A0}"/>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Freeform: Shape 25">
            <a:extLst>
              <a:ext uri="{FF2B5EF4-FFF2-40B4-BE49-F238E27FC236}">
                <a16:creationId xmlns:a16="http://schemas.microsoft.com/office/drawing/2014/main" id="{2B311DA6-EE45-4BF6-BF3A-A57301019890}"/>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3" name="Straight Connector 12">
            <a:extLst>
              <a:ext uri="{FF2B5EF4-FFF2-40B4-BE49-F238E27FC236}">
                <a16:creationId xmlns:a16="http://schemas.microsoft.com/office/drawing/2014/main" id="{4F3A654D-B986-4F91-90B4-43C2A465BAF2}"/>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p:nvPr>
        </p:nvSpPr>
        <p:spPr>
          <a:xfrm>
            <a:off x="3584448" y="4315968"/>
            <a:ext cx="5029200" cy="886968"/>
          </a:xfrm>
        </p:spPr>
        <p:txBody>
          <a:bodyPr rtlCol="0">
            <a:noAutofit/>
          </a:bodyPr>
          <a:lstStyle>
            <a:lvl1pPr marL="0" indent="0" algn="ctr">
              <a:buNone/>
              <a:defRPr lang="en-GB" sz="1800" b="1" spc="300" dirty="0">
                <a:solidFill>
                  <a:schemeClr val="bg1"/>
                </a:solidFill>
                <a:latin typeface="+mn-lt"/>
                <a:cs typeface="Arial" panose="020B0604020202020204" pitchFamily="34" charset="0"/>
              </a:defRPr>
            </a:lvl1pPr>
          </a:lstStyle>
          <a:p>
            <a:pPr lvl="0"/>
            <a:r>
              <a:rPr lang="en-US" noProof="0"/>
              <a:t>Click to edit Master subtitle style</a:t>
            </a:r>
          </a:p>
        </p:txBody>
      </p:sp>
      <p:sp>
        <p:nvSpPr>
          <p:cNvPr id="20" name="Text Placeholder 19">
            <a:extLst>
              <a:ext uri="{FF2B5EF4-FFF2-40B4-BE49-F238E27FC236}">
                <a16:creationId xmlns:a16="http://schemas.microsoft.com/office/drawing/2014/main" id="{49085F81-D49A-4915-8EEC-2A1A96AC0B38}"/>
              </a:ext>
            </a:extLst>
          </p:cNvPr>
          <p:cNvSpPr>
            <a:spLocks noGrp="1"/>
          </p:cNvSpPr>
          <p:nvPr>
            <p:ph type="body" sz="quarter" idx="13"/>
          </p:nvPr>
        </p:nvSpPr>
        <p:spPr>
          <a:xfrm>
            <a:off x="4641140" y="5795479"/>
            <a:ext cx="2915816" cy="258532"/>
          </a:xfrm>
        </p:spPr>
        <p:txBody>
          <a:bodyPr rtlCol="0" anchor="ctr" anchorCtr="1">
            <a:spAutoFit/>
          </a:bodyPr>
          <a:lstStyle>
            <a:lvl1pPr marL="0" indent="0">
              <a:buNone/>
              <a:defRPr lang="en-US" sz="1200" b="0" spc="300" smtClean="0">
                <a:solidFill>
                  <a:schemeClr val="bg1"/>
                </a:solidFill>
                <a:latin typeface="+mn-lt"/>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r>
              <a:rPr lang="en-US" noProof="0"/>
              <a:t>Edit Master text styles</a:t>
            </a:r>
          </a:p>
        </p:txBody>
      </p:sp>
    </p:spTree>
    <p:extLst>
      <p:ext uri="{BB962C8B-B14F-4D97-AF65-F5344CB8AC3E}">
        <p14:creationId xmlns:p14="http://schemas.microsoft.com/office/powerpoint/2010/main" val="42640664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58BFBE5-80BF-4EA3-A95D-D402DD635744}"/>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D4E1C2F1-3812-467B-9CE7-2C24D7157D5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DFFB1470-3D5D-4C3F-884A-5FDC898342A9}"/>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02956733-55A3-4E4A-8781-0AD5315B8C3A}"/>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0C2BD0BB-C686-4E75-A55C-FBE07986C181}"/>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A0D3D59E-FDFB-4C16-8FF4-74777108D353}"/>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3ED796AE-7544-4086-8A6B-2D4E0767A18A}"/>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A0A39FE3-5FD2-4765-A666-D8BF033F4E0F}"/>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6BA81BB1-B476-4704-94F5-039C84E2FDB4}"/>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Freeform: Shape 26">
            <a:extLst>
              <a:ext uri="{FF2B5EF4-FFF2-40B4-BE49-F238E27FC236}">
                <a16:creationId xmlns:a16="http://schemas.microsoft.com/office/drawing/2014/main" id="{F26E8168-FB46-406D-804E-683ABA2725C3}"/>
              </a:ext>
            </a:extLst>
          </p:cNvPr>
          <p:cNvSpPr/>
          <p:nvPr/>
        </p:nvSpPr>
        <p:spPr>
          <a:xfrm>
            <a:off x="5322888" y="998538"/>
            <a:ext cx="6869112" cy="5859462"/>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9" name="Picture Placeholder 18">
            <a:extLst>
              <a:ext uri="{FF2B5EF4-FFF2-40B4-BE49-F238E27FC236}">
                <a16:creationId xmlns:a16="http://schemas.microsoft.com/office/drawing/2014/main" id="{4EAA5535-A3DD-490B-B233-9C9B84EECD13}"/>
              </a:ext>
            </a:extLst>
          </p:cNvPr>
          <p:cNvSpPr>
            <a:spLocks noGrp="1"/>
          </p:cNvSpPr>
          <p:nvPr>
            <p:ph type="pic" idx="1"/>
          </p:nvPr>
        </p:nvSpPr>
        <p:spPr>
          <a:xfrm>
            <a:off x="5576326" y="1251145"/>
            <a:ext cx="6615674" cy="5596389"/>
          </a:xfrm>
          <a:custGeom>
            <a:avLst/>
            <a:gdLst>
              <a:gd name="connsiteX0" fmla="*/ 3621727 w 6615674"/>
              <a:gd name="connsiteY0" fmla="*/ 0 h 5596389"/>
              <a:gd name="connsiteX1" fmla="*/ 6416428 w 6615674"/>
              <a:gd name="connsiteY1" fmla="*/ 1317972 h 5596389"/>
              <a:gd name="connsiteX2" fmla="*/ 6615674 w 6615674"/>
              <a:gd name="connsiteY2" fmla="*/ 1584421 h 5596389"/>
              <a:gd name="connsiteX3" fmla="*/ 6615674 w 6615674"/>
              <a:gd name="connsiteY3" fmla="*/ 5596389 h 5596389"/>
              <a:gd name="connsiteX4" fmla="*/ 587989 w 6615674"/>
              <a:gd name="connsiteY4" fmla="*/ 5596389 h 5596389"/>
              <a:gd name="connsiteX5" fmla="*/ 437123 w 6615674"/>
              <a:gd name="connsiteY5" fmla="*/ 5348058 h 5596389"/>
              <a:gd name="connsiteX6" fmla="*/ 0 w 6615674"/>
              <a:gd name="connsiteY6" fmla="*/ 3621727 h 5596389"/>
              <a:gd name="connsiteX7" fmla="*/ 3621727 w 6615674"/>
              <a:gd name="connsiteY7" fmla="*/ 0 h 55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596389">
                <a:moveTo>
                  <a:pt x="3621727" y="0"/>
                </a:moveTo>
                <a:cubicBezTo>
                  <a:pt x="4746854" y="0"/>
                  <a:pt x="5752150" y="513054"/>
                  <a:pt x="6416428" y="1317972"/>
                </a:cubicBezTo>
                <a:lnTo>
                  <a:pt x="6615674" y="1584421"/>
                </a:lnTo>
                <a:lnTo>
                  <a:pt x="6615674" y="5596389"/>
                </a:lnTo>
                <a:lnTo>
                  <a:pt x="587989" y="5596389"/>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lIns="274320" tIns="640080" rtlCol="0" anchor="ctr" anchorCtr="1">
            <a:noAutofit/>
          </a:bodyPr>
          <a:lstStyle>
            <a:lvl1pPr>
              <a:defRPr lang="en-US" sz="1600">
                <a:solidFill>
                  <a:schemeClr val="bg1"/>
                </a:solidFill>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144927"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7" name="Text Placeholder 3">
            <a:extLst>
              <a:ext uri="{FF2B5EF4-FFF2-40B4-BE49-F238E27FC236}">
                <a16:creationId xmlns:a16="http://schemas.microsoft.com/office/drawing/2014/main" id="{F108634F-AB43-4931-97E0-C7125C9FD35A}"/>
              </a:ext>
            </a:extLst>
          </p:cNvPr>
          <p:cNvSpPr>
            <a:spLocks noGrp="1"/>
          </p:cNvSpPr>
          <p:nvPr>
            <p:ph type="body" sz="half" idx="2"/>
          </p:nvPr>
        </p:nvSpPr>
        <p:spPr>
          <a:xfrm>
            <a:off x="640080" y="2489548"/>
            <a:ext cx="4131946" cy="33794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493496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Image and Two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EE883E6-B942-4F49-AF05-B60AF0F002AE}"/>
              </a:ext>
            </a:extLst>
          </p:cNvPr>
          <p:cNvGrpSpPr/>
          <p:nvPr userDrawn="1"/>
        </p:nvGrpSpPr>
        <p:grpSpPr>
          <a:xfrm>
            <a:off x="0" y="0"/>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02C11D0F-0F75-4FE7-8961-97FCE5E4F6D3}"/>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BA7855F0-264A-40FB-999A-0EF5AA5EE355}"/>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DC30CD62-53F2-4DF1-A710-A1BBD8B3E56F}"/>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C62DFE8E-6F49-44BA-A3B5-2B1A5C79B30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21D73B6E-27A6-4D58-9751-6BE72C821B09}"/>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A03B4278-076F-4E82-A18C-87DB1B7A0F46}"/>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9FA63D4F-A04F-4278-BEDA-830E4D4DD10D}"/>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10118C92-FCFE-4FC1-B54A-1F8725963502}"/>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37">
            <a:extLst>
              <a:ext uri="{FF2B5EF4-FFF2-40B4-BE49-F238E27FC236}">
                <a16:creationId xmlns:a16="http://schemas.microsoft.com/office/drawing/2014/main" id="{CDCDE7D4-5980-4CF1-A4DA-FFFA3010270C}"/>
              </a:ext>
            </a:extLst>
          </p:cNvPr>
          <p:cNvSpPr/>
          <p:nvPr userDrawn="1"/>
        </p:nvSpPr>
        <p:spPr>
          <a:xfrm>
            <a:off x="0" y="0"/>
            <a:ext cx="4779963" cy="6413500"/>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7FA645E8-2D34-429C-BEAF-441F9E83BFAB}"/>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56FE7B6A-8B60-4221-911C-B7881882596F}"/>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C8D05D8-6BE0-458C-8F0F-A641EAA22FF8}"/>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Picture Placeholder 39">
            <a:extLst>
              <a:ext uri="{FF2B5EF4-FFF2-40B4-BE49-F238E27FC236}">
                <a16:creationId xmlns:a16="http://schemas.microsoft.com/office/drawing/2014/main" id="{5588DAC9-9605-47F7-AA27-84E30747CFFD}"/>
              </a:ext>
            </a:extLst>
          </p:cNvPr>
          <p:cNvSpPr>
            <a:spLocks noGrp="1"/>
          </p:cNvSpPr>
          <p:nvPr>
            <p:ph type="pic" sz="quarter" idx="14"/>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19" name="Slide Number Placeholder 13">
            <a:extLst>
              <a:ext uri="{FF2B5EF4-FFF2-40B4-BE49-F238E27FC236}">
                <a16:creationId xmlns:a16="http://schemas.microsoft.com/office/drawing/2014/main" id="{F88DCC4C-108A-4A48-AC49-02B2F2B3D8ED}"/>
              </a:ext>
            </a:extLst>
          </p:cNvPr>
          <p:cNvSpPr>
            <a:spLocks noGrp="1"/>
          </p:cNvSpPr>
          <p:nvPr>
            <p:ph type="sldNum" sz="quarter" idx="21"/>
          </p:nvPr>
        </p:nvSpPr>
        <p:spPr>
          <a:xfrm>
            <a:off x="11231563" y="6327775"/>
            <a:ext cx="388937" cy="393700"/>
          </a:xfrm>
        </p:spPr>
        <p:txBody>
          <a:bodyPr lIns="0" rIns="0" anchorCtr="1"/>
          <a:lstStyle>
            <a:lvl1pPr algn="ctr">
              <a:defRPr sz="1000">
                <a:solidFill>
                  <a:srgbClr val="FFFFFF"/>
                </a:solidFill>
                <a:latin typeface="Arial" panose="020B0604020202020204" pitchFamily="34" charset="0"/>
                <a:cs typeface="Arial" panose="020B0604020202020204" pitchFamily="34" charset="0"/>
              </a:defRPr>
            </a:lvl1pPr>
          </a:lstStyle>
          <a:p>
            <a:pPr>
              <a:defRPr/>
            </a:pPr>
            <a:fld id="{EA62D45E-93DA-46A9-81E4-980F32FE6E62}" type="slidenum">
              <a:rPr lang="en-US"/>
              <a:pPr>
                <a:defRPr/>
              </a:pPr>
              <a:t>‹#›</a:t>
            </a:fld>
            <a:endParaRPr lang="en-US" dirty="0"/>
          </a:p>
        </p:txBody>
      </p:sp>
    </p:spTree>
    <p:extLst>
      <p:ext uri="{BB962C8B-B14F-4D97-AF65-F5344CB8AC3E}">
        <p14:creationId xmlns:p14="http://schemas.microsoft.com/office/powerpoint/2010/main" val="1785647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Image and Two Content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700556-99FB-45D2-9663-26398BA3D45B}"/>
              </a:ext>
            </a:extLst>
          </p:cNvPr>
          <p:cNvGrpSpPr/>
          <p:nvPr userDrawn="1"/>
        </p:nvGrpSpPr>
        <p:grpSpPr>
          <a:xfrm flipV="1">
            <a:off x="0" y="2404423"/>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0A2841D4-A904-48FB-95FD-18FE9CCC18E2}"/>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F5E6FEE7-7363-401A-801D-D6365ECBDA81}"/>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78C15F2B-1CBE-45E4-BA01-600A85FDC02D}"/>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4FD2C28B-F759-4DAD-9552-656C8021CD0A}"/>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3330B834-2700-4672-ADEE-3664D2DB56BA}"/>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046D14E4-877B-4C44-B778-A979A4D934D9}"/>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A2F8B7B8-6895-4D33-BBA3-B4220ECF4A86}"/>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6124E9DA-D73D-48EC-B719-E282DB7992E4}"/>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39">
            <a:extLst>
              <a:ext uri="{FF2B5EF4-FFF2-40B4-BE49-F238E27FC236}">
                <a16:creationId xmlns:a16="http://schemas.microsoft.com/office/drawing/2014/main" id="{633F5FF9-B973-4EEB-962B-2D0379F5E2BE}"/>
              </a:ext>
            </a:extLst>
          </p:cNvPr>
          <p:cNvSpPr/>
          <p:nvPr/>
        </p:nvSpPr>
        <p:spPr>
          <a:xfrm>
            <a:off x="0" y="0"/>
            <a:ext cx="4779963" cy="6413500"/>
          </a:xfrm>
          <a:custGeom>
            <a:avLst/>
            <a:gdLst>
              <a:gd name="connsiteX0" fmla="*/ 0 w 4779963"/>
              <a:gd name="connsiteY0" fmla="*/ 0 h 6413064"/>
              <a:gd name="connsiteX1" fmla="*/ 3376100 w 4779963"/>
              <a:gd name="connsiteY1" fmla="*/ 0 h 6413064"/>
              <a:gd name="connsiteX2" fmla="*/ 3478394 w 4779963"/>
              <a:gd name="connsiteY2" fmla="*/ 76494 h 6413064"/>
              <a:gd name="connsiteX3" fmla="*/ 4779963 w 4779963"/>
              <a:gd name="connsiteY3" fmla="*/ 2836412 h 6413064"/>
              <a:gd name="connsiteX4" fmla="*/ 1203311 w 4779963"/>
              <a:gd name="connsiteY4" fmla="*/ 6413064 h 6413064"/>
              <a:gd name="connsiteX5" fmla="*/ 139724 w 4779963"/>
              <a:gd name="connsiteY5" fmla="*/ 6252265 h 6413064"/>
              <a:gd name="connsiteX6" fmla="*/ 0 w 4779963"/>
              <a:gd name="connsiteY6" fmla="*/ 6201125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3" h="6413064">
                <a:moveTo>
                  <a:pt x="0" y="0"/>
                </a:moveTo>
                <a:lnTo>
                  <a:pt x="3376100" y="0"/>
                </a:lnTo>
                <a:lnTo>
                  <a:pt x="3478394" y="76494"/>
                </a:lnTo>
                <a:cubicBezTo>
                  <a:pt x="4273295" y="732504"/>
                  <a:pt x="4779963" y="1725289"/>
                  <a:pt x="4779963" y="2836412"/>
                </a:cubicBezTo>
                <a:cubicBezTo>
                  <a:pt x="4779963" y="4811742"/>
                  <a:pt x="3178641" y="6413064"/>
                  <a:pt x="1203311" y="6413064"/>
                </a:cubicBezTo>
                <a:cubicBezTo>
                  <a:pt x="832937" y="6413064"/>
                  <a:pt x="475711" y="6356768"/>
                  <a:pt x="139724" y="6252265"/>
                </a:cubicBezTo>
                <a:lnTo>
                  <a:pt x="0" y="62011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DB48ACE9-43B9-4C6A-A988-BD1B4C8780CA}"/>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705E2509-5C7C-4DDB-A476-6AF0A9500C61}"/>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3EB2C37-3DE9-424D-86C8-DDBEE468E69D}"/>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Picture Placeholder 41">
            <a:extLst>
              <a:ext uri="{FF2B5EF4-FFF2-40B4-BE49-F238E27FC236}">
                <a16:creationId xmlns:a16="http://schemas.microsoft.com/office/drawing/2014/main" id="{48E37E15-2CF4-46CD-A97E-2366CDF20E89}"/>
              </a:ext>
            </a:extLst>
          </p:cNvPr>
          <p:cNvSpPr>
            <a:spLocks noGrp="1"/>
          </p:cNvSpPr>
          <p:nvPr>
            <p:ph type="pic" sz="quarter" idx="14"/>
          </p:nvPr>
        </p:nvSpPr>
        <p:spPr>
          <a:xfrm>
            <a:off x="-2" y="1"/>
            <a:ext cx="4546213" cy="6179312"/>
          </a:xfrm>
          <a:custGeom>
            <a:avLst/>
            <a:gdLst>
              <a:gd name="connsiteX0" fmla="*/ 0 w 4546213"/>
              <a:gd name="connsiteY0" fmla="*/ 0 h 6179312"/>
              <a:gd name="connsiteX1" fmla="*/ 2966307 w 4546213"/>
              <a:gd name="connsiteY1" fmla="*/ 0 h 6179312"/>
              <a:gd name="connsiteX2" fmla="*/ 3072361 w 4546213"/>
              <a:gd name="connsiteY2" fmla="*/ 64429 h 6179312"/>
              <a:gd name="connsiteX3" fmla="*/ 4546213 w 4546213"/>
              <a:gd name="connsiteY3" fmla="*/ 2836413 h 6179312"/>
              <a:gd name="connsiteX4" fmla="*/ 1203314 w 4546213"/>
              <a:gd name="connsiteY4" fmla="*/ 6179312 h 6179312"/>
              <a:gd name="connsiteX5" fmla="*/ 209238 w 4546213"/>
              <a:gd name="connsiteY5" fmla="*/ 6029022 h 6179312"/>
              <a:gd name="connsiteX6" fmla="*/ 0 w 4546213"/>
              <a:gd name="connsiteY6" fmla="*/ 5952440 h 617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3" h="6179312">
                <a:moveTo>
                  <a:pt x="0" y="0"/>
                </a:moveTo>
                <a:lnTo>
                  <a:pt x="2966307" y="0"/>
                </a:lnTo>
                <a:lnTo>
                  <a:pt x="3072361" y="64429"/>
                </a:lnTo>
                <a:cubicBezTo>
                  <a:pt x="3961578" y="665172"/>
                  <a:pt x="4546213" y="1682518"/>
                  <a:pt x="4546213" y="2836413"/>
                </a:cubicBezTo>
                <a:cubicBezTo>
                  <a:pt x="4546213" y="4682645"/>
                  <a:pt x="3049546" y="6179312"/>
                  <a:pt x="1203314" y="6179312"/>
                </a:cubicBezTo>
                <a:cubicBezTo>
                  <a:pt x="857146" y="6179312"/>
                  <a:pt x="523266" y="6126695"/>
                  <a:pt x="209238" y="6029022"/>
                </a:cubicBezTo>
                <a:lnTo>
                  <a:pt x="0" y="5952440"/>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19" name="Slide Number Placeholder 13">
            <a:extLst>
              <a:ext uri="{FF2B5EF4-FFF2-40B4-BE49-F238E27FC236}">
                <a16:creationId xmlns:a16="http://schemas.microsoft.com/office/drawing/2014/main" id="{857AE8A9-75E3-4515-BBBC-F29FC03D65A0}"/>
              </a:ext>
            </a:extLst>
          </p:cNvPr>
          <p:cNvSpPr>
            <a:spLocks noGrp="1"/>
          </p:cNvSpPr>
          <p:nvPr>
            <p:ph type="sldNum" sz="quarter" idx="21"/>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6CBBD5CC-0170-488C-902F-83F25602060A}" type="slidenum">
              <a:rPr lang="en-US"/>
              <a:pPr>
                <a:defRPr/>
              </a:pPr>
              <a:t>‹#›</a:t>
            </a:fld>
            <a:endParaRPr lang="en-US" dirty="0"/>
          </a:p>
        </p:txBody>
      </p:sp>
    </p:spTree>
    <p:extLst>
      <p:ext uri="{BB962C8B-B14F-4D97-AF65-F5344CB8AC3E}">
        <p14:creationId xmlns:p14="http://schemas.microsoft.com/office/powerpoint/2010/main" val="20431516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Title and Imag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F82C39-9A88-4BBF-8B5A-67AAC391863D}"/>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E92B24EE-5C20-4AF6-A718-37270AB2CE3D}"/>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ED5E544F-996F-412E-8406-436B99CC174F}"/>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B5D813EC-AA29-492D-BFC9-894838A044B3}"/>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1E6AC9CF-7C15-40DF-AF58-D874B9FE2E02}"/>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18005161-9003-4525-810E-2EE875CFD976}"/>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FF3DF55B-14E6-4786-9536-06B70A20CA36}"/>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41243F84-E828-422B-A975-9D2706D1B42A}"/>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ectangle 11">
            <a:extLst>
              <a:ext uri="{FF2B5EF4-FFF2-40B4-BE49-F238E27FC236}">
                <a16:creationId xmlns:a16="http://schemas.microsoft.com/office/drawing/2014/main" id="{F0A83F46-4F1D-4276-9AAF-C86075F620CC}"/>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Freeform: Shape 37">
            <a:extLst>
              <a:ext uri="{FF2B5EF4-FFF2-40B4-BE49-F238E27FC236}">
                <a16:creationId xmlns:a16="http://schemas.microsoft.com/office/drawing/2014/main" id="{C9869CEA-9DE1-4654-9EE8-C1F31A7B20A8}"/>
              </a:ext>
            </a:extLst>
          </p:cNvPr>
          <p:cNvSpPr/>
          <p:nvPr userDrawn="1"/>
        </p:nvSpPr>
        <p:spPr>
          <a:xfrm>
            <a:off x="0" y="0"/>
            <a:ext cx="4779963" cy="6413500"/>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Oval 13">
            <a:extLst>
              <a:ext uri="{FF2B5EF4-FFF2-40B4-BE49-F238E27FC236}">
                <a16:creationId xmlns:a16="http://schemas.microsoft.com/office/drawing/2014/main" id="{F4BD552E-695E-4430-9AEF-21E220F221FA}"/>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5" name="Straight Connector 14">
            <a:extLst>
              <a:ext uri="{FF2B5EF4-FFF2-40B4-BE49-F238E27FC236}">
                <a16:creationId xmlns:a16="http://schemas.microsoft.com/office/drawing/2014/main" id="{6F45089D-43CA-4125-9F60-C420822E62C2}"/>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2272AE-166A-4AAD-ACE5-D6E3D76BBED9}"/>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Picture Placeholder 39">
            <a:extLst>
              <a:ext uri="{FF2B5EF4-FFF2-40B4-BE49-F238E27FC236}">
                <a16:creationId xmlns:a16="http://schemas.microsoft.com/office/drawing/2014/main" id="{5588DAC9-9605-47F7-AA27-84E30747CFFD}"/>
              </a:ext>
            </a:extLst>
          </p:cNvPr>
          <p:cNvSpPr>
            <a:spLocks noGrp="1"/>
          </p:cNvSpPr>
          <p:nvPr>
            <p:ph type="pic" sz="quarter" idx="14"/>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7" name="Slide Number Placeholder 13">
            <a:extLst>
              <a:ext uri="{FF2B5EF4-FFF2-40B4-BE49-F238E27FC236}">
                <a16:creationId xmlns:a16="http://schemas.microsoft.com/office/drawing/2014/main" id="{1F55FE05-2CA0-4011-9B83-9FFB32FB01C9}"/>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DC8F664B-87B6-495F-B9C1-D1AC5897887E}" type="slidenum">
              <a:rPr lang="en-US"/>
              <a:pPr>
                <a:defRPr/>
              </a:pPr>
              <a:t>‹#›</a:t>
            </a:fld>
            <a:endParaRPr lang="en-US" dirty="0"/>
          </a:p>
        </p:txBody>
      </p:sp>
    </p:spTree>
    <p:extLst>
      <p:ext uri="{BB962C8B-B14F-4D97-AF65-F5344CB8AC3E}">
        <p14:creationId xmlns:p14="http://schemas.microsoft.com/office/powerpoint/2010/main" val="6560385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456EA4B-EC6B-4000-BD2C-05E524597636}"/>
              </a:ext>
            </a:extLst>
          </p:cNvPr>
          <p:cNvGrpSpPr/>
          <p:nvPr userDrawn="1"/>
        </p:nvGrpSpPr>
        <p:grpSpPr>
          <a:xfrm>
            <a:off x="0" y="0"/>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6C441E8B-3D5D-4839-AABE-0A2024ED6444}"/>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FD5A71B4-2306-4539-8160-DCA27874443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F3A7417E-516E-4AED-A629-D9DEE8346A41}"/>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44D4ECE1-AB55-4E55-B050-4DEF9079C965}"/>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124A4BE3-861A-4E20-B732-AD18182D4454}"/>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92959B8E-0DDE-47DF-92A3-80540F220934}"/>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F8F3A068-1F6D-42A2-8B00-32587F0F9EFD}"/>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96BD7915-06C3-4D56-B068-D45B3B8C4D48}"/>
              </a:ext>
            </a:extLst>
          </p:cNvPr>
          <p:cNvSpPr/>
          <p:nvPr userDrawn="1"/>
        </p:nvSpPr>
        <p:spPr>
          <a:xfrm>
            <a:off x="0" y="0"/>
            <a:ext cx="12192000" cy="6858000"/>
          </a:xfrm>
          <a:prstGeom prst="rect">
            <a:avLst/>
          </a:prstGeom>
          <a:gradFill>
            <a:gsLst>
              <a:gs pos="0">
                <a:schemeClr val="bg1">
                  <a:alpha val="0"/>
                </a:schemeClr>
              </a:gs>
              <a:gs pos="41500">
                <a:srgbClr val="FFFFFF">
                  <a:alpha val="70000"/>
                </a:srgbClr>
              </a:gs>
              <a:gs pos="8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Oval 14">
            <a:extLst>
              <a:ext uri="{FF2B5EF4-FFF2-40B4-BE49-F238E27FC236}">
                <a16:creationId xmlns:a16="http://schemas.microsoft.com/office/drawing/2014/main" id="{7E786095-2605-4BBA-B219-93CB727B15FF}"/>
              </a:ext>
            </a:extLst>
          </p:cNvPr>
          <p:cNvSpPr/>
          <p:nvPr/>
        </p:nvSpPr>
        <p:spPr>
          <a:xfrm>
            <a:off x="6494463" y="106363"/>
            <a:ext cx="5640387" cy="5641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E1B64CDA-99E1-4BBA-86B8-FCDE873E8EC9}"/>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8" name="Straight Connector 17">
            <a:extLst>
              <a:ext uri="{FF2B5EF4-FFF2-40B4-BE49-F238E27FC236}">
                <a16:creationId xmlns:a16="http://schemas.microsoft.com/office/drawing/2014/main" id="{140A89FB-9388-4B5A-B8C8-480B092D64D4}"/>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2890707-3822-4A7C-A1B3-5F8013B1014B}"/>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Picture Placeholder 21">
            <a:extLst>
              <a:ext uri="{FF2B5EF4-FFF2-40B4-BE49-F238E27FC236}">
                <a16:creationId xmlns:a16="http://schemas.microsoft.com/office/drawing/2014/main" id="{394F1CF1-D3A9-4DFB-9554-856AA539DB29}"/>
              </a:ext>
            </a:extLst>
          </p:cNvPr>
          <p:cNvSpPr>
            <a:spLocks noGrp="1"/>
          </p:cNvSpPr>
          <p:nvPr>
            <p:ph type="pic" sz="quarter" idx="14"/>
          </p:nvPr>
        </p:nvSpPr>
        <p:spPr>
          <a:xfrm>
            <a:off x="6706226" y="318876"/>
            <a:ext cx="5221224" cy="5221224"/>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910095"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1" name="Slide Number Placeholder 13">
            <a:extLst>
              <a:ext uri="{FF2B5EF4-FFF2-40B4-BE49-F238E27FC236}">
                <a16:creationId xmlns:a16="http://schemas.microsoft.com/office/drawing/2014/main" id="{E1EBD1C6-7FFD-4B66-9790-4F092B28D4D0}"/>
              </a:ext>
            </a:extLst>
          </p:cNvPr>
          <p:cNvSpPr>
            <a:spLocks noGrp="1"/>
          </p:cNvSpPr>
          <p:nvPr>
            <p:ph type="sldNum" sz="quarter" idx="17"/>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565576C0-40B9-410F-BFD3-F57DAD5689E6}" type="slidenum">
              <a:rPr lang="en-US"/>
              <a:pPr>
                <a:defRPr/>
              </a:pPr>
              <a:t>‹#›</a:t>
            </a:fld>
            <a:endParaRPr lang="en-US" dirty="0"/>
          </a:p>
        </p:txBody>
      </p:sp>
    </p:spTree>
    <p:extLst>
      <p:ext uri="{BB962C8B-B14F-4D97-AF65-F5344CB8AC3E}">
        <p14:creationId xmlns:p14="http://schemas.microsoft.com/office/powerpoint/2010/main" val="33393559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DF9A704-D340-4BDE-B32B-777CFD0E3A28}"/>
              </a:ext>
            </a:extLst>
          </p:cNvPr>
          <p:cNvGrpSpPr/>
          <p:nvPr userDrawn="1"/>
        </p:nvGrpSpPr>
        <p:grpSpPr>
          <a:xfrm flipV="1">
            <a:off x="0" y="2404423"/>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34DAA094-7476-4E4E-B66C-5AD6FFD7BE45}"/>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73D33CF6-906B-4041-8DBB-D36A4F3FF476}"/>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E11BDFD1-BF5C-4EFF-99E9-1CC9AF243A71}"/>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E5687639-580F-4F1E-A345-3B16DD120B4A}"/>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3AE742BC-B20A-41B1-9E5D-DFD1FED2D25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E7CF974E-5076-4968-B6F9-6AEB9617D059}"/>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6D5A200C-218B-4903-A009-552635876854}"/>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CF79D768-BD9D-4805-96C3-530F238F5DB7}"/>
              </a:ext>
            </a:extLst>
          </p:cNvPr>
          <p:cNvSpPr/>
          <p:nvPr userDrawn="1"/>
        </p:nvSpPr>
        <p:spPr>
          <a:xfrm flipV="1">
            <a:off x="0" y="0"/>
            <a:ext cx="12192000" cy="6858000"/>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Oval 14">
            <a:extLst>
              <a:ext uri="{FF2B5EF4-FFF2-40B4-BE49-F238E27FC236}">
                <a16:creationId xmlns:a16="http://schemas.microsoft.com/office/drawing/2014/main" id="{20E7821B-9C96-4E23-B060-94EA0B9FDB96}"/>
              </a:ext>
            </a:extLst>
          </p:cNvPr>
          <p:cNvSpPr/>
          <p:nvPr/>
        </p:nvSpPr>
        <p:spPr>
          <a:xfrm>
            <a:off x="6494463" y="106363"/>
            <a:ext cx="5640387" cy="5641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2B3AECAD-66BD-481D-8FE8-F96F8C8AFB02}"/>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8" name="Straight Connector 17">
            <a:extLst>
              <a:ext uri="{FF2B5EF4-FFF2-40B4-BE49-F238E27FC236}">
                <a16:creationId xmlns:a16="http://schemas.microsoft.com/office/drawing/2014/main" id="{9ACB923D-372E-4920-9832-E3CE1035DE75}"/>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97EA8F4-7D43-4A1B-9968-25809A321362}"/>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Picture Placeholder 21">
            <a:extLst>
              <a:ext uri="{FF2B5EF4-FFF2-40B4-BE49-F238E27FC236}">
                <a16:creationId xmlns:a16="http://schemas.microsoft.com/office/drawing/2014/main" id="{394F1CF1-D3A9-4DFB-9554-856AA539DB29}"/>
              </a:ext>
            </a:extLst>
          </p:cNvPr>
          <p:cNvSpPr>
            <a:spLocks noGrp="1"/>
          </p:cNvSpPr>
          <p:nvPr>
            <p:ph type="pic" sz="quarter" idx="14"/>
          </p:nvPr>
        </p:nvSpPr>
        <p:spPr>
          <a:xfrm>
            <a:off x="6706226" y="318876"/>
            <a:ext cx="5221224" cy="5221224"/>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910095"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1" name="Slide Number Placeholder 13">
            <a:extLst>
              <a:ext uri="{FF2B5EF4-FFF2-40B4-BE49-F238E27FC236}">
                <a16:creationId xmlns:a16="http://schemas.microsoft.com/office/drawing/2014/main" id="{DEB55850-9A74-4BF3-A023-58CBCBA6AFC4}"/>
              </a:ext>
            </a:extLst>
          </p:cNvPr>
          <p:cNvSpPr>
            <a:spLocks noGrp="1"/>
          </p:cNvSpPr>
          <p:nvPr>
            <p:ph type="sldNum" sz="quarter" idx="17"/>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B5782390-BF8E-4FA8-8FC6-E66867BAB8FE}" type="slidenum">
              <a:rPr lang="en-US"/>
              <a:pPr>
                <a:defRPr/>
              </a:pPr>
              <a:t>‹#›</a:t>
            </a:fld>
            <a:endParaRPr lang="en-US" dirty="0"/>
          </a:p>
        </p:txBody>
      </p:sp>
    </p:spTree>
    <p:extLst>
      <p:ext uri="{BB962C8B-B14F-4D97-AF65-F5344CB8AC3E}">
        <p14:creationId xmlns:p14="http://schemas.microsoft.com/office/powerpoint/2010/main" val="29694604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Section Header with Imi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7954B2-D04D-427D-8AC7-D1F066088ABE}"/>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6" name="Group 5">
            <a:extLst>
              <a:ext uri="{FF2B5EF4-FFF2-40B4-BE49-F238E27FC236}">
                <a16:creationId xmlns:a16="http://schemas.microsoft.com/office/drawing/2014/main" id="{C01F3E38-C47F-46AD-86DA-D3122D7D4741}"/>
              </a:ext>
            </a:extLst>
          </p:cNvPr>
          <p:cNvGrpSpPr/>
          <p:nvPr userDrawn="1"/>
        </p:nvGrpSpPr>
        <p:grpSpPr>
          <a:xfrm>
            <a:off x="0" y="0"/>
            <a:ext cx="12192000" cy="3255962"/>
            <a:chOff x="0" y="1770061"/>
            <a:chExt cx="12192000" cy="3255962"/>
          </a:xfrm>
          <a:solidFill>
            <a:schemeClr val="bg1"/>
          </a:solidFill>
        </p:grpSpPr>
        <p:sp>
          <p:nvSpPr>
            <p:cNvPr id="7" name="Rectangle 6">
              <a:extLst>
                <a:ext uri="{FF2B5EF4-FFF2-40B4-BE49-F238E27FC236}">
                  <a16:creationId xmlns:a16="http://schemas.microsoft.com/office/drawing/2014/main" id="{6F409A33-2F64-4FA8-8FC4-ACE9DAE0B2B5}"/>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666A2B36-2732-4FC9-9778-D8DF4D9C014B}"/>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F1C78FC8-9B8C-48EC-A57F-CB23FE389F63}"/>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CA67E8BA-9F20-431A-9F50-AD1DDF6CB7A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05B5EF3A-FF5C-44E9-A513-4B8F317379D6}"/>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ight Triangle 11">
            <a:extLst>
              <a:ext uri="{FF2B5EF4-FFF2-40B4-BE49-F238E27FC236}">
                <a16:creationId xmlns:a16="http://schemas.microsoft.com/office/drawing/2014/main" id="{E1E7951B-B9AB-4672-B5EF-B52659CEEE06}"/>
              </a:ext>
            </a:extLst>
          </p:cNvPr>
          <p:cNvSpPr/>
          <p:nvPr userDrawn="1"/>
        </p:nvSpPr>
        <p:spPr>
          <a:xfrm rot="18900000" flipH="1">
            <a:off x="435769" y="4610894"/>
            <a:ext cx="219075" cy="21748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E2403F92-64A0-416B-8E20-1051552B3DB9}"/>
              </a:ext>
            </a:extLst>
          </p:cNvPr>
          <p:cNvSpPr/>
          <p:nvPr/>
        </p:nvSpPr>
        <p:spPr>
          <a:xfrm>
            <a:off x="6511925" y="131763"/>
            <a:ext cx="5416550" cy="5416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accent2"/>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latin typeface="+mj-lt"/>
                <a:cs typeface="Arial" panose="020B0604020202020204" pitchFamily="34" charset="0"/>
              </a:defRPr>
            </a:lvl1pPr>
          </a:lstStyle>
          <a:p>
            <a:pPr lvl="0"/>
            <a:r>
              <a:rPr lang="en-US" noProof="0"/>
              <a:t>Edit Master text styles</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6715973" y="335810"/>
            <a:ext cx="5010912" cy="5010912"/>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35331070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D98CFC-F6E3-46FF-9EC8-1015311107C1}"/>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5" name="Group 4">
            <a:extLst>
              <a:ext uri="{FF2B5EF4-FFF2-40B4-BE49-F238E27FC236}">
                <a16:creationId xmlns:a16="http://schemas.microsoft.com/office/drawing/2014/main" id="{3EFCA8C0-3C3A-450E-AA8D-75671934A9C5}"/>
              </a:ext>
            </a:extLst>
          </p:cNvPr>
          <p:cNvGrpSpPr/>
          <p:nvPr userDrawn="1"/>
        </p:nvGrpSpPr>
        <p:grpSpPr>
          <a:xfrm>
            <a:off x="0" y="0"/>
            <a:ext cx="12192000" cy="3255962"/>
            <a:chOff x="0" y="1770061"/>
            <a:chExt cx="12192000" cy="3255962"/>
          </a:xfrm>
          <a:solidFill>
            <a:schemeClr val="bg1"/>
          </a:solidFill>
        </p:grpSpPr>
        <p:sp>
          <p:nvSpPr>
            <p:cNvPr id="6" name="Rectangle 5">
              <a:extLst>
                <a:ext uri="{FF2B5EF4-FFF2-40B4-BE49-F238E27FC236}">
                  <a16:creationId xmlns:a16="http://schemas.microsoft.com/office/drawing/2014/main" id="{689B1B75-24FC-4D44-B88C-946577282D4A}"/>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2CD50D8A-AB6E-4A63-866B-0AE0C4C44A1F}"/>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A062C257-EC2F-4D8C-8F49-6AA813513215}"/>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4A6C5244-00BE-4594-A4B1-C94EC328C7F1}"/>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5F55C240-C724-4B24-A9E6-1A7FE0725CBE}"/>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1" name="Right Triangle 10">
            <a:extLst>
              <a:ext uri="{FF2B5EF4-FFF2-40B4-BE49-F238E27FC236}">
                <a16:creationId xmlns:a16="http://schemas.microsoft.com/office/drawing/2014/main" id="{484FCB6F-06AB-42B3-944A-AC0EFFD861AC}"/>
              </a:ext>
            </a:extLst>
          </p:cNvPr>
          <p:cNvSpPr/>
          <p:nvPr userDrawn="1"/>
        </p:nvSpPr>
        <p:spPr>
          <a:xfrm rot="18900000" flipH="1">
            <a:off x="435769" y="4610894"/>
            <a:ext cx="219075" cy="21748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accent2"/>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latin typeface="+mj-lt"/>
                <a:cs typeface="Arial" panose="020B0604020202020204" pitchFamily="34" charset="0"/>
              </a:defRPr>
            </a:lvl1pPr>
          </a:lstStyle>
          <a:p>
            <a:pPr lvl="0"/>
            <a:r>
              <a:rPr lang="en-US" noProof="0"/>
              <a:t>Edit Master text styles</a:t>
            </a:r>
          </a:p>
        </p:txBody>
      </p:sp>
    </p:spTree>
    <p:extLst>
      <p:ext uri="{BB962C8B-B14F-4D97-AF65-F5344CB8AC3E}">
        <p14:creationId xmlns:p14="http://schemas.microsoft.com/office/powerpoint/2010/main" val="42183057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Section Header with Image 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69EDA1-FA99-40F5-A8D4-EFFB0EF9A7A2}"/>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6" name="Group 5">
            <a:extLst>
              <a:ext uri="{FF2B5EF4-FFF2-40B4-BE49-F238E27FC236}">
                <a16:creationId xmlns:a16="http://schemas.microsoft.com/office/drawing/2014/main" id="{22DF4722-3C60-4449-A94C-D4BE07DA10FF}"/>
              </a:ext>
            </a:extLst>
          </p:cNvPr>
          <p:cNvGrpSpPr/>
          <p:nvPr userDrawn="1"/>
        </p:nvGrpSpPr>
        <p:grpSpPr>
          <a:xfrm>
            <a:off x="0" y="0"/>
            <a:ext cx="12192000" cy="3255962"/>
            <a:chOff x="0" y="1770061"/>
            <a:chExt cx="12192000" cy="3255962"/>
          </a:xfrm>
          <a:solidFill>
            <a:schemeClr val="accent3"/>
          </a:solidFill>
        </p:grpSpPr>
        <p:sp>
          <p:nvSpPr>
            <p:cNvPr id="7" name="Rectangle 6">
              <a:extLst>
                <a:ext uri="{FF2B5EF4-FFF2-40B4-BE49-F238E27FC236}">
                  <a16:creationId xmlns:a16="http://schemas.microsoft.com/office/drawing/2014/main" id="{153C793B-5BF6-46A3-81DD-93EAD565E4A0}"/>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39DE2E4D-84D0-4D52-A087-5BC836FF4F75}"/>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2AE2FAB7-FFB1-4F71-92A8-28C1CD2A39C3}"/>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839808EA-8EE5-4D8C-8A93-7BE68212ACA2}"/>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519DB29F-ADB9-4F6C-931B-95E40F5D7CE3}"/>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ight Triangle 11">
            <a:extLst>
              <a:ext uri="{FF2B5EF4-FFF2-40B4-BE49-F238E27FC236}">
                <a16:creationId xmlns:a16="http://schemas.microsoft.com/office/drawing/2014/main" id="{A68C50D6-1439-487F-ACB2-133FC707892B}"/>
              </a:ext>
            </a:extLst>
          </p:cNvPr>
          <p:cNvSpPr/>
          <p:nvPr userDrawn="1"/>
        </p:nvSpPr>
        <p:spPr>
          <a:xfrm rot="18900000" flipH="1">
            <a:off x="435769" y="4610894"/>
            <a:ext cx="219075" cy="21748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DD668070-6519-45C4-BBAC-61B1D924A5C4}"/>
              </a:ext>
            </a:extLst>
          </p:cNvPr>
          <p:cNvSpPr/>
          <p:nvPr/>
        </p:nvSpPr>
        <p:spPr>
          <a:xfrm>
            <a:off x="6511925" y="131763"/>
            <a:ext cx="5416550" cy="5416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bg1"/>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solidFill>
                  <a:schemeClr val="bg1"/>
                </a:solidFill>
                <a:latin typeface="+mj-lt"/>
                <a:cs typeface="Arial" panose="020B0604020202020204" pitchFamily="34" charset="0"/>
              </a:defRPr>
            </a:lvl1pPr>
          </a:lstStyle>
          <a:p>
            <a:pPr lvl="0"/>
            <a:r>
              <a:rPr lang="en-US" noProof="0"/>
              <a:t>Edit Master text styles</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6715973" y="335810"/>
            <a:ext cx="5010912" cy="5010912"/>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3044900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subtitle">
  <p:cSld name="Title + subtitle">
    <p:spTree>
      <p:nvGrpSpPr>
        <p:cNvPr id="1" name="Shape 35"/>
        <p:cNvGrpSpPr/>
        <p:nvPr/>
      </p:nvGrpSpPr>
      <p:grpSpPr>
        <a:xfrm>
          <a:off x="0" y="0"/>
          <a:ext cx="0" cy="0"/>
          <a:chOff x="0" y="0"/>
          <a:chExt cx="0" cy="0"/>
        </a:xfrm>
      </p:grpSpPr>
      <p:sp>
        <p:nvSpPr>
          <p:cNvPr id="36" name="Google Shape;36;p5"/>
          <p:cNvSpPr txBox="1">
            <a:spLocks noGrp="1"/>
          </p:cNvSpPr>
          <p:nvPr>
            <p:ph type="ctrTitle"/>
          </p:nvPr>
        </p:nvSpPr>
        <p:spPr>
          <a:xfrm>
            <a:off x="3517800" y="501997"/>
            <a:ext cx="5156400" cy="2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Clr>
                <a:schemeClr val="accent6"/>
              </a:buClr>
              <a:buSzPts val="1600"/>
              <a:buNone/>
              <a:defRPr sz="2133">
                <a:solidFill>
                  <a:schemeClr val="accent6"/>
                </a:solidFill>
              </a:defRPr>
            </a:lvl2pPr>
            <a:lvl3pPr lvl="2" rtl="0">
              <a:spcBef>
                <a:spcPts val="0"/>
              </a:spcBef>
              <a:spcAft>
                <a:spcPts val="0"/>
              </a:spcAft>
              <a:buClr>
                <a:schemeClr val="accent6"/>
              </a:buClr>
              <a:buSzPts val="1600"/>
              <a:buNone/>
              <a:defRPr sz="2133">
                <a:solidFill>
                  <a:schemeClr val="accent6"/>
                </a:solidFill>
              </a:defRPr>
            </a:lvl3pPr>
            <a:lvl4pPr lvl="3" rtl="0">
              <a:spcBef>
                <a:spcPts val="0"/>
              </a:spcBef>
              <a:spcAft>
                <a:spcPts val="0"/>
              </a:spcAft>
              <a:buClr>
                <a:schemeClr val="accent6"/>
              </a:buClr>
              <a:buSzPts val="1600"/>
              <a:buNone/>
              <a:defRPr sz="2133">
                <a:solidFill>
                  <a:schemeClr val="accent6"/>
                </a:solidFill>
              </a:defRPr>
            </a:lvl4pPr>
            <a:lvl5pPr lvl="4" rtl="0">
              <a:spcBef>
                <a:spcPts val="0"/>
              </a:spcBef>
              <a:spcAft>
                <a:spcPts val="0"/>
              </a:spcAft>
              <a:buClr>
                <a:schemeClr val="accent6"/>
              </a:buClr>
              <a:buSzPts val="1600"/>
              <a:buNone/>
              <a:defRPr sz="2133">
                <a:solidFill>
                  <a:schemeClr val="accent6"/>
                </a:solidFill>
              </a:defRPr>
            </a:lvl5pPr>
            <a:lvl6pPr lvl="5" rtl="0">
              <a:spcBef>
                <a:spcPts val="0"/>
              </a:spcBef>
              <a:spcAft>
                <a:spcPts val="0"/>
              </a:spcAft>
              <a:buClr>
                <a:schemeClr val="accent6"/>
              </a:buClr>
              <a:buSzPts val="1600"/>
              <a:buNone/>
              <a:defRPr sz="2133">
                <a:solidFill>
                  <a:schemeClr val="accent6"/>
                </a:solidFill>
              </a:defRPr>
            </a:lvl6pPr>
            <a:lvl7pPr lvl="6" rtl="0">
              <a:spcBef>
                <a:spcPts val="0"/>
              </a:spcBef>
              <a:spcAft>
                <a:spcPts val="0"/>
              </a:spcAft>
              <a:buClr>
                <a:schemeClr val="accent6"/>
              </a:buClr>
              <a:buSzPts val="1600"/>
              <a:buNone/>
              <a:defRPr sz="2133">
                <a:solidFill>
                  <a:schemeClr val="accent6"/>
                </a:solidFill>
              </a:defRPr>
            </a:lvl7pPr>
            <a:lvl8pPr lvl="7" rtl="0">
              <a:spcBef>
                <a:spcPts val="0"/>
              </a:spcBef>
              <a:spcAft>
                <a:spcPts val="0"/>
              </a:spcAft>
              <a:buClr>
                <a:schemeClr val="accent6"/>
              </a:buClr>
              <a:buSzPts val="1600"/>
              <a:buNone/>
              <a:defRPr sz="2133">
                <a:solidFill>
                  <a:schemeClr val="accent6"/>
                </a:solidFill>
              </a:defRPr>
            </a:lvl8pPr>
            <a:lvl9pPr lvl="8" rtl="0">
              <a:spcBef>
                <a:spcPts val="0"/>
              </a:spcBef>
              <a:spcAft>
                <a:spcPts val="0"/>
              </a:spcAft>
              <a:buClr>
                <a:schemeClr val="accent6"/>
              </a:buClr>
              <a:buSzPts val="1600"/>
              <a:buNone/>
              <a:defRPr sz="2133">
                <a:solidFill>
                  <a:schemeClr val="accent6"/>
                </a:solidFill>
              </a:defRPr>
            </a:lvl9pPr>
          </a:lstStyle>
          <a:p>
            <a:endParaRPr/>
          </a:p>
        </p:txBody>
      </p:sp>
      <p:sp>
        <p:nvSpPr>
          <p:cNvPr id="37" name="Google Shape;37;p5"/>
          <p:cNvSpPr txBox="1">
            <a:spLocks noGrp="1"/>
          </p:cNvSpPr>
          <p:nvPr>
            <p:ph type="subTitle" idx="1"/>
          </p:nvPr>
        </p:nvSpPr>
        <p:spPr>
          <a:xfrm>
            <a:off x="3279400" y="3085633"/>
            <a:ext cx="5633200" cy="2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67"/>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36474795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EE7A0-1D71-4AE9-A7A8-91F84FED27F7}"/>
              </a:ext>
            </a:extLst>
          </p:cNvPr>
          <p:cNvSpPr>
            <a:spLocks noGrp="1"/>
          </p:cNvSpPr>
          <p:nvPr>
            <p:ph type="title"/>
          </p:nvPr>
        </p:nvSpPr>
        <p:spPr>
          <a:xfrm>
            <a:off x="640079" y="500492"/>
            <a:ext cx="10980413" cy="493421"/>
          </a:xfrm>
        </p:spPr>
        <p:txBody>
          <a:bodyPr/>
          <a:lstStyle/>
          <a:p>
            <a:r>
              <a:rPr lang="en-US" noProof="0"/>
              <a:t>Click to edit Master title style</a:t>
            </a:r>
          </a:p>
        </p:txBody>
      </p:sp>
      <p:sp>
        <p:nvSpPr>
          <p:cNvPr id="3" name="Slide Number Placeholder 4">
            <a:extLst>
              <a:ext uri="{FF2B5EF4-FFF2-40B4-BE49-F238E27FC236}">
                <a16:creationId xmlns:a16="http://schemas.microsoft.com/office/drawing/2014/main" id="{E1EED3B3-0960-4039-B064-D18EBD26F637}"/>
              </a:ext>
            </a:extLst>
          </p:cNvPr>
          <p:cNvSpPr>
            <a:spLocks noGrp="1"/>
          </p:cNvSpPr>
          <p:nvPr>
            <p:ph type="sldNum" sz="quarter" idx="10"/>
          </p:nvPr>
        </p:nvSpPr>
        <p:spPr/>
        <p:txBody>
          <a:bodyPr/>
          <a:lstStyle>
            <a:lvl1pPr>
              <a:defRPr>
                <a:solidFill>
                  <a:srgbClr val="FFFFFF"/>
                </a:solidFill>
              </a:defRPr>
            </a:lvl1pPr>
          </a:lstStyle>
          <a:p>
            <a:pPr>
              <a:defRPr/>
            </a:pPr>
            <a:fld id="{7EF256E6-19A7-4534-9F71-B7A5D2B79CE7}" type="slidenum">
              <a:rPr lang="en-US"/>
              <a:pPr>
                <a:defRPr/>
              </a:pPr>
              <a:t>‹#›</a:t>
            </a:fld>
            <a:endParaRPr lang="en-US" dirty="0"/>
          </a:p>
        </p:txBody>
      </p:sp>
    </p:spTree>
    <p:extLst>
      <p:ext uri="{BB962C8B-B14F-4D97-AF65-F5344CB8AC3E}">
        <p14:creationId xmlns:p14="http://schemas.microsoft.com/office/powerpoint/2010/main" val="22720411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Quote Slide 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1704D7-5E16-4EF2-815E-37859F4F7597}"/>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1">
            <a:extLst>
              <a:ext uri="{FF2B5EF4-FFF2-40B4-BE49-F238E27FC236}">
                <a16:creationId xmlns:a16="http://schemas.microsoft.com/office/drawing/2014/main" id="{BAC14ECC-6561-4A82-B9B9-1FE53CE5CB52}"/>
              </a:ext>
            </a:extLst>
          </p:cNvPr>
          <p:cNvSpPr/>
          <p:nvPr userDrawn="1"/>
        </p:nvSpPr>
        <p:spPr>
          <a:xfrm rot="19800000">
            <a:off x="-1368425" y="-966788"/>
            <a:ext cx="8281988" cy="3255963"/>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Oval 5">
            <a:extLst>
              <a:ext uri="{FF2B5EF4-FFF2-40B4-BE49-F238E27FC236}">
                <a16:creationId xmlns:a16="http://schemas.microsoft.com/office/drawing/2014/main" id="{FACBE48D-3B5B-4CA4-B588-139D2F21CB07}"/>
              </a:ext>
            </a:extLst>
          </p:cNvPr>
          <p:cNvSpPr/>
          <p:nvPr userDrawn="1"/>
        </p:nvSpPr>
        <p:spPr>
          <a:xfrm>
            <a:off x="423863" y="1400175"/>
            <a:ext cx="3698875" cy="3698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66FA8945-F9C2-4CEE-98D8-22ADC4945D7A}"/>
              </a:ext>
            </a:extLst>
          </p:cNvPr>
          <p:cNvSpPr txBox="1">
            <a:spLocks/>
          </p:cNvSpPr>
          <p:nvPr userDrawn="1"/>
        </p:nvSpPr>
        <p:spPr bwMode="auto">
          <a:xfrm>
            <a:off x="4411663" y="1924050"/>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FFFFFF"/>
                </a:solidFill>
              </a:rPr>
              <a:t>“</a:t>
            </a:r>
          </a:p>
        </p:txBody>
      </p:sp>
      <p:sp>
        <p:nvSpPr>
          <p:cNvPr id="8" name="Oval 7">
            <a:extLst>
              <a:ext uri="{FF2B5EF4-FFF2-40B4-BE49-F238E27FC236}">
                <a16:creationId xmlns:a16="http://schemas.microsoft.com/office/drawing/2014/main" id="{5FA57436-2985-43D3-93A9-09079B34620A}"/>
              </a:ext>
            </a:extLst>
          </p:cNvPr>
          <p:cNvSpPr/>
          <p:nvPr userDrawn="1"/>
        </p:nvSpPr>
        <p:spPr>
          <a:xfrm>
            <a:off x="11231563" y="6327775"/>
            <a:ext cx="388937" cy="39052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0880C081-F8A1-4CDC-82AA-850C88AD0E26}"/>
              </a:ext>
            </a:extLst>
          </p:cNvPr>
          <p:cNvCxnSpPr/>
          <p:nvPr userDrawn="1"/>
        </p:nvCxnSpPr>
        <p:spPr>
          <a:xfrm>
            <a:off x="11107738" y="6294438"/>
            <a:ext cx="0" cy="4572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1C75006-D12B-491B-8877-CC88B7F206E4}"/>
              </a:ext>
            </a:extLst>
          </p:cNvPr>
          <p:cNvCxnSpPr/>
          <p:nvPr userDrawn="1"/>
        </p:nvCxnSpPr>
        <p:spPr>
          <a:xfrm>
            <a:off x="0" y="6523038"/>
            <a:ext cx="111093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5124562" y="2409371"/>
            <a:ext cx="6354526" cy="3577863"/>
          </a:xfrm>
        </p:spPr>
        <p:txBody>
          <a:bodyPr rtlCol="0" anchor="t">
            <a:noAutofit/>
          </a:bodyPr>
          <a:lstStyle>
            <a:lvl1pPr>
              <a:lnSpc>
                <a:spcPct val="100000"/>
              </a:lnSpc>
              <a:defRPr lang="en-GB" sz="3200" b="1" spc="0">
                <a:solidFill>
                  <a:schemeClr val="bg1"/>
                </a:solidFill>
                <a:latin typeface="+mj-lt"/>
              </a:defRPr>
            </a:lvl1pPr>
          </a:lstStyle>
          <a:p>
            <a:pPr lvl="0"/>
            <a:r>
              <a:rPr lang="en-US" noProof="0"/>
              <a:t>Click to edit Master title style</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562502" y="1539126"/>
            <a:ext cx="3421745" cy="3421745"/>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DADF8D7C-B907-423E-8093-E78326CB39EE}"/>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49A43F97-66BD-4A71-A9A7-13C26480D111}" type="slidenum">
              <a:rPr lang="en-US"/>
              <a:pPr>
                <a:defRPr/>
              </a:pPr>
              <a:t>‹#›</a:t>
            </a:fld>
            <a:endParaRPr lang="en-US" dirty="0"/>
          </a:p>
        </p:txBody>
      </p:sp>
    </p:spTree>
    <p:extLst>
      <p:ext uri="{BB962C8B-B14F-4D97-AF65-F5344CB8AC3E}">
        <p14:creationId xmlns:p14="http://schemas.microsoft.com/office/powerpoint/2010/main" val="25324711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Quote Slide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E69033-C41D-4596-89F7-FA457F73F8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1">
            <a:extLst>
              <a:ext uri="{FF2B5EF4-FFF2-40B4-BE49-F238E27FC236}">
                <a16:creationId xmlns:a16="http://schemas.microsoft.com/office/drawing/2014/main" id="{49733115-45CC-40EF-979E-2A52F9374B8A}"/>
              </a:ext>
            </a:extLst>
          </p:cNvPr>
          <p:cNvSpPr/>
          <p:nvPr userDrawn="1"/>
        </p:nvSpPr>
        <p:spPr>
          <a:xfrm rot="19800000">
            <a:off x="-1368425" y="-966788"/>
            <a:ext cx="8281988" cy="3255963"/>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Oval 5">
            <a:extLst>
              <a:ext uri="{FF2B5EF4-FFF2-40B4-BE49-F238E27FC236}">
                <a16:creationId xmlns:a16="http://schemas.microsoft.com/office/drawing/2014/main" id="{EF350AEE-64D0-4AFD-B25D-5125546BD9B9}"/>
              </a:ext>
            </a:extLst>
          </p:cNvPr>
          <p:cNvSpPr/>
          <p:nvPr userDrawn="1"/>
        </p:nvSpPr>
        <p:spPr>
          <a:xfrm>
            <a:off x="423863" y="1400175"/>
            <a:ext cx="3698875" cy="3698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B993CC74-D931-4452-9C00-CDBBFA576258}"/>
              </a:ext>
            </a:extLst>
          </p:cNvPr>
          <p:cNvSpPr txBox="1">
            <a:spLocks/>
          </p:cNvSpPr>
          <p:nvPr userDrawn="1"/>
        </p:nvSpPr>
        <p:spPr bwMode="auto">
          <a:xfrm>
            <a:off x="4411663" y="1924050"/>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44546A"/>
                </a:solidFill>
              </a:rPr>
              <a:t>“</a:t>
            </a:r>
          </a:p>
        </p:txBody>
      </p:sp>
      <p:sp>
        <p:nvSpPr>
          <p:cNvPr id="8" name="Oval 7">
            <a:extLst>
              <a:ext uri="{FF2B5EF4-FFF2-40B4-BE49-F238E27FC236}">
                <a16:creationId xmlns:a16="http://schemas.microsoft.com/office/drawing/2014/main" id="{C4C4E29A-74AD-4DA3-B827-ECC308974EE2}"/>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CAE5E4B2-A25E-497E-A085-FC8247CCB495}"/>
              </a:ext>
            </a:extLst>
          </p:cNvPr>
          <p:cNvCxnSpPr/>
          <p:nvPr userDrawn="1"/>
        </p:nvCxnSpPr>
        <p:spPr>
          <a:xfrm>
            <a:off x="11107738" y="6294438"/>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016440-78AE-411F-B5DC-D65E20C34A44}"/>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5124562" y="2409371"/>
            <a:ext cx="6354526" cy="3577863"/>
          </a:xfrm>
        </p:spPr>
        <p:txBody>
          <a:bodyPr rtlCol="0" anchor="t">
            <a:noAutofit/>
          </a:bodyPr>
          <a:lstStyle>
            <a:lvl1pPr>
              <a:lnSpc>
                <a:spcPct val="100000"/>
              </a:lnSpc>
              <a:defRPr lang="en-GB" sz="3200" b="1" spc="0">
                <a:solidFill>
                  <a:schemeClr val="tx2"/>
                </a:solidFill>
                <a:latin typeface="+mj-lt"/>
              </a:defRPr>
            </a:lvl1pPr>
          </a:lstStyle>
          <a:p>
            <a:pPr lvl="0"/>
            <a:r>
              <a:rPr lang="en-US" noProof="0"/>
              <a:t>Click to edit Master title style</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562502" y="1539126"/>
            <a:ext cx="3421745" cy="3421745"/>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6A43AEC7-C7E2-4A74-8ED7-988837420B19}"/>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4A9B040F-4B22-4FCE-BDA0-0D825D27D3E8}" type="slidenum">
              <a:rPr lang="en-US"/>
              <a:pPr>
                <a:defRPr/>
              </a:pPr>
              <a:t>‹#›</a:t>
            </a:fld>
            <a:endParaRPr lang="en-US" dirty="0"/>
          </a:p>
        </p:txBody>
      </p:sp>
    </p:spTree>
    <p:extLst>
      <p:ext uri="{BB962C8B-B14F-4D97-AF65-F5344CB8AC3E}">
        <p14:creationId xmlns:p14="http://schemas.microsoft.com/office/powerpoint/2010/main" val="25670673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Quote Slide Curv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684300-D03B-4C33-B589-6F1B6992F56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9">
            <a:extLst>
              <a:ext uri="{FF2B5EF4-FFF2-40B4-BE49-F238E27FC236}">
                <a16:creationId xmlns:a16="http://schemas.microsoft.com/office/drawing/2014/main" id="{746E5B64-2906-431C-8D60-FBE56AB23ACA}"/>
              </a:ext>
            </a:extLst>
          </p:cNvPr>
          <p:cNvSpPr>
            <a:spLocks/>
          </p:cNvSpPr>
          <p:nvPr/>
        </p:nvSpPr>
        <p:spPr bwMode="auto">
          <a:xfrm rot="20994946">
            <a:off x="-308388" y="270107"/>
            <a:ext cx="12759629" cy="3500921"/>
          </a:xfrm>
          <a:custGeom>
            <a:avLst/>
            <a:gdLst>
              <a:gd name="connsiteX0" fmla="*/ 10516035 w 12759629"/>
              <a:gd name="connsiteY0" fmla="*/ 2541856 h 3500921"/>
              <a:gd name="connsiteX1" fmla="*/ 12070532 w 12759629"/>
              <a:gd name="connsiteY1" fmla="*/ 3047516 h 3500921"/>
              <a:gd name="connsiteX2" fmla="*/ 12340450 w 12759629"/>
              <a:gd name="connsiteY2" fmla="*/ 3189806 h 3500921"/>
              <a:gd name="connsiteX3" fmla="*/ 12320059 w 12759629"/>
              <a:gd name="connsiteY3" fmla="*/ 3304463 h 3500921"/>
              <a:gd name="connsiteX4" fmla="*/ 12187055 w 12759629"/>
              <a:gd name="connsiteY4" fmla="*/ 3237627 h 3500921"/>
              <a:gd name="connsiteX5" fmla="*/ 9703854 w 12759629"/>
              <a:gd name="connsiteY5" fmla="*/ 2636906 h 3500921"/>
              <a:gd name="connsiteX6" fmla="*/ 6410869 w 12759629"/>
              <a:gd name="connsiteY6" fmla="*/ 3114646 h 3500921"/>
              <a:gd name="connsiteX7" fmla="*/ 3103029 w 12759629"/>
              <a:gd name="connsiteY7" fmla="*/ 3500820 h 3500921"/>
              <a:gd name="connsiteX8" fmla="*/ 27535 w 12759629"/>
              <a:gd name="connsiteY8" fmla="*/ 2961569 h 3500921"/>
              <a:gd name="connsiteX9" fmla="*/ 0 w 12759629"/>
              <a:gd name="connsiteY9" fmla="*/ 2948829 h 3500921"/>
              <a:gd name="connsiteX10" fmla="*/ 6084 w 12759629"/>
              <a:gd name="connsiteY10" fmla="*/ 2914623 h 3500921"/>
              <a:gd name="connsiteX11" fmla="*/ 36566 w 12759629"/>
              <a:gd name="connsiteY11" fmla="*/ 2929330 h 3500921"/>
              <a:gd name="connsiteX12" fmla="*/ 3107981 w 12759629"/>
              <a:gd name="connsiteY12" fmla="*/ 3484895 h 3500921"/>
              <a:gd name="connsiteX13" fmla="*/ 6410869 w 12759629"/>
              <a:gd name="connsiteY13" fmla="*/ 3035023 h 3500921"/>
              <a:gd name="connsiteX14" fmla="*/ 9693950 w 12759629"/>
              <a:gd name="connsiteY14" fmla="*/ 2477659 h 3500921"/>
              <a:gd name="connsiteX15" fmla="*/ 10516035 w 12759629"/>
              <a:gd name="connsiteY15" fmla="*/ 2541856 h 3500921"/>
              <a:gd name="connsiteX16" fmla="*/ 10663864 w 12759629"/>
              <a:gd name="connsiteY16" fmla="*/ 1743885 h 3500921"/>
              <a:gd name="connsiteX17" fmla="*/ 12361031 w 12759629"/>
              <a:gd name="connsiteY17" fmla="*/ 2490300 h 3500921"/>
              <a:gd name="connsiteX18" fmla="*/ 12452364 w 12759629"/>
              <a:gd name="connsiteY18" fmla="*/ 2560519 h 3500921"/>
              <a:gd name="connsiteX19" fmla="*/ 12394470 w 12759629"/>
              <a:gd name="connsiteY19" fmla="*/ 2886055 h 3500921"/>
              <a:gd name="connsiteX20" fmla="*/ 12350704 w 12759629"/>
              <a:gd name="connsiteY20" fmla="*/ 2856440 h 3500921"/>
              <a:gd name="connsiteX21" fmla="*/ 9674113 w 12759629"/>
              <a:gd name="connsiteY21" fmla="*/ 2079999 h 3500921"/>
              <a:gd name="connsiteX22" fmla="*/ 6410950 w 12759629"/>
              <a:gd name="connsiteY22" fmla="*/ 2820279 h 3500921"/>
              <a:gd name="connsiteX23" fmla="*/ 3123029 w 12759629"/>
              <a:gd name="connsiteY23" fmla="*/ 3433200 h 3500921"/>
              <a:gd name="connsiteX24" fmla="*/ 64774 w 12759629"/>
              <a:gd name="connsiteY24" fmla="*/ 2832803 h 3500921"/>
              <a:gd name="connsiteX25" fmla="*/ 24504 w 12759629"/>
              <a:gd name="connsiteY25" fmla="*/ 2811044 h 3500921"/>
              <a:gd name="connsiteX26" fmla="*/ 47732 w 12759629"/>
              <a:gd name="connsiteY26" fmla="*/ 2680435 h 3500921"/>
              <a:gd name="connsiteX27" fmla="*/ 97636 w 12759629"/>
              <a:gd name="connsiteY27" fmla="*/ 2708386 h 3500921"/>
              <a:gd name="connsiteX28" fmla="*/ 3137884 w 12759629"/>
              <a:gd name="connsiteY28" fmla="*/ 3361559 h 3500921"/>
              <a:gd name="connsiteX29" fmla="*/ 6410950 w 12759629"/>
              <a:gd name="connsiteY29" fmla="*/ 2565559 h 3500921"/>
              <a:gd name="connsiteX30" fmla="*/ 9649354 w 12759629"/>
              <a:gd name="connsiteY30" fmla="*/ 1697920 h 3500921"/>
              <a:gd name="connsiteX31" fmla="*/ 10663864 w 12759629"/>
              <a:gd name="connsiteY31" fmla="*/ 1743885 h 3500921"/>
              <a:gd name="connsiteX32" fmla="*/ 10969792 w 12759629"/>
              <a:gd name="connsiteY32" fmla="*/ 889041 h 3500921"/>
              <a:gd name="connsiteX33" fmla="*/ 12565593 w 12759629"/>
              <a:gd name="connsiteY33" fmla="*/ 1623395 h 3500921"/>
              <a:gd name="connsiteX34" fmla="*/ 12612354 w 12759629"/>
              <a:gd name="connsiteY34" fmla="*/ 1660905 h 3500921"/>
              <a:gd name="connsiteX35" fmla="*/ 12489095 w 12759629"/>
              <a:gd name="connsiteY35" fmla="*/ 2353982 h 3500921"/>
              <a:gd name="connsiteX36" fmla="*/ 12488942 w 12759629"/>
              <a:gd name="connsiteY36" fmla="*/ 2353851 h 3500921"/>
              <a:gd name="connsiteX37" fmla="*/ 9633837 w 12759629"/>
              <a:gd name="connsiteY37" fmla="*/ 1455647 h 3500921"/>
              <a:gd name="connsiteX38" fmla="*/ 6410394 w 12759629"/>
              <a:gd name="connsiteY38" fmla="*/ 2398498 h 3500921"/>
              <a:gd name="connsiteX39" fmla="*/ 3147339 w 12759629"/>
              <a:gd name="connsiteY39" fmla="*/ 3281676 h 3500921"/>
              <a:gd name="connsiteX40" fmla="*/ 120302 w 12759629"/>
              <a:gd name="connsiteY40" fmla="*/ 2620525 h 3500921"/>
              <a:gd name="connsiteX41" fmla="*/ 64391 w 12759629"/>
              <a:gd name="connsiteY41" fmla="*/ 2586765 h 3500921"/>
              <a:gd name="connsiteX42" fmla="*/ 129014 w 12759629"/>
              <a:gd name="connsiteY42" fmla="*/ 2223396 h 3500921"/>
              <a:gd name="connsiteX43" fmla="*/ 207516 w 12759629"/>
              <a:gd name="connsiteY43" fmla="*/ 2271822 h 3500921"/>
              <a:gd name="connsiteX44" fmla="*/ 3196854 w 12759629"/>
              <a:gd name="connsiteY44" fmla="*/ 2875891 h 3500921"/>
              <a:gd name="connsiteX45" fmla="*/ 6410395 w 12759629"/>
              <a:gd name="connsiteY45" fmla="*/ 1805735 h 3500921"/>
              <a:gd name="connsiteX46" fmla="*/ 9579371 w 12759629"/>
              <a:gd name="connsiteY46" fmla="*/ 846970 h 3500921"/>
              <a:gd name="connsiteX47" fmla="*/ 10969792 w 12759629"/>
              <a:gd name="connsiteY47" fmla="*/ 889041 h 3500921"/>
              <a:gd name="connsiteX48" fmla="*/ 12695153 w 12759629"/>
              <a:gd name="connsiteY48" fmla="*/ 821327 h 3500921"/>
              <a:gd name="connsiteX49" fmla="*/ 12759629 w 12759629"/>
              <a:gd name="connsiteY49" fmla="*/ 832794 h 3500921"/>
              <a:gd name="connsiteX50" fmla="*/ 12754040 w 12759629"/>
              <a:gd name="connsiteY50" fmla="*/ 864218 h 3500921"/>
              <a:gd name="connsiteX51" fmla="*/ 9634801 w 12759629"/>
              <a:gd name="connsiteY51" fmla="*/ 277064 h 3500921"/>
              <a:gd name="connsiteX52" fmla="*/ 12174055 w 12759629"/>
              <a:gd name="connsiteY52" fmla="*/ 728654 h 3500921"/>
              <a:gd name="connsiteX53" fmla="*/ 12314087 w 12759629"/>
              <a:gd name="connsiteY53" fmla="*/ 809460 h 3500921"/>
              <a:gd name="connsiteX54" fmla="*/ 12513862 w 12759629"/>
              <a:gd name="connsiteY54" fmla="*/ 939924 h 3500921"/>
              <a:gd name="connsiteX55" fmla="*/ 12714277 w 12759629"/>
              <a:gd name="connsiteY55" fmla="*/ 1087803 h 3500921"/>
              <a:gd name="connsiteX56" fmla="*/ 12643623 w 12759629"/>
              <a:gd name="connsiteY56" fmla="*/ 1485082 h 3500921"/>
              <a:gd name="connsiteX57" fmla="*/ 12600454 w 12759629"/>
              <a:gd name="connsiteY57" fmla="*/ 1452040 h 3500921"/>
              <a:gd name="connsiteX58" fmla="*/ 9589210 w 12759629"/>
              <a:gd name="connsiteY58" fmla="*/ 735230 h 3500921"/>
              <a:gd name="connsiteX59" fmla="*/ 6425088 w 12759629"/>
              <a:gd name="connsiteY59" fmla="*/ 1694315 h 3500921"/>
              <a:gd name="connsiteX60" fmla="*/ 3221352 w 12759629"/>
              <a:gd name="connsiteY60" fmla="*/ 2804625 h 3500921"/>
              <a:gd name="connsiteX61" fmla="*/ 227896 w 12759629"/>
              <a:gd name="connsiteY61" fmla="*/ 2237254 h 3500921"/>
              <a:gd name="connsiteX62" fmla="*/ 136311 w 12759629"/>
              <a:gd name="connsiteY62" fmla="*/ 2182365 h 3500921"/>
              <a:gd name="connsiteX63" fmla="*/ 209053 w 12759629"/>
              <a:gd name="connsiteY63" fmla="*/ 1773343 h 3500921"/>
              <a:gd name="connsiteX64" fmla="*/ 316297 w 12759629"/>
              <a:gd name="connsiteY64" fmla="*/ 1834690 h 3500921"/>
              <a:gd name="connsiteX65" fmla="*/ 3216401 w 12759629"/>
              <a:gd name="connsiteY65" fmla="*/ 2350950 h 3500921"/>
              <a:gd name="connsiteX66" fmla="*/ 6425087 w 12759629"/>
              <a:gd name="connsiteY66" fmla="*/ 1240640 h 3500921"/>
              <a:gd name="connsiteX67" fmla="*/ 8321580 w 12759629"/>
              <a:gd name="connsiteY67" fmla="*/ 548189 h 3500921"/>
              <a:gd name="connsiteX68" fmla="*/ 9584258 w 12759629"/>
              <a:gd name="connsiteY68" fmla="*/ 281555 h 3500921"/>
              <a:gd name="connsiteX69" fmla="*/ 8076887 w 12759629"/>
              <a:gd name="connsiteY69" fmla="*/ 0 h 3500921"/>
              <a:gd name="connsiteX70" fmla="*/ 9077142 w 12759629"/>
              <a:gd name="connsiteY70" fmla="*/ 177888 h 3500921"/>
              <a:gd name="connsiteX71" fmla="*/ 8801496 w 12759629"/>
              <a:gd name="connsiteY71" fmla="*/ 241291 h 3500921"/>
              <a:gd name="connsiteX72" fmla="*/ 6485520 w 12759629"/>
              <a:gd name="connsiteY72" fmla="*/ 1101274 h 3500921"/>
              <a:gd name="connsiteX73" fmla="*/ 3365985 w 12759629"/>
              <a:gd name="connsiteY73" fmla="*/ 2267067 h 3500921"/>
              <a:gd name="connsiteX74" fmla="*/ 393929 w 12759629"/>
              <a:gd name="connsiteY74" fmla="*/ 1766952 h 3500921"/>
              <a:gd name="connsiteX75" fmla="*/ 227146 w 12759629"/>
              <a:gd name="connsiteY75" fmla="*/ 1671603 h 3500921"/>
              <a:gd name="connsiteX76" fmla="*/ 298125 w 12759629"/>
              <a:gd name="connsiteY76" fmla="*/ 1272495 h 3500921"/>
              <a:gd name="connsiteX77" fmla="*/ 466713 w 12759629"/>
              <a:gd name="connsiteY77" fmla="*/ 1365124 h 3500921"/>
              <a:gd name="connsiteX78" fmla="*/ 3346178 w 12759629"/>
              <a:gd name="connsiteY78" fmla="*/ 1817461 h 3500921"/>
              <a:gd name="connsiteX79" fmla="*/ 6470665 w 12759629"/>
              <a:gd name="connsiteY79" fmla="*/ 651668 h 3500921"/>
              <a:gd name="connsiteX80" fmla="*/ 7856352 w 12759629"/>
              <a:gd name="connsiteY80" fmla="*/ 73683 h 350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759629" h="3500921">
                <a:moveTo>
                  <a:pt x="10516035" y="2541856"/>
                </a:moveTo>
                <a:cubicBezTo>
                  <a:pt x="11030903" y="2624900"/>
                  <a:pt x="11548218" y="2790173"/>
                  <a:pt x="12070532" y="3047516"/>
                </a:cubicBezTo>
                <a:lnTo>
                  <a:pt x="12340450" y="3189806"/>
                </a:lnTo>
                <a:lnTo>
                  <a:pt x="12320059" y="3304463"/>
                </a:lnTo>
                <a:lnTo>
                  <a:pt x="12187055" y="3237627"/>
                </a:lnTo>
                <a:cubicBezTo>
                  <a:pt x="11350964" y="2834721"/>
                  <a:pt x="10524624" y="2642878"/>
                  <a:pt x="9703854" y="2636906"/>
                </a:cubicBezTo>
                <a:cubicBezTo>
                  <a:pt x="8604542" y="2609038"/>
                  <a:pt x="7510181" y="2915588"/>
                  <a:pt x="6410869" y="3114646"/>
                </a:cubicBezTo>
                <a:cubicBezTo>
                  <a:pt x="5311558" y="3349536"/>
                  <a:pt x="4207293" y="3484895"/>
                  <a:pt x="3103029" y="3500820"/>
                </a:cubicBezTo>
                <a:cubicBezTo>
                  <a:pt x="2072424" y="3504552"/>
                  <a:pt x="1041819" y="3406811"/>
                  <a:pt x="27535" y="2961569"/>
                </a:cubicBezTo>
                <a:lnTo>
                  <a:pt x="0" y="2948829"/>
                </a:lnTo>
                <a:lnTo>
                  <a:pt x="6084" y="2914623"/>
                </a:lnTo>
                <a:lnTo>
                  <a:pt x="36566" y="2929330"/>
                </a:lnTo>
                <a:cubicBezTo>
                  <a:pt x="1046771" y="3391821"/>
                  <a:pt x="2077376" y="3496093"/>
                  <a:pt x="3107981" y="3484895"/>
                </a:cubicBezTo>
                <a:cubicBezTo>
                  <a:pt x="4212245" y="3461008"/>
                  <a:pt x="5311557" y="3305743"/>
                  <a:pt x="6410869" y="3035023"/>
                </a:cubicBezTo>
                <a:cubicBezTo>
                  <a:pt x="7510181" y="2808097"/>
                  <a:pt x="8599590" y="2469697"/>
                  <a:pt x="9693950" y="2477659"/>
                </a:cubicBezTo>
                <a:cubicBezTo>
                  <a:pt x="9967541" y="2476664"/>
                  <a:pt x="10241440" y="2497565"/>
                  <a:pt x="10516035" y="2541856"/>
                </a:cubicBezTo>
                <a:close/>
                <a:moveTo>
                  <a:pt x="10663864" y="1743885"/>
                </a:moveTo>
                <a:cubicBezTo>
                  <a:pt x="11223806" y="1839737"/>
                  <a:pt x="11787945" y="2065808"/>
                  <a:pt x="12361031" y="2490300"/>
                </a:cubicBezTo>
                <a:lnTo>
                  <a:pt x="12452364" y="2560519"/>
                </a:lnTo>
                <a:lnTo>
                  <a:pt x="12394470" y="2886055"/>
                </a:lnTo>
                <a:lnTo>
                  <a:pt x="12350704" y="2856440"/>
                </a:lnTo>
                <a:cubicBezTo>
                  <a:pt x="11444342" y="2270184"/>
                  <a:pt x="10559227" y="2047662"/>
                  <a:pt x="9674113" y="2079999"/>
                </a:cubicBezTo>
                <a:cubicBezTo>
                  <a:pt x="8584741" y="2107859"/>
                  <a:pt x="7505273" y="2521779"/>
                  <a:pt x="6410950" y="2820279"/>
                </a:cubicBezTo>
                <a:cubicBezTo>
                  <a:pt x="5321578" y="3162559"/>
                  <a:pt x="4222304" y="3385439"/>
                  <a:pt x="3123029" y="3433200"/>
                </a:cubicBezTo>
                <a:cubicBezTo>
                  <a:pt x="2092458" y="3466780"/>
                  <a:pt x="1066240" y="3346448"/>
                  <a:pt x="64774" y="2832803"/>
                </a:cubicBezTo>
                <a:lnTo>
                  <a:pt x="24504" y="2811044"/>
                </a:lnTo>
                <a:lnTo>
                  <a:pt x="47732" y="2680435"/>
                </a:lnTo>
                <a:lnTo>
                  <a:pt x="97636" y="2708386"/>
                </a:lnTo>
                <a:cubicBezTo>
                  <a:pt x="1090380" y="3240061"/>
                  <a:pt x="2111955" y="3424990"/>
                  <a:pt x="3137884" y="3361559"/>
                </a:cubicBezTo>
                <a:cubicBezTo>
                  <a:pt x="4232207" y="3297879"/>
                  <a:pt x="5326530" y="2951619"/>
                  <a:pt x="6410950" y="2565559"/>
                </a:cubicBezTo>
                <a:cubicBezTo>
                  <a:pt x="7495369" y="2191439"/>
                  <a:pt x="8569886" y="1777519"/>
                  <a:pt x="9649354" y="1697920"/>
                </a:cubicBezTo>
                <a:cubicBezTo>
                  <a:pt x="9986687" y="1675532"/>
                  <a:pt x="10324505" y="1685793"/>
                  <a:pt x="10663864" y="1743885"/>
                </a:cubicBezTo>
                <a:close/>
                <a:moveTo>
                  <a:pt x="10969792" y="889041"/>
                </a:moveTo>
                <a:cubicBezTo>
                  <a:pt x="11494753" y="992910"/>
                  <a:pt x="12025114" y="1215559"/>
                  <a:pt x="12565593" y="1623395"/>
                </a:cubicBezTo>
                <a:lnTo>
                  <a:pt x="12612354" y="1660905"/>
                </a:lnTo>
                <a:lnTo>
                  <a:pt x="12489095" y="2353982"/>
                </a:lnTo>
                <a:lnTo>
                  <a:pt x="12488942" y="2353851"/>
                </a:lnTo>
                <a:cubicBezTo>
                  <a:pt x="11517970" y="1566603"/>
                  <a:pt x="10574007" y="1375584"/>
                  <a:pt x="9633837" y="1455647"/>
                </a:cubicBezTo>
                <a:cubicBezTo>
                  <a:pt x="8559356" y="1547147"/>
                  <a:pt x="7489826" y="1988736"/>
                  <a:pt x="6410394" y="2398498"/>
                </a:cubicBezTo>
                <a:cubicBezTo>
                  <a:pt x="5330962" y="2812239"/>
                  <a:pt x="4236674" y="3198132"/>
                  <a:pt x="3147339" y="3281676"/>
                </a:cubicBezTo>
                <a:cubicBezTo>
                  <a:pt x="2126087" y="3367457"/>
                  <a:pt x="1104834" y="3187502"/>
                  <a:pt x="120302" y="2620525"/>
                </a:cubicBezTo>
                <a:lnTo>
                  <a:pt x="64391" y="2586765"/>
                </a:lnTo>
                <a:lnTo>
                  <a:pt x="129014" y="2223396"/>
                </a:lnTo>
                <a:lnTo>
                  <a:pt x="207516" y="2271822"/>
                </a:lnTo>
                <a:cubicBezTo>
                  <a:pt x="1182202" y="2845122"/>
                  <a:pt x="2189528" y="3021347"/>
                  <a:pt x="3196854" y="2875891"/>
                </a:cubicBezTo>
                <a:cubicBezTo>
                  <a:pt x="4271335" y="2732674"/>
                  <a:pt x="5345816" y="2227432"/>
                  <a:pt x="6410395" y="1805735"/>
                </a:cubicBezTo>
                <a:cubicBezTo>
                  <a:pt x="7474973" y="1348233"/>
                  <a:pt x="8524696" y="978253"/>
                  <a:pt x="9579371" y="846970"/>
                </a:cubicBezTo>
                <a:cubicBezTo>
                  <a:pt x="10040791" y="798236"/>
                  <a:pt x="10503160" y="796713"/>
                  <a:pt x="10969792" y="889041"/>
                </a:cubicBezTo>
                <a:close/>
                <a:moveTo>
                  <a:pt x="12695153" y="821327"/>
                </a:moveTo>
                <a:lnTo>
                  <a:pt x="12759629" y="832794"/>
                </a:lnTo>
                <a:lnTo>
                  <a:pt x="12754040" y="864218"/>
                </a:lnTo>
                <a:close/>
                <a:moveTo>
                  <a:pt x="9634801" y="277064"/>
                </a:moveTo>
                <a:lnTo>
                  <a:pt x="12174055" y="728654"/>
                </a:lnTo>
                <a:lnTo>
                  <a:pt x="12314087" y="809460"/>
                </a:lnTo>
                <a:cubicBezTo>
                  <a:pt x="12380513" y="850280"/>
                  <a:pt x="12447102" y="893724"/>
                  <a:pt x="12513862" y="939924"/>
                </a:cubicBezTo>
                <a:lnTo>
                  <a:pt x="12714277" y="1087803"/>
                </a:lnTo>
                <a:lnTo>
                  <a:pt x="12643623" y="1485082"/>
                </a:lnTo>
                <a:lnTo>
                  <a:pt x="12600454" y="1452040"/>
                </a:lnTo>
                <a:cubicBezTo>
                  <a:pt x="11566786" y="703751"/>
                  <a:pt x="10577998" y="623304"/>
                  <a:pt x="9589210" y="735230"/>
                </a:cubicBezTo>
                <a:cubicBezTo>
                  <a:pt x="8534502" y="874516"/>
                  <a:pt x="7484746" y="1232681"/>
                  <a:pt x="6425088" y="1694315"/>
                </a:cubicBezTo>
                <a:cubicBezTo>
                  <a:pt x="5365430" y="2120133"/>
                  <a:pt x="4295867" y="2649420"/>
                  <a:pt x="3221352" y="2804625"/>
                </a:cubicBezTo>
                <a:cubicBezTo>
                  <a:pt x="2218638" y="2965053"/>
                  <a:pt x="1207219" y="2796697"/>
                  <a:pt x="227896" y="2237254"/>
                </a:cubicBezTo>
                <a:lnTo>
                  <a:pt x="136311" y="2182365"/>
                </a:lnTo>
                <a:lnTo>
                  <a:pt x="209053" y="1773343"/>
                </a:lnTo>
                <a:lnTo>
                  <a:pt x="316297" y="1834690"/>
                </a:lnTo>
                <a:cubicBezTo>
                  <a:pt x="1266678" y="2353048"/>
                  <a:pt x="2241539" y="2507646"/>
                  <a:pt x="3216401" y="2350950"/>
                </a:cubicBezTo>
                <a:cubicBezTo>
                  <a:pt x="4290915" y="2195745"/>
                  <a:pt x="5365428" y="1666458"/>
                  <a:pt x="6425087" y="1240640"/>
                </a:cubicBezTo>
                <a:cubicBezTo>
                  <a:pt x="7058903" y="966047"/>
                  <a:pt x="7687765" y="723291"/>
                  <a:pt x="8321580" y="548189"/>
                </a:cubicBezTo>
                <a:cubicBezTo>
                  <a:pt x="8742473" y="428801"/>
                  <a:pt x="9163364" y="337269"/>
                  <a:pt x="9584258" y="281555"/>
                </a:cubicBezTo>
                <a:close/>
                <a:moveTo>
                  <a:pt x="8076887" y="0"/>
                </a:moveTo>
                <a:lnTo>
                  <a:pt x="9077142" y="177888"/>
                </a:lnTo>
                <a:lnTo>
                  <a:pt x="8801496" y="241291"/>
                </a:lnTo>
                <a:cubicBezTo>
                  <a:pt x="8029504" y="437310"/>
                  <a:pt x="7261690" y="740197"/>
                  <a:pt x="6485520" y="1101274"/>
                </a:cubicBezTo>
                <a:cubicBezTo>
                  <a:pt x="5455578" y="1546902"/>
                  <a:pt x="4420685" y="2091999"/>
                  <a:pt x="3365985" y="2267067"/>
                </a:cubicBezTo>
                <a:cubicBezTo>
                  <a:pt x="2377204" y="2449844"/>
                  <a:pt x="1379719" y="2303903"/>
                  <a:pt x="393929" y="1766952"/>
                </a:cubicBezTo>
                <a:lnTo>
                  <a:pt x="227146" y="1671603"/>
                </a:lnTo>
                <a:lnTo>
                  <a:pt x="298125" y="1272495"/>
                </a:lnTo>
                <a:lnTo>
                  <a:pt x="466713" y="1365124"/>
                </a:lnTo>
                <a:cubicBezTo>
                  <a:pt x="1420551" y="1863855"/>
                  <a:pt x="2389893" y="1992778"/>
                  <a:pt x="3346178" y="1817461"/>
                </a:cubicBezTo>
                <a:cubicBezTo>
                  <a:pt x="4400879" y="1642393"/>
                  <a:pt x="5440723" y="1097296"/>
                  <a:pt x="6470665" y="651668"/>
                </a:cubicBezTo>
                <a:cubicBezTo>
                  <a:pt x="6931168" y="433828"/>
                  <a:pt x="7394457" y="238369"/>
                  <a:pt x="7856352" y="73683"/>
                </a:cubicBezTo>
                <a:close/>
              </a:path>
            </a:pathLst>
          </a:custGeom>
          <a:gradFill flip="none" rotWithShape="1">
            <a:gsLst>
              <a:gs pos="23000">
                <a:schemeClr val="bg2">
                  <a:alpha val="0"/>
                </a:schemeClr>
              </a:gs>
              <a:gs pos="100000">
                <a:schemeClr val="bg2"/>
              </a:gs>
            </a:gsLst>
            <a:lin ang="0" scaled="1"/>
            <a:tileRect/>
          </a:gradFill>
          <a:ln>
            <a:noFill/>
          </a:ln>
        </p:spPr>
        <p:txBody>
          <a:bodyPr/>
          <a:lstStyle/>
          <a:p>
            <a:pPr eaLnBrk="1" fontAlgn="auto" hangingPunct="1">
              <a:spcBef>
                <a:spcPts val="0"/>
              </a:spcBef>
              <a:spcAft>
                <a:spcPts val="0"/>
              </a:spcAft>
              <a:defRPr/>
            </a:pPr>
            <a:endParaRPr lang="en-US" b="0" dirty="0">
              <a:solidFill>
                <a:srgbClr val="000000"/>
              </a:solidFill>
              <a:latin typeface="Calibri" panose="020F0502020204030204"/>
            </a:endParaRPr>
          </a:p>
        </p:txBody>
      </p:sp>
      <p:sp>
        <p:nvSpPr>
          <p:cNvPr id="6" name="Freeform: Shape 36">
            <a:extLst>
              <a:ext uri="{FF2B5EF4-FFF2-40B4-BE49-F238E27FC236}">
                <a16:creationId xmlns:a16="http://schemas.microsoft.com/office/drawing/2014/main" id="{F89B4489-821C-43B5-B865-2028D7595EAD}"/>
              </a:ext>
            </a:extLst>
          </p:cNvPr>
          <p:cNvSpPr/>
          <p:nvPr userDrawn="1"/>
        </p:nvSpPr>
        <p:spPr>
          <a:xfrm>
            <a:off x="0" y="0"/>
            <a:ext cx="4716463" cy="4149725"/>
          </a:xfrm>
          <a:custGeom>
            <a:avLst/>
            <a:gdLst>
              <a:gd name="connsiteX0" fmla="*/ 0 w 4716581"/>
              <a:gd name="connsiteY0" fmla="*/ 0 h 4149353"/>
              <a:gd name="connsiteX1" fmla="*/ 4324798 w 4716581"/>
              <a:gd name="connsiteY1" fmla="*/ 0 h 4149353"/>
              <a:gd name="connsiteX2" fmla="*/ 4385617 w 4716581"/>
              <a:gd name="connsiteY2" fmla="*/ 100111 h 4149353"/>
              <a:gd name="connsiteX3" fmla="*/ 4716581 w 4716581"/>
              <a:gd name="connsiteY3" fmla="*/ 1407189 h 4149353"/>
              <a:gd name="connsiteX4" fmla="*/ 1974417 w 4716581"/>
              <a:gd name="connsiteY4" fmla="*/ 4149353 h 4149353"/>
              <a:gd name="connsiteX5" fmla="*/ 35414 w 4716581"/>
              <a:gd name="connsiteY5" fmla="*/ 3346192 h 4149353"/>
              <a:gd name="connsiteX6" fmla="*/ 0 w 4716581"/>
              <a:gd name="connsiteY6" fmla="*/ 3307226 h 414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6581" h="4149353">
                <a:moveTo>
                  <a:pt x="0" y="0"/>
                </a:moveTo>
                <a:lnTo>
                  <a:pt x="4324798" y="0"/>
                </a:lnTo>
                <a:lnTo>
                  <a:pt x="4385617" y="100111"/>
                </a:lnTo>
                <a:cubicBezTo>
                  <a:pt x="4596688" y="488657"/>
                  <a:pt x="4716581" y="933922"/>
                  <a:pt x="4716581" y="1407189"/>
                </a:cubicBezTo>
                <a:cubicBezTo>
                  <a:pt x="4716581" y="2921644"/>
                  <a:pt x="3488872" y="4149353"/>
                  <a:pt x="1974417" y="4149353"/>
                </a:cubicBezTo>
                <a:cubicBezTo>
                  <a:pt x="1217190" y="4149353"/>
                  <a:pt x="531649" y="3842426"/>
                  <a:pt x="35414" y="3346192"/>
                </a:cubicBezTo>
                <a:lnTo>
                  <a:pt x="0" y="33072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9176E80D-1389-4A50-B213-4BA234883985}"/>
              </a:ext>
            </a:extLst>
          </p:cNvPr>
          <p:cNvSpPr txBox="1">
            <a:spLocks/>
          </p:cNvSpPr>
          <p:nvPr userDrawn="1"/>
        </p:nvSpPr>
        <p:spPr bwMode="auto">
          <a:xfrm>
            <a:off x="976313" y="4475163"/>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44546A"/>
                </a:solidFill>
              </a:rPr>
              <a:t>“</a:t>
            </a:r>
          </a:p>
        </p:txBody>
      </p:sp>
      <p:sp>
        <p:nvSpPr>
          <p:cNvPr id="8" name="Oval 7">
            <a:extLst>
              <a:ext uri="{FF2B5EF4-FFF2-40B4-BE49-F238E27FC236}">
                <a16:creationId xmlns:a16="http://schemas.microsoft.com/office/drawing/2014/main" id="{E2623734-6B20-4233-8550-E57DB0E4F372}"/>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01A2B247-9C42-4BB2-ABCF-918A7E2F5831}"/>
              </a:ext>
            </a:extLst>
          </p:cNvPr>
          <p:cNvCxnSpPr/>
          <p:nvPr userDrawn="1"/>
        </p:nvCxnSpPr>
        <p:spPr>
          <a:xfrm>
            <a:off x="11107738" y="6294438"/>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1AE1617-5DF9-4681-92F5-A6B8BCED88CD}"/>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1776770" y="4752155"/>
            <a:ext cx="9680574" cy="1310968"/>
          </a:xfrm>
        </p:spPr>
        <p:txBody>
          <a:bodyPr rtlCol="0" anchor="t">
            <a:noAutofit/>
          </a:bodyPr>
          <a:lstStyle>
            <a:lvl1pPr>
              <a:lnSpc>
                <a:spcPct val="100000"/>
              </a:lnSpc>
              <a:defRPr lang="en-GB" sz="2400" b="0" i="1" spc="0">
                <a:solidFill>
                  <a:schemeClr val="tx2"/>
                </a:solidFill>
                <a:latin typeface="+mj-lt"/>
              </a:defRPr>
            </a:lvl1pPr>
          </a:lstStyle>
          <a:p>
            <a:pPr lvl="0"/>
            <a:r>
              <a:rPr lang="en-US" noProof="0"/>
              <a:t>Click to edit Master title style</a:t>
            </a:r>
          </a:p>
        </p:txBody>
      </p:sp>
      <p:sp>
        <p:nvSpPr>
          <p:cNvPr id="35" name="Picture Placeholder 34">
            <a:extLst>
              <a:ext uri="{FF2B5EF4-FFF2-40B4-BE49-F238E27FC236}">
                <a16:creationId xmlns:a16="http://schemas.microsoft.com/office/drawing/2014/main" id="{87D3D51C-EF1C-4FF2-AB62-ADC1DF32A287}"/>
              </a:ext>
            </a:extLst>
          </p:cNvPr>
          <p:cNvSpPr>
            <a:spLocks noGrp="1"/>
          </p:cNvSpPr>
          <p:nvPr>
            <p:ph type="pic" sz="quarter" idx="14"/>
          </p:nvPr>
        </p:nvSpPr>
        <p:spPr>
          <a:xfrm>
            <a:off x="1" y="0"/>
            <a:ext cx="4524507" cy="3957278"/>
          </a:xfrm>
          <a:custGeom>
            <a:avLst/>
            <a:gdLst>
              <a:gd name="connsiteX0" fmla="*/ 8414 w 4524507"/>
              <a:gd name="connsiteY0" fmla="*/ 0 h 3957278"/>
              <a:gd name="connsiteX1" fmla="*/ 4048912 w 4524507"/>
              <a:gd name="connsiteY1" fmla="*/ 0 h 3957278"/>
              <a:gd name="connsiteX2" fmla="*/ 4098256 w 4524507"/>
              <a:gd name="connsiteY2" fmla="*/ 65987 h 3957278"/>
              <a:gd name="connsiteX3" fmla="*/ 4524507 w 4524507"/>
              <a:gd name="connsiteY3" fmla="*/ 1461436 h 3957278"/>
              <a:gd name="connsiteX4" fmla="*/ 2028663 w 4524507"/>
              <a:gd name="connsiteY4" fmla="*/ 3957278 h 3957278"/>
              <a:gd name="connsiteX5" fmla="*/ 102748 w 4524507"/>
              <a:gd name="connsiteY5" fmla="*/ 3049023 h 3957278"/>
              <a:gd name="connsiteX6" fmla="*/ 0 w 4524507"/>
              <a:gd name="connsiteY6" fmla="*/ 2911620 h 3957278"/>
              <a:gd name="connsiteX7" fmla="*/ 0 w 4524507"/>
              <a:gd name="connsiteY7" fmla="*/ 11253 h 395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4507" h="3957278">
                <a:moveTo>
                  <a:pt x="8414" y="0"/>
                </a:moveTo>
                <a:lnTo>
                  <a:pt x="4048912" y="0"/>
                </a:lnTo>
                <a:lnTo>
                  <a:pt x="4098256" y="65987"/>
                </a:lnTo>
                <a:cubicBezTo>
                  <a:pt x="4367369" y="464326"/>
                  <a:pt x="4524507" y="944530"/>
                  <a:pt x="4524507" y="1461436"/>
                </a:cubicBezTo>
                <a:cubicBezTo>
                  <a:pt x="4524507" y="2839851"/>
                  <a:pt x="3407080" y="3957278"/>
                  <a:pt x="2028663" y="3957278"/>
                </a:cubicBezTo>
                <a:cubicBezTo>
                  <a:pt x="1253303" y="3957278"/>
                  <a:pt x="560523" y="3603717"/>
                  <a:pt x="102748" y="3049023"/>
                </a:cubicBezTo>
                <a:lnTo>
                  <a:pt x="0" y="2911620"/>
                </a:lnTo>
                <a:lnTo>
                  <a:pt x="0" y="11253"/>
                </a:lnTo>
                <a:close/>
              </a:path>
            </a:pathLst>
          </a:custGeom>
          <a:pattFill prst="dkUpDiag">
            <a:fgClr>
              <a:schemeClr val="accent3"/>
            </a:fgClr>
            <a:bgClr>
              <a:schemeClr val="accent3">
                <a:lumMod val="50000"/>
              </a:schemeClr>
            </a:bgClr>
          </a:pattFill>
        </p:spPr>
        <p:txBody>
          <a:bodyPr tIns="457200" rtlCol="0" anchorCtr="1">
            <a:noAutofit/>
          </a:bodyPr>
          <a:lstStyle>
            <a:lvl1pPr>
              <a:defRPr lang="en-GB" sz="12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336A2C6C-A095-41E4-9077-321229F2C5EF}"/>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F193A989-CF80-4288-BCD5-5639C064D3B0}" type="slidenum">
              <a:rPr lang="en-US"/>
              <a:pPr>
                <a:defRPr/>
              </a:pPr>
              <a:t>‹#›</a:t>
            </a:fld>
            <a:endParaRPr lang="en-US" dirty="0"/>
          </a:p>
        </p:txBody>
      </p:sp>
    </p:spTree>
    <p:extLst>
      <p:ext uri="{BB962C8B-B14F-4D97-AF65-F5344CB8AC3E}">
        <p14:creationId xmlns:p14="http://schemas.microsoft.com/office/powerpoint/2010/main" val="5727808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D1F06C-6942-4822-A48B-87580AE914BD}"/>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9" name="Group 8">
            <a:extLst>
              <a:ext uri="{FF2B5EF4-FFF2-40B4-BE49-F238E27FC236}">
                <a16:creationId xmlns:a16="http://schemas.microsoft.com/office/drawing/2014/main" id="{5992D87A-E8EB-481B-A424-3390C0708852}"/>
              </a:ext>
            </a:extLst>
          </p:cNvPr>
          <p:cNvGrpSpPr/>
          <p:nvPr userDrawn="1"/>
        </p:nvGrpSpPr>
        <p:grpSpPr>
          <a:xfrm>
            <a:off x="0" y="1770061"/>
            <a:ext cx="12192000" cy="3255962"/>
            <a:chOff x="0" y="1770061"/>
            <a:chExt cx="12192000" cy="3255962"/>
          </a:xfrm>
          <a:solidFill>
            <a:schemeClr val="bg1"/>
          </a:solidFill>
        </p:grpSpPr>
        <p:sp>
          <p:nvSpPr>
            <p:cNvPr id="10" name="Rectangle 9">
              <a:extLst>
                <a:ext uri="{FF2B5EF4-FFF2-40B4-BE49-F238E27FC236}">
                  <a16:creationId xmlns:a16="http://schemas.microsoft.com/office/drawing/2014/main" id="{839F26B3-AFAD-4331-873D-EE801BA71DD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B578C546-76D5-4E4B-8B0C-9498D53E96FE}"/>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AE74C65F-06FB-43ED-840B-426C06673667}"/>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E14C247D-708D-4989-B8CA-DEA953A44102}"/>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F1197758-C2FE-40B1-BC54-57DD737F6E8B}"/>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Freeform: Shape 13">
            <a:extLst>
              <a:ext uri="{FF2B5EF4-FFF2-40B4-BE49-F238E27FC236}">
                <a16:creationId xmlns:a16="http://schemas.microsoft.com/office/drawing/2014/main" id="{479465DC-8B6A-4189-B26E-BFA1899B5B0E}"/>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6" name="Straight Connector 15">
            <a:extLst>
              <a:ext uri="{FF2B5EF4-FFF2-40B4-BE49-F238E27FC236}">
                <a16:creationId xmlns:a16="http://schemas.microsoft.com/office/drawing/2014/main" id="{9078D2F6-CEB9-40BE-B200-C4E73CF86880}"/>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8119AD-BD69-4144-92CF-FCBC8DF89E45}"/>
              </a:ext>
            </a:extLst>
          </p:cNvPr>
          <p:cNvCxnSpPr/>
          <p:nvPr userDrawn="1"/>
        </p:nvCxnSpPr>
        <p:spPr>
          <a:xfrm>
            <a:off x="4516438" y="4422775"/>
            <a:ext cx="0" cy="1585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2" descr="Use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2588" y="4451350"/>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3" descr="Envelope"/>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92588" y="5324475"/>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c 24" descr="Smart Phone"/>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92588" y="4887913"/>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25" descr="Link"/>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179888" y="5748338"/>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Tree>
    <p:extLst>
      <p:ext uri="{BB962C8B-B14F-4D97-AF65-F5344CB8AC3E}">
        <p14:creationId xmlns:p14="http://schemas.microsoft.com/office/powerpoint/2010/main" val="35387332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EFB74F-8B6B-43B3-A3EE-7438864C5B7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9" name="Group 8">
            <a:extLst>
              <a:ext uri="{FF2B5EF4-FFF2-40B4-BE49-F238E27FC236}">
                <a16:creationId xmlns:a16="http://schemas.microsoft.com/office/drawing/2014/main" id="{CF37B22F-0DB6-4374-9A77-4ABA88E20698}"/>
              </a:ext>
            </a:extLst>
          </p:cNvPr>
          <p:cNvGrpSpPr/>
          <p:nvPr userDrawn="1"/>
        </p:nvGrpSpPr>
        <p:grpSpPr>
          <a:xfrm>
            <a:off x="0" y="1770061"/>
            <a:ext cx="12192000" cy="3255962"/>
            <a:chOff x="0" y="1770061"/>
            <a:chExt cx="12192000" cy="3255962"/>
          </a:xfrm>
          <a:solidFill>
            <a:schemeClr val="bg2"/>
          </a:solidFill>
        </p:grpSpPr>
        <p:sp>
          <p:nvSpPr>
            <p:cNvPr id="10" name="Rectangle 9">
              <a:extLst>
                <a:ext uri="{FF2B5EF4-FFF2-40B4-BE49-F238E27FC236}">
                  <a16:creationId xmlns:a16="http://schemas.microsoft.com/office/drawing/2014/main" id="{1C1B81FE-CF81-43CF-A08B-369584C3C905}"/>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08E48320-78A9-4562-B6B7-8C11A588D01F}"/>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2578CC76-38B8-4D26-99E8-56B4FE23B199}"/>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178AFD46-D723-4068-A5F4-B79AB29C03D5}"/>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FEFBBBD7-BA2B-44A3-BC66-C3E5B5C6FDD6}"/>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Freeform: Shape 13">
            <a:extLst>
              <a:ext uri="{FF2B5EF4-FFF2-40B4-BE49-F238E27FC236}">
                <a16:creationId xmlns:a16="http://schemas.microsoft.com/office/drawing/2014/main" id="{5A7135B5-2A16-4342-AC6B-CBB589F7B0EF}"/>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6" name="Straight Connector 15">
            <a:extLst>
              <a:ext uri="{FF2B5EF4-FFF2-40B4-BE49-F238E27FC236}">
                <a16:creationId xmlns:a16="http://schemas.microsoft.com/office/drawing/2014/main" id="{5A0C9EE5-ABF6-4391-8CFB-EE41CE46F615}"/>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5F940F-5078-4137-AD42-98099AEAAB80}"/>
              </a:ext>
            </a:extLst>
          </p:cNvPr>
          <p:cNvCxnSpPr/>
          <p:nvPr userDrawn="1"/>
        </p:nvCxnSpPr>
        <p:spPr>
          <a:xfrm>
            <a:off x="4516438" y="4422775"/>
            <a:ext cx="0" cy="1585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2" descr="Use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2588" y="4451350"/>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3" descr="Envelope"/>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92588" y="5324475"/>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c 24" descr="Smart Phone"/>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92588" y="4887913"/>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25" descr="Link"/>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179888" y="5748338"/>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Tree>
    <p:extLst>
      <p:ext uri="{BB962C8B-B14F-4D97-AF65-F5344CB8AC3E}">
        <p14:creationId xmlns:p14="http://schemas.microsoft.com/office/powerpoint/2010/main" val="7983568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3BADBF-0DF8-405B-B89D-BD047256CA6A}"/>
              </a:ext>
            </a:extLst>
          </p:cNvPr>
          <p:cNvGrpSpPr/>
          <p:nvPr userDrawn="1"/>
        </p:nvGrpSpPr>
        <p:grpSpPr>
          <a:xfrm>
            <a:off x="0" y="1770061"/>
            <a:ext cx="12192000" cy="3255962"/>
            <a:chOff x="0" y="1770061"/>
            <a:chExt cx="12192000" cy="3255962"/>
          </a:xfrm>
          <a:solidFill>
            <a:schemeClr val="bg2"/>
          </a:solidFill>
        </p:grpSpPr>
        <p:sp>
          <p:nvSpPr>
            <p:cNvPr id="5" name="Rectangle 4">
              <a:extLst>
                <a:ext uri="{FF2B5EF4-FFF2-40B4-BE49-F238E27FC236}">
                  <a16:creationId xmlns:a16="http://schemas.microsoft.com/office/drawing/2014/main" id="{9B20E4F3-6179-405D-9AAB-78D70D04577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2E99AE03-A598-4764-8B68-294DDA32B8A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42BC57C5-48AF-4FDE-B0BC-C7DB28F4A161}"/>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D94CAC29-338A-410E-881C-F76E0958A6E4}"/>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132FCB22-7935-41ED-9869-7A17429E58B3}"/>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0" name="Freeform: Shape 25">
            <a:extLst>
              <a:ext uri="{FF2B5EF4-FFF2-40B4-BE49-F238E27FC236}">
                <a16:creationId xmlns:a16="http://schemas.microsoft.com/office/drawing/2014/main" id="{33E70CD2-D6AB-4E88-A202-7093E34B9002}"/>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Oval 10">
            <a:extLst>
              <a:ext uri="{FF2B5EF4-FFF2-40B4-BE49-F238E27FC236}">
                <a16:creationId xmlns:a16="http://schemas.microsoft.com/office/drawing/2014/main" id="{8084D3C2-4D5E-4AEA-BBEA-CD978A53DBA9}"/>
              </a:ext>
            </a:extLst>
          </p:cNvPr>
          <p:cNvSpPr/>
          <p:nvPr userDrawn="1"/>
        </p:nvSpPr>
        <p:spPr>
          <a:xfrm>
            <a:off x="2673350" y="20638"/>
            <a:ext cx="6845300" cy="6843712"/>
          </a:xfrm>
          <a:prstGeom prst="ellipse">
            <a:avLst/>
          </a:pr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cxnSp>
        <p:nvCxnSpPr>
          <p:cNvPr id="12" name="Straight Connector 11">
            <a:extLst>
              <a:ext uri="{FF2B5EF4-FFF2-40B4-BE49-F238E27FC236}">
                <a16:creationId xmlns:a16="http://schemas.microsoft.com/office/drawing/2014/main" id="{2FD916EE-9508-45F7-8911-30CE577767E3}"/>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p:nvPr>
        </p:nvSpPr>
        <p:spPr>
          <a:xfrm>
            <a:off x="3584448" y="4315968"/>
            <a:ext cx="5029200" cy="886968"/>
          </a:xfrm>
        </p:spPr>
        <p:txBody>
          <a:bodyPr rtlCol="0">
            <a:noAutofit/>
          </a:bodyPr>
          <a:lstStyle>
            <a:lvl1pPr marL="0" indent="0" algn="ctr">
              <a:buNone/>
              <a:defRPr lang="en-GB" sz="1800" b="1" spc="300" dirty="0">
                <a:solidFill>
                  <a:schemeClr val="bg1"/>
                </a:solidFill>
                <a:latin typeface="+mn-lt"/>
                <a:cs typeface="Arial" panose="020B0604020202020204" pitchFamily="34" charset="0"/>
              </a:defRPr>
            </a:lvl1pPr>
          </a:lstStyle>
          <a:p>
            <a:pPr lvl="0"/>
            <a:r>
              <a:rPr lang="en-US" noProof="0"/>
              <a:t>Click to edit Master subtitle style</a:t>
            </a:r>
          </a:p>
        </p:txBody>
      </p:sp>
    </p:spTree>
    <p:extLst>
      <p:ext uri="{BB962C8B-B14F-4D97-AF65-F5344CB8AC3E}">
        <p14:creationId xmlns:p14="http://schemas.microsoft.com/office/powerpoint/2010/main" val="1540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D83AAC3-3A64-495F-B13A-514644E48ABE}"/>
              </a:ext>
            </a:extLst>
          </p:cNvPr>
          <p:cNvGrpSpPr/>
          <p:nvPr userDrawn="1"/>
        </p:nvGrpSpPr>
        <p:grpSpPr>
          <a:xfrm flipV="1">
            <a:off x="0" y="2404423"/>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358307D9-3D3D-4B7E-9236-64966C78D7B2}"/>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37357700-ADDB-448A-A04F-08CBD7A8E38C}"/>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33095373-BE0F-4D36-9E08-0ADE513C69B9}"/>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8D5A4B56-ED01-4E95-A4BC-D0ECE7BE3FCA}"/>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620C1F5A-F271-4B49-B28C-4BD8188F4283}"/>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4F286806-C499-4760-AA7D-E883089D3C6F}"/>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3367D1E6-F6C1-4050-8B09-73EBBEDC2051}"/>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ectangle 11">
            <a:extLst>
              <a:ext uri="{FF2B5EF4-FFF2-40B4-BE49-F238E27FC236}">
                <a16:creationId xmlns:a16="http://schemas.microsoft.com/office/drawing/2014/main" id="{15408099-9163-40A7-8087-44B605EC4B2F}"/>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D4C6C4D8-79A4-4892-A0CD-56A99E88E345}"/>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4" name="Straight Connector 13">
            <a:extLst>
              <a:ext uri="{FF2B5EF4-FFF2-40B4-BE49-F238E27FC236}">
                <a16:creationId xmlns:a16="http://schemas.microsoft.com/office/drawing/2014/main" id="{8CF5CE8E-8558-4EB4-A165-610DE4D53681}"/>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F0DC6B5-EBA9-4F74-BFAA-25B7B937F540}"/>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Freeform: Shape 46">
            <a:extLst>
              <a:ext uri="{FF2B5EF4-FFF2-40B4-BE49-F238E27FC236}">
                <a16:creationId xmlns:a16="http://schemas.microsoft.com/office/drawing/2014/main" id="{14C1B226-D567-4E85-A1A4-865498687668}"/>
              </a:ext>
            </a:extLst>
          </p:cNvPr>
          <p:cNvSpPr/>
          <p:nvPr userDrawn="1"/>
        </p:nvSpPr>
        <p:spPr>
          <a:xfrm>
            <a:off x="0" y="-15875"/>
            <a:ext cx="3981450" cy="2505075"/>
          </a:xfrm>
          <a:custGeom>
            <a:avLst/>
            <a:gdLst>
              <a:gd name="connsiteX0" fmla="*/ 0 w 3981692"/>
              <a:gd name="connsiteY0" fmla="*/ 0 h 2505614"/>
              <a:gd name="connsiteX1" fmla="*/ 3978183 w 3981692"/>
              <a:gd name="connsiteY1" fmla="*/ 0 h 2505614"/>
              <a:gd name="connsiteX2" fmla="*/ 3981692 w 3981692"/>
              <a:gd name="connsiteY2" fmla="*/ 54609 h 2505614"/>
              <a:gd name="connsiteX3" fmla="*/ 862315 w 3981692"/>
              <a:gd name="connsiteY3" fmla="*/ 2505614 h 2505614"/>
              <a:gd name="connsiteX4" fmla="*/ 233652 w 3981692"/>
              <a:gd name="connsiteY4" fmla="*/ 2455818 h 2505614"/>
              <a:gd name="connsiteX5" fmla="*/ 0 w 3981692"/>
              <a:gd name="connsiteY5" fmla="*/ 2408613 h 25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692" h="2505614">
                <a:moveTo>
                  <a:pt x="0" y="0"/>
                </a:moveTo>
                <a:lnTo>
                  <a:pt x="3978183" y="0"/>
                </a:lnTo>
                <a:lnTo>
                  <a:pt x="3981692" y="54609"/>
                </a:lnTo>
                <a:cubicBezTo>
                  <a:pt x="3981692" y="1408262"/>
                  <a:pt x="2585099" y="2505614"/>
                  <a:pt x="862315" y="2505614"/>
                </a:cubicBezTo>
                <a:cubicBezTo>
                  <a:pt x="646967" y="2505614"/>
                  <a:pt x="436716" y="2488468"/>
                  <a:pt x="233652" y="2455818"/>
                </a:cubicBezTo>
                <a:lnTo>
                  <a:pt x="0" y="24086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7" name="Freeform: Shape 44">
            <a:extLst>
              <a:ext uri="{FF2B5EF4-FFF2-40B4-BE49-F238E27FC236}">
                <a16:creationId xmlns:a16="http://schemas.microsoft.com/office/drawing/2014/main" id="{EC9AA444-6472-4D97-8A12-8ACE8D5364C1}"/>
              </a:ext>
            </a:extLst>
          </p:cNvPr>
          <p:cNvSpPr/>
          <p:nvPr userDrawn="1"/>
        </p:nvSpPr>
        <p:spPr>
          <a:xfrm>
            <a:off x="0" y="-15875"/>
            <a:ext cx="3795713" cy="2241550"/>
          </a:xfrm>
          <a:custGeom>
            <a:avLst/>
            <a:gdLst>
              <a:gd name="connsiteX0" fmla="*/ 0 w 3795148"/>
              <a:gd name="connsiteY0" fmla="*/ 0 h 2242063"/>
              <a:gd name="connsiteX1" fmla="*/ 3795148 w 3795148"/>
              <a:gd name="connsiteY1" fmla="*/ 0 h 2242063"/>
              <a:gd name="connsiteX2" fmla="*/ 3793988 w 3795148"/>
              <a:gd name="connsiteY2" fmla="*/ 18343 h 2242063"/>
              <a:gd name="connsiteX3" fmla="*/ 708660 w 3795148"/>
              <a:gd name="connsiteY3" fmla="*/ 2242063 h 2242063"/>
              <a:gd name="connsiteX4" fmla="*/ 83632 w 3795148"/>
              <a:gd name="connsiteY4" fmla="*/ 2191740 h 2242063"/>
              <a:gd name="connsiteX5" fmla="*/ 0 w 3795148"/>
              <a:gd name="connsiteY5" fmla="*/ 2174565 h 224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5148" h="2242063">
                <a:moveTo>
                  <a:pt x="0" y="0"/>
                </a:moveTo>
                <a:lnTo>
                  <a:pt x="3795148" y="0"/>
                </a:lnTo>
                <a:lnTo>
                  <a:pt x="3793988" y="18343"/>
                </a:lnTo>
                <a:cubicBezTo>
                  <a:pt x="3635169" y="1267374"/>
                  <a:pt x="2314432" y="2242063"/>
                  <a:pt x="708660" y="2242063"/>
                </a:cubicBezTo>
                <a:cubicBezTo>
                  <a:pt x="494557" y="2242063"/>
                  <a:pt x="285522" y="2224735"/>
                  <a:pt x="83632" y="2191740"/>
                </a:cubicBezTo>
                <a:lnTo>
                  <a:pt x="0" y="2174565"/>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48" name="Content Placeholder 2">
            <a:extLst>
              <a:ext uri="{FF2B5EF4-FFF2-40B4-BE49-F238E27FC236}">
                <a16:creationId xmlns:a16="http://schemas.microsoft.com/office/drawing/2014/main" id="{E8536E4F-F1FA-484F-8F59-EAADF8904D0B}"/>
              </a:ext>
            </a:extLst>
          </p:cNvPr>
          <p:cNvSpPr>
            <a:spLocks noGrp="1"/>
          </p:cNvSpPr>
          <p:nvPr>
            <p:ph idx="1"/>
          </p:nvPr>
        </p:nvSpPr>
        <p:spPr>
          <a:xfrm>
            <a:off x="838199" y="2346039"/>
            <a:ext cx="10782283" cy="38309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Slide Number Placeholder 13">
            <a:extLst>
              <a:ext uri="{FF2B5EF4-FFF2-40B4-BE49-F238E27FC236}">
                <a16:creationId xmlns:a16="http://schemas.microsoft.com/office/drawing/2014/main" id="{BA9689D2-8EA6-41CB-AB19-91E069E711AA}"/>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F87CA37C-6C98-48E7-8EC7-5BD37EE2C54E}" type="slidenum">
              <a:rPr lang="en-US"/>
              <a:pPr>
                <a:defRPr/>
              </a:pPr>
              <a:t>‹#›</a:t>
            </a:fld>
            <a:endParaRPr lang="en-US" dirty="0"/>
          </a:p>
        </p:txBody>
      </p:sp>
    </p:spTree>
    <p:extLst>
      <p:ext uri="{BB962C8B-B14F-4D97-AF65-F5344CB8AC3E}">
        <p14:creationId xmlns:p14="http://schemas.microsoft.com/office/powerpoint/2010/main" val="21131731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0B7B078-2A8C-4D99-95DA-A366B91C50E8}"/>
              </a:ext>
            </a:extLst>
          </p:cNvPr>
          <p:cNvGrpSpPr/>
          <p:nvPr userDrawn="1"/>
        </p:nvGrpSpPr>
        <p:grpSpPr>
          <a:xfrm flipV="1">
            <a:off x="0" y="2404423"/>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20F9CE49-2DDE-4A22-B330-013330AB94E9}"/>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0DFE1A93-8290-4EC8-84B0-064F600F4CE7}"/>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790F57DE-ACD6-4BC6-A46C-2ED1DDA1981B}"/>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A0E0BE67-11DE-4681-8BC4-E681B613C4DD}"/>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F3B784D5-8629-4E41-AB4E-28EAAE3C41C0}"/>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FD71D84E-DEF9-41C6-B32A-AF6599DFE844}"/>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A53F7E0D-26ED-4CB4-BBDB-DA2953661D3A}"/>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B0B1F02D-3212-4C5F-A38B-DF04266E2F25}"/>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Oval 13">
            <a:extLst>
              <a:ext uri="{FF2B5EF4-FFF2-40B4-BE49-F238E27FC236}">
                <a16:creationId xmlns:a16="http://schemas.microsoft.com/office/drawing/2014/main" id="{D01222C5-90EE-44A6-8A3B-35A34A10F5A5}"/>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5" name="Straight Connector 14">
            <a:extLst>
              <a:ext uri="{FF2B5EF4-FFF2-40B4-BE49-F238E27FC236}">
                <a16:creationId xmlns:a16="http://schemas.microsoft.com/office/drawing/2014/main" id="{06A1C409-8219-466D-AED7-09B85DFC5917}"/>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A78681-9D7C-4B9B-B3B3-85B1CD838190}"/>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Freeform: Shape 42">
            <a:extLst>
              <a:ext uri="{FF2B5EF4-FFF2-40B4-BE49-F238E27FC236}">
                <a16:creationId xmlns:a16="http://schemas.microsoft.com/office/drawing/2014/main" id="{16FBDC4B-450C-4580-8311-813D4D6C7BA2}"/>
              </a:ext>
            </a:extLst>
          </p:cNvPr>
          <p:cNvSpPr/>
          <p:nvPr userDrawn="1"/>
        </p:nvSpPr>
        <p:spPr>
          <a:xfrm>
            <a:off x="0" y="0"/>
            <a:ext cx="4587875" cy="2419350"/>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8" name="Freeform: Shape 40">
            <a:extLst>
              <a:ext uri="{FF2B5EF4-FFF2-40B4-BE49-F238E27FC236}">
                <a16:creationId xmlns:a16="http://schemas.microsoft.com/office/drawing/2014/main" id="{C37CDED6-45FA-4155-AC98-07D4C5F4B9D9}"/>
              </a:ext>
            </a:extLst>
          </p:cNvPr>
          <p:cNvSpPr/>
          <p:nvPr userDrawn="1"/>
        </p:nvSpPr>
        <p:spPr>
          <a:xfrm>
            <a:off x="0" y="0"/>
            <a:ext cx="4341813" cy="2228850"/>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0" name="Content Placeholder 2">
            <a:extLst>
              <a:ext uri="{FF2B5EF4-FFF2-40B4-BE49-F238E27FC236}">
                <a16:creationId xmlns:a16="http://schemas.microsoft.com/office/drawing/2014/main" id="{2CACE3D1-F863-4422-B475-730B2AEA7127}"/>
              </a:ext>
            </a:extLst>
          </p:cNvPr>
          <p:cNvSpPr>
            <a:spLocks noGrp="1"/>
          </p:cNvSpPr>
          <p:nvPr>
            <p:ph sz="half" idx="1"/>
          </p:nvPr>
        </p:nvSpPr>
        <p:spPr>
          <a:xfrm>
            <a:off x="838200" y="2437325"/>
            <a:ext cx="5181600" cy="37396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3">
            <a:extLst>
              <a:ext uri="{FF2B5EF4-FFF2-40B4-BE49-F238E27FC236}">
                <a16:creationId xmlns:a16="http://schemas.microsoft.com/office/drawing/2014/main" id="{C6DDB857-67CE-4444-B436-F7A2F6E061D9}"/>
              </a:ext>
            </a:extLst>
          </p:cNvPr>
          <p:cNvSpPr>
            <a:spLocks noGrp="1"/>
          </p:cNvSpPr>
          <p:nvPr>
            <p:ph sz="half" idx="2"/>
          </p:nvPr>
        </p:nvSpPr>
        <p:spPr>
          <a:xfrm>
            <a:off x="6438886" y="2404377"/>
            <a:ext cx="5181600" cy="377258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Slide Number Placeholder 13">
            <a:extLst>
              <a:ext uri="{FF2B5EF4-FFF2-40B4-BE49-F238E27FC236}">
                <a16:creationId xmlns:a16="http://schemas.microsoft.com/office/drawing/2014/main" id="{E9BACCE7-66EE-43A0-858A-C0E36E7A6A6F}"/>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32F5660E-2A09-4DBD-AB57-8B5E29DA92CD}" type="slidenum">
              <a:rPr lang="en-US"/>
              <a:pPr>
                <a:defRPr/>
              </a:pPr>
              <a:t>‹#›</a:t>
            </a:fld>
            <a:endParaRPr lang="en-US" dirty="0"/>
          </a:p>
        </p:txBody>
      </p:sp>
    </p:spTree>
    <p:extLst>
      <p:ext uri="{BB962C8B-B14F-4D97-AF65-F5344CB8AC3E}">
        <p14:creationId xmlns:p14="http://schemas.microsoft.com/office/powerpoint/2010/main" val="10204142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70A895E-FC76-4B9A-8FC0-6AC0B31C76D8}"/>
              </a:ext>
            </a:extLst>
          </p:cNvPr>
          <p:cNvGrpSpPr/>
          <p:nvPr userDrawn="1"/>
        </p:nvGrpSpPr>
        <p:grpSpPr>
          <a:xfrm flipV="1">
            <a:off x="0" y="2404423"/>
            <a:ext cx="12192000" cy="4453577"/>
            <a:chOff x="0" y="-277094"/>
            <a:chExt cx="12192000" cy="5876838"/>
          </a:xfrm>
          <a:solidFill>
            <a:schemeClr val="bg2">
              <a:alpha val="25000"/>
            </a:schemeClr>
          </a:solidFill>
        </p:grpSpPr>
        <p:sp>
          <p:nvSpPr>
            <p:cNvPr id="8" name="Rectangle 7">
              <a:extLst>
                <a:ext uri="{FF2B5EF4-FFF2-40B4-BE49-F238E27FC236}">
                  <a16:creationId xmlns:a16="http://schemas.microsoft.com/office/drawing/2014/main" id="{08D2F34D-F13D-43BE-A6EE-5D9C79076F26}"/>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446E3694-B25B-49B1-94B0-62832215792B}"/>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6244485E-8CEB-4364-A93D-874D45224518}"/>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2505B8F4-1497-4F45-9989-CC6DB131630E}"/>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E1C2D043-EA73-4A21-86F4-C04775D5A5CF}"/>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893C88AA-A071-42AF-85B4-F899D574696E}"/>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CB2B2E93-25FA-4EB9-9787-E11330D7125D}"/>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Rectangle 14">
            <a:extLst>
              <a:ext uri="{FF2B5EF4-FFF2-40B4-BE49-F238E27FC236}">
                <a16:creationId xmlns:a16="http://schemas.microsoft.com/office/drawing/2014/main" id="{1B4B8AE8-C926-481C-822C-B233109D47F6}"/>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8E302778-0441-4BEB-85EE-B506C35167B1}"/>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2CCE991B-D55B-4B24-961E-08E197B6F638}"/>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438BDC2-A5F6-45D2-A442-D57D996D85A1}"/>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Freeform: Shape 42">
            <a:extLst>
              <a:ext uri="{FF2B5EF4-FFF2-40B4-BE49-F238E27FC236}">
                <a16:creationId xmlns:a16="http://schemas.microsoft.com/office/drawing/2014/main" id="{240E4B95-33AE-4D07-A921-2F58AA041545}"/>
              </a:ext>
            </a:extLst>
          </p:cNvPr>
          <p:cNvSpPr/>
          <p:nvPr userDrawn="1"/>
        </p:nvSpPr>
        <p:spPr>
          <a:xfrm>
            <a:off x="0" y="0"/>
            <a:ext cx="4587875" cy="2419350"/>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0" name="Freeform: Shape 40">
            <a:extLst>
              <a:ext uri="{FF2B5EF4-FFF2-40B4-BE49-F238E27FC236}">
                <a16:creationId xmlns:a16="http://schemas.microsoft.com/office/drawing/2014/main" id="{EACEC683-358D-4E08-B8E3-AEEE6CCA7ECC}"/>
              </a:ext>
            </a:extLst>
          </p:cNvPr>
          <p:cNvSpPr/>
          <p:nvPr userDrawn="1"/>
        </p:nvSpPr>
        <p:spPr>
          <a:xfrm>
            <a:off x="0" y="0"/>
            <a:ext cx="4341813" cy="2228850"/>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9" name="Text Placeholder 2">
            <a:extLst>
              <a:ext uri="{FF2B5EF4-FFF2-40B4-BE49-F238E27FC236}">
                <a16:creationId xmlns:a16="http://schemas.microsoft.com/office/drawing/2014/main" id="{BF7D2858-2046-4CAD-A3EE-D0A4D0F2CA14}"/>
              </a:ext>
            </a:extLst>
          </p:cNvPr>
          <p:cNvSpPr>
            <a:spLocks noGrp="1"/>
          </p:cNvSpPr>
          <p:nvPr>
            <p:ph type="body" idx="1"/>
          </p:nvPr>
        </p:nvSpPr>
        <p:spPr>
          <a:xfrm>
            <a:off x="839788" y="2123331"/>
            <a:ext cx="5157787"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5" name="Content Placeholder 3">
            <a:extLst>
              <a:ext uri="{FF2B5EF4-FFF2-40B4-BE49-F238E27FC236}">
                <a16:creationId xmlns:a16="http://schemas.microsoft.com/office/drawing/2014/main" id="{2A9DBBF8-4A18-4CB1-A8AC-30C9B5308076}"/>
              </a:ext>
            </a:extLst>
          </p:cNvPr>
          <p:cNvSpPr>
            <a:spLocks noGrp="1"/>
          </p:cNvSpPr>
          <p:nvPr>
            <p:ph sz="half" idx="2"/>
          </p:nvPr>
        </p:nvSpPr>
        <p:spPr>
          <a:xfrm>
            <a:off x="839788" y="2839199"/>
            <a:ext cx="5157787"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 name="Text Placeholder 4">
            <a:extLst>
              <a:ext uri="{FF2B5EF4-FFF2-40B4-BE49-F238E27FC236}">
                <a16:creationId xmlns:a16="http://schemas.microsoft.com/office/drawing/2014/main" id="{D3E81B2D-A79D-4DC3-B7DF-1E1E0F58E481}"/>
              </a:ext>
            </a:extLst>
          </p:cNvPr>
          <p:cNvSpPr>
            <a:spLocks noGrp="1"/>
          </p:cNvSpPr>
          <p:nvPr>
            <p:ph type="body" sz="quarter" idx="3"/>
          </p:nvPr>
        </p:nvSpPr>
        <p:spPr>
          <a:xfrm>
            <a:off x="6437304" y="2123331"/>
            <a:ext cx="5183188"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7" name="Content Placeholder 5">
            <a:extLst>
              <a:ext uri="{FF2B5EF4-FFF2-40B4-BE49-F238E27FC236}">
                <a16:creationId xmlns:a16="http://schemas.microsoft.com/office/drawing/2014/main" id="{8C0B65ED-88D9-4E01-AD11-24590E2C7EF7}"/>
              </a:ext>
            </a:extLst>
          </p:cNvPr>
          <p:cNvSpPr>
            <a:spLocks noGrp="1"/>
          </p:cNvSpPr>
          <p:nvPr>
            <p:ph sz="quarter" idx="4"/>
          </p:nvPr>
        </p:nvSpPr>
        <p:spPr>
          <a:xfrm>
            <a:off x="6437304" y="2839199"/>
            <a:ext cx="5183188"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Slide Number Placeholder 13">
            <a:extLst>
              <a:ext uri="{FF2B5EF4-FFF2-40B4-BE49-F238E27FC236}">
                <a16:creationId xmlns:a16="http://schemas.microsoft.com/office/drawing/2014/main" id="{97A60BA7-F79E-49DA-A26F-DC365E85CE60}"/>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CA82A56D-5CA1-48B4-8154-9F53E5BF23FD}" type="slidenum">
              <a:rPr lang="en-US"/>
              <a:pPr>
                <a:defRPr/>
              </a:pPr>
              <a:t>‹#›</a:t>
            </a:fld>
            <a:endParaRPr lang="en-US" dirty="0"/>
          </a:p>
        </p:txBody>
      </p:sp>
    </p:spTree>
    <p:extLst>
      <p:ext uri="{BB962C8B-B14F-4D97-AF65-F5344CB8AC3E}">
        <p14:creationId xmlns:p14="http://schemas.microsoft.com/office/powerpoint/2010/main" val="2743844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9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EE080F86-E55C-0286-CE32-0EE883ACAC13}"/>
              </a:ext>
            </a:extLst>
          </p:cNvPr>
          <p:cNvSpPr>
            <a:spLocks noGrp="1"/>
          </p:cNvSpPr>
          <p:nvPr>
            <p:ph type="dt" sz="half" idx="14"/>
          </p:nvPr>
        </p:nvSpPr>
        <p:spPr/>
        <p:txBody>
          <a:bodyPr/>
          <a:lstStyle>
            <a:lvl1pPr>
              <a:defRPr/>
            </a:lvl1pPr>
          </a:lstStyle>
          <a:p>
            <a:pPr>
              <a:defRPr/>
            </a:pPr>
            <a:fld id="{EA9F7C13-986C-4DC2-B46A-F511955E4A39}" type="datetime5">
              <a:rPr lang="en-GB"/>
              <a:pPr>
                <a:defRPr/>
              </a:pPr>
              <a:t>22-Sep-25</a:t>
            </a:fld>
            <a:endParaRPr lang="en-US" dirty="0"/>
          </a:p>
        </p:txBody>
      </p:sp>
      <p:sp>
        <p:nvSpPr>
          <p:cNvPr id="3" name="Footer Placeholder 4">
            <a:extLst>
              <a:ext uri="{FF2B5EF4-FFF2-40B4-BE49-F238E27FC236}">
                <a16:creationId xmlns:a16="http://schemas.microsoft.com/office/drawing/2014/main" id="{F88FD778-2166-04FB-146C-81996C6BF343}"/>
              </a:ext>
            </a:extLst>
          </p:cNvPr>
          <p:cNvSpPr>
            <a:spLocks noGrp="1"/>
          </p:cNvSpPr>
          <p:nvPr>
            <p:ph type="ftr" sz="quarter" idx="15"/>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BCA260CA-94D7-C921-16EE-71B1389CB210}"/>
              </a:ext>
            </a:extLst>
          </p:cNvPr>
          <p:cNvSpPr>
            <a:spLocks noGrp="1"/>
          </p:cNvSpPr>
          <p:nvPr>
            <p:ph type="sldNum" sz="quarter" idx="16"/>
          </p:nvPr>
        </p:nvSpPr>
        <p:spPr/>
        <p:txBody>
          <a:bodyPr/>
          <a:lstStyle>
            <a:lvl1pPr>
              <a:defRPr/>
            </a:lvl1pPr>
          </a:lstStyle>
          <a:p>
            <a:pPr>
              <a:defRPr/>
            </a:pPr>
            <a:fld id="{0DE62057-BD0F-4B36-89ED-54DD5A307C53}" type="slidenum">
              <a:rPr lang="en-US" altLang="en-US"/>
              <a:pPr>
                <a:defRPr/>
              </a:pPr>
              <a:t>‹#›</a:t>
            </a:fld>
            <a:endParaRPr lang="en-US" altLang="en-US" dirty="0"/>
          </a:p>
        </p:txBody>
      </p:sp>
    </p:spTree>
    <p:extLst>
      <p:ext uri="{BB962C8B-B14F-4D97-AF65-F5344CB8AC3E}">
        <p14:creationId xmlns:p14="http://schemas.microsoft.com/office/powerpoint/2010/main" val="26799502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674A14-7C9C-4A76-84F9-A269CDCD6DEB}"/>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7479863F-02E7-4B8E-82DF-7CB10592027F}"/>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A93ECF43-A055-4DCC-9283-F2F22CA6EC78}"/>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C80985C2-D572-4617-80BA-E4FF6997F25A}"/>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9BE923C1-0F2E-470A-8149-0EF393817B8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EBEB9499-FC58-420A-A10E-CD6F08AC08D1}"/>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DEBEA5B5-E16A-472C-9C8D-0218A78467A0}"/>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88820385-3F62-4465-9237-1FFCCE0FA0A3}"/>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2B3C994D-6683-4D89-B160-20F99BE83289}"/>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Freeform: Shape 26">
            <a:extLst>
              <a:ext uri="{FF2B5EF4-FFF2-40B4-BE49-F238E27FC236}">
                <a16:creationId xmlns:a16="http://schemas.microsoft.com/office/drawing/2014/main" id="{209470B1-5052-4AAB-B730-DA9B9ECB0BD1}"/>
              </a:ext>
            </a:extLst>
          </p:cNvPr>
          <p:cNvSpPr/>
          <p:nvPr/>
        </p:nvSpPr>
        <p:spPr>
          <a:xfrm>
            <a:off x="5322888" y="998538"/>
            <a:ext cx="6869112" cy="5859462"/>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9" name="Picture Placeholder 28">
            <a:extLst>
              <a:ext uri="{FF2B5EF4-FFF2-40B4-BE49-F238E27FC236}">
                <a16:creationId xmlns:a16="http://schemas.microsoft.com/office/drawing/2014/main" id="{9BB6343A-FD10-4841-94C8-487A8E7E71C7}"/>
              </a:ext>
            </a:extLst>
          </p:cNvPr>
          <p:cNvSpPr>
            <a:spLocks noGrp="1"/>
          </p:cNvSpPr>
          <p:nvPr>
            <p:ph type="pic" sz="quarter" idx="14"/>
          </p:nvPr>
        </p:nvSpPr>
        <p:spPr>
          <a:xfrm>
            <a:off x="5576326" y="1251144"/>
            <a:ext cx="6615674" cy="5625145"/>
          </a:xfrm>
          <a:custGeom>
            <a:avLst/>
            <a:gdLst>
              <a:gd name="connsiteX0" fmla="*/ 3621727 w 6615674"/>
              <a:gd name="connsiteY0" fmla="*/ 0 h 5625145"/>
              <a:gd name="connsiteX1" fmla="*/ 6416428 w 6615674"/>
              <a:gd name="connsiteY1" fmla="*/ 1317972 h 5625145"/>
              <a:gd name="connsiteX2" fmla="*/ 6615674 w 6615674"/>
              <a:gd name="connsiteY2" fmla="*/ 1584421 h 5625145"/>
              <a:gd name="connsiteX3" fmla="*/ 6615674 w 6615674"/>
              <a:gd name="connsiteY3" fmla="*/ 5625145 h 5625145"/>
              <a:gd name="connsiteX4" fmla="*/ 605458 w 6615674"/>
              <a:gd name="connsiteY4" fmla="*/ 5625145 h 5625145"/>
              <a:gd name="connsiteX5" fmla="*/ 437123 w 6615674"/>
              <a:gd name="connsiteY5" fmla="*/ 5348058 h 5625145"/>
              <a:gd name="connsiteX6" fmla="*/ 0 w 6615674"/>
              <a:gd name="connsiteY6" fmla="*/ 3621727 h 5625145"/>
              <a:gd name="connsiteX7" fmla="*/ 3621727 w 6615674"/>
              <a:gd name="connsiteY7" fmla="*/ 0 h 56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625145">
                <a:moveTo>
                  <a:pt x="3621727" y="0"/>
                </a:moveTo>
                <a:cubicBezTo>
                  <a:pt x="4746854" y="0"/>
                  <a:pt x="5752150" y="513054"/>
                  <a:pt x="6416428" y="1317972"/>
                </a:cubicBezTo>
                <a:lnTo>
                  <a:pt x="6615674" y="1584421"/>
                </a:lnTo>
                <a:lnTo>
                  <a:pt x="6615674" y="5625145"/>
                </a:lnTo>
                <a:lnTo>
                  <a:pt x="605458" y="5625145"/>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lIns="274320" tIns="64008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144927"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3801966" cy="3653188"/>
          </a:xfrm>
        </p:spPr>
        <p:txBody>
          <a:bodyPr lIns="0" tIns="0" rIns="0" bIns="0" rtlCol="0">
            <a:noAutofit/>
          </a:bodyPr>
          <a:lstStyle>
            <a:lvl1pPr marL="0" indent="0">
              <a:lnSpc>
                <a:spcPct val="95000"/>
              </a:lnSpc>
              <a:spcBef>
                <a:spcPts val="600"/>
              </a:spcBef>
              <a:spcAft>
                <a:spcPts val="600"/>
              </a:spcAft>
              <a:buNone/>
              <a:defRPr lang="en-US" sz="1400" dirty="0" smtClean="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7824769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743E06-278A-4B4E-8CCC-4B80D9473FEF}"/>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B50BB213-2B93-40FC-924C-B7F95772D843}"/>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46C343EF-7618-475B-9DCA-D99A54FFD76F}"/>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3D2ED184-17C5-41DD-A111-A9710777FB8D}"/>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A37AE98C-0B6E-46EA-AEFA-0389669D09C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8239A025-960A-491D-AD7B-91DA7CB3DE1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8C075A6F-F618-4CAA-AA76-664222967875}"/>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07713BEA-60DF-4B2A-8987-5821B997B840}"/>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Freeform: Shape 20">
            <a:extLst>
              <a:ext uri="{FF2B5EF4-FFF2-40B4-BE49-F238E27FC236}">
                <a16:creationId xmlns:a16="http://schemas.microsoft.com/office/drawing/2014/main" id="{4C409199-CC8C-4EA0-A3CA-9E5904565315}"/>
              </a:ext>
            </a:extLst>
          </p:cNvPr>
          <p:cNvSpPr/>
          <p:nvPr userDrawn="1"/>
        </p:nvSpPr>
        <p:spPr>
          <a:xfrm>
            <a:off x="4846638" y="0"/>
            <a:ext cx="7345362" cy="6907213"/>
          </a:xfrm>
          <a:custGeom>
            <a:avLst/>
            <a:gdLst>
              <a:gd name="connsiteX0" fmla="*/ 3543489 w 7345680"/>
              <a:gd name="connsiteY0" fmla="*/ 0 h 6907322"/>
              <a:gd name="connsiteX1" fmla="*/ 5432871 w 7345680"/>
              <a:gd name="connsiteY1" fmla="*/ 0 h 6907322"/>
              <a:gd name="connsiteX2" fmla="*/ 5609846 w 7345680"/>
              <a:gd name="connsiteY2" fmla="*/ 40446 h 6907322"/>
              <a:gd name="connsiteX3" fmla="*/ 7343079 w 7345680"/>
              <a:gd name="connsiteY3" fmla="*/ 915371 h 6907322"/>
              <a:gd name="connsiteX4" fmla="*/ 7345680 w 7345680"/>
              <a:gd name="connsiteY4" fmla="*/ 917602 h 6907322"/>
              <a:gd name="connsiteX5" fmla="*/ 7345680 w 7345680"/>
              <a:gd name="connsiteY5" fmla="*/ 6907322 h 6907322"/>
              <a:gd name="connsiteX6" fmla="*/ 822371 w 7345680"/>
              <a:gd name="connsiteY6" fmla="*/ 6907322 h 6907322"/>
              <a:gd name="connsiteX7" fmla="*/ 766511 w 7345680"/>
              <a:gd name="connsiteY7" fmla="*/ 6829539 h 6907322"/>
              <a:gd name="connsiteX8" fmla="*/ 0 w 7345680"/>
              <a:gd name="connsiteY8" fmla="*/ 4344739 h 6907322"/>
              <a:gd name="connsiteX9" fmla="*/ 3366514 w 7345680"/>
              <a:gd name="connsiteY9" fmla="*/ 40446 h 690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5680" h="6907322">
                <a:moveTo>
                  <a:pt x="3543489" y="0"/>
                </a:moveTo>
                <a:lnTo>
                  <a:pt x="5432871" y="0"/>
                </a:lnTo>
                <a:lnTo>
                  <a:pt x="5609846" y="40446"/>
                </a:lnTo>
                <a:cubicBezTo>
                  <a:pt x="6255171" y="204854"/>
                  <a:pt x="6844336" y="507805"/>
                  <a:pt x="7343079" y="915371"/>
                </a:cubicBezTo>
                <a:lnTo>
                  <a:pt x="7345680" y="917602"/>
                </a:lnTo>
                <a:lnTo>
                  <a:pt x="7345680" y="6907322"/>
                </a:lnTo>
                <a:lnTo>
                  <a:pt x="822371" y="6907322"/>
                </a:lnTo>
                <a:lnTo>
                  <a:pt x="766511" y="6829539"/>
                </a:lnTo>
                <a:cubicBezTo>
                  <a:pt x="282576" y="6120238"/>
                  <a:pt x="0" y="5265165"/>
                  <a:pt x="0" y="4344739"/>
                </a:cubicBezTo>
                <a:cubicBezTo>
                  <a:pt x="0" y="2273781"/>
                  <a:pt x="1430540" y="533670"/>
                  <a:pt x="3366514" y="40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17E72A8D-82FC-44CD-A5D0-00A1A901CCC1}"/>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17">
            <a:extLst>
              <a:ext uri="{FF2B5EF4-FFF2-40B4-BE49-F238E27FC236}">
                <a16:creationId xmlns:a16="http://schemas.microsoft.com/office/drawing/2014/main" id="{B4615CAE-43A0-48E8-B150-ADE50B9950ED}"/>
              </a:ext>
            </a:extLst>
          </p:cNvPr>
          <p:cNvSpPr/>
          <p:nvPr userDrawn="1"/>
        </p:nvSpPr>
        <p:spPr>
          <a:xfrm>
            <a:off x="5322888" y="314325"/>
            <a:ext cx="6869112" cy="6592888"/>
          </a:xfrm>
          <a:custGeom>
            <a:avLst/>
            <a:gdLst>
              <a:gd name="connsiteX0" fmla="*/ 4079984 w 6868924"/>
              <a:gd name="connsiteY0" fmla="*/ 0 h 6593297"/>
              <a:gd name="connsiteX1" fmla="*/ 6675233 w 6868924"/>
              <a:gd name="connsiteY1" fmla="*/ 931670 h 6593297"/>
              <a:gd name="connsiteX2" fmla="*/ 6868924 w 6868924"/>
              <a:gd name="connsiteY2" fmla="*/ 1107709 h 6593297"/>
              <a:gd name="connsiteX3" fmla="*/ 6868924 w 6868924"/>
              <a:gd name="connsiteY3" fmla="*/ 6593297 h 6593297"/>
              <a:gd name="connsiteX4" fmla="*/ 867282 w 6868924"/>
              <a:gd name="connsiteY4" fmla="*/ 6593297 h 6593297"/>
              <a:gd name="connsiteX5" fmla="*/ 810549 w 6868924"/>
              <a:gd name="connsiteY5" fmla="*/ 6521104 h 6593297"/>
              <a:gd name="connsiteX6" fmla="*/ 0 w 6868924"/>
              <a:gd name="connsiteY6" fmla="*/ 4079984 h 6593297"/>
              <a:gd name="connsiteX7" fmla="*/ 4079984 w 6868924"/>
              <a:gd name="connsiteY7" fmla="*/ 0 h 659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6593297">
                <a:moveTo>
                  <a:pt x="4079984" y="0"/>
                </a:moveTo>
                <a:cubicBezTo>
                  <a:pt x="5065808" y="0"/>
                  <a:pt x="5969971" y="349636"/>
                  <a:pt x="6675233" y="931670"/>
                </a:cubicBezTo>
                <a:lnTo>
                  <a:pt x="6868924" y="1107709"/>
                </a:lnTo>
                <a:lnTo>
                  <a:pt x="6868924" y="6593297"/>
                </a:lnTo>
                <a:lnTo>
                  <a:pt x="867282" y="6593297"/>
                </a:lnTo>
                <a:lnTo>
                  <a:pt x="810549" y="6521104"/>
                </a:lnTo>
                <a:cubicBezTo>
                  <a:pt x="301472" y="5840388"/>
                  <a:pt x="0" y="4995393"/>
                  <a:pt x="0" y="4079984"/>
                </a:cubicBezTo>
                <a:cubicBezTo>
                  <a:pt x="0" y="1826671"/>
                  <a:pt x="1826671" y="0"/>
                  <a:pt x="4079984" y="0"/>
                </a:cubicBezTo>
                <a:close/>
              </a:path>
            </a:pathLst>
          </a:custGeom>
          <a:pattFill prst="dkUpDiag">
            <a:fgClr>
              <a:schemeClr val="accent3"/>
            </a:fgClr>
            <a:bgClr>
              <a:schemeClr val="accent3">
                <a:lumMod val="75000"/>
              </a:schemeClr>
            </a:bgClr>
          </a:pattFill>
        </p:spPr>
        <p:txBody>
          <a:bodyPr lIns="274320" tIns="640080"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839788" y="504419"/>
            <a:ext cx="4006532"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B7859439-9F65-4FE4-AFB1-B03529453190}"/>
              </a:ext>
            </a:extLst>
          </p:cNvPr>
          <p:cNvSpPr>
            <a:spLocks noGrp="1"/>
          </p:cNvSpPr>
          <p:nvPr>
            <p:ph idx="1"/>
          </p:nvPr>
        </p:nvSpPr>
        <p:spPr>
          <a:xfrm>
            <a:off x="6635592" y="1480710"/>
            <a:ext cx="5144928" cy="4698602"/>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3">
            <a:extLst>
              <a:ext uri="{FF2B5EF4-FFF2-40B4-BE49-F238E27FC236}">
                <a16:creationId xmlns:a16="http://schemas.microsoft.com/office/drawing/2014/main" id="{02002298-DFBB-481C-BB65-B2B03B0D823A}"/>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2530659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A65E628-C2EA-4765-A5A7-5D7F4FA856DF}"/>
              </a:ext>
            </a:extLst>
          </p:cNvPr>
          <p:cNvGrpSpPr/>
          <p:nvPr userDrawn="1"/>
        </p:nvGrpSpPr>
        <p:grpSpPr>
          <a:xfrm flipV="1">
            <a:off x="0" y="2404423"/>
            <a:ext cx="12192000" cy="4453577"/>
            <a:chOff x="0" y="-277094"/>
            <a:chExt cx="12192000" cy="5876838"/>
          </a:xfrm>
          <a:solidFill>
            <a:schemeClr val="bg2">
              <a:alpha val="25000"/>
            </a:schemeClr>
          </a:solidFill>
        </p:grpSpPr>
        <p:sp>
          <p:nvSpPr>
            <p:cNvPr id="3" name="Rectangle 2">
              <a:extLst>
                <a:ext uri="{FF2B5EF4-FFF2-40B4-BE49-F238E27FC236}">
                  <a16:creationId xmlns:a16="http://schemas.microsoft.com/office/drawing/2014/main" id="{13205B25-B755-4FE5-810D-BED554BE9D2D}"/>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4" name="Rectangle 3">
              <a:extLst>
                <a:ext uri="{FF2B5EF4-FFF2-40B4-BE49-F238E27FC236}">
                  <a16:creationId xmlns:a16="http://schemas.microsoft.com/office/drawing/2014/main" id="{CC1EDBF2-380C-45F2-9D11-A0B7D3143341}"/>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Rectangle 4">
              <a:extLst>
                <a:ext uri="{FF2B5EF4-FFF2-40B4-BE49-F238E27FC236}">
                  <a16:creationId xmlns:a16="http://schemas.microsoft.com/office/drawing/2014/main" id="{7326FBED-A632-460F-9257-959AB172FFB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8C152763-66AB-44A0-9E0A-4BF51D7246B8}"/>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2F6193DA-EA11-4261-8C15-3973AA575897}"/>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57C9C572-67DD-4FF9-B27A-CC2F5B3572FD}"/>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4E4B0BD9-E3D2-4659-BF15-9E1E2FEA055E}"/>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0" name="Rectangle 9">
            <a:extLst>
              <a:ext uri="{FF2B5EF4-FFF2-40B4-BE49-F238E27FC236}">
                <a16:creationId xmlns:a16="http://schemas.microsoft.com/office/drawing/2014/main" id="{FC84F527-42D5-45B4-AA5C-0DDE85476C18}"/>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Oval 10">
            <a:extLst>
              <a:ext uri="{FF2B5EF4-FFF2-40B4-BE49-F238E27FC236}">
                <a16:creationId xmlns:a16="http://schemas.microsoft.com/office/drawing/2014/main" id="{EADF8055-3E26-4E7A-8915-B55F74317262}"/>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2" name="Straight Connector 11">
            <a:extLst>
              <a:ext uri="{FF2B5EF4-FFF2-40B4-BE49-F238E27FC236}">
                <a16:creationId xmlns:a16="http://schemas.microsoft.com/office/drawing/2014/main" id="{AB0E73B9-9260-4AD5-9449-CA11E1439A0A}"/>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8FC02EB-7D2C-4F92-A768-AECFAE9A5581}"/>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297C0F1-89B4-4D0D-9958-5FA6466CAA4E}"/>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A057CBBB-2EC2-47FA-9423-BF018F7005DB}" type="slidenum">
              <a:rPr lang="en-US"/>
              <a:pPr>
                <a:defRPr/>
              </a:pPr>
              <a:t>‹#›</a:t>
            </a:fld>
            <a:endParaRPr lang="en-US" dirty="0"/>
          </a:p>
        </p:txBody>
      </p:sp>
    </p:spTree>
    <p:extLst>
      <p:ext uri="{BB962C8B-B14F-4D97-AF65-F5344CB8AC3E}">
        <p14:creationId xmlns:p14="http://schemas.microsoft.com/office/powerpoint/2010/main" val="11721017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Title Slide with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E7AD3AB-DFA1-4197-8A56-B2C6789642AD}"/>
              </a:ext>
            </a:extLst>
          </p:cNvPr>
          <p:cNvGrpSpPr/>
          <p:nvPr userDrawn="1"/>
        </p:nvGrpSpPr>
        <p:grpSpPr>
          <a:xfrm>
            <a:off x="0" y="1770061"/>
            <a:ext cx="12192000" cy="3255962"/>
            <a:chOff x="0" y="1770061"/>
            <a:chExt cx="12192000" cy="3255962"/>
          </a:xfrm>
          <a:solidFill>
            <a:schemeClr val="bg2"/>
          </a:solidFill>
        </p:grpSpPr>
        <p:sp>
          <p:nvSpPr>
            <p:cNvPr id="7" name="Rectangle 6">
              <a:extLst>
                <a:ext uri="{FF2B5EF4-FFF2-40B4-BE49-F238E27FC236}">
                  <a16:creationId xmlns:a16="http://schemas.microsoft.com/office/drawing/2014/main" id="{C3236944-012A-456E-A075-5176306C9A63}"/>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5120653D-D65C-4BE6-A344-A33122C6BAE8}"/>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2E91CC1F-C392-4E8B-BB91-5098EE11BDDA}"/>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6C0D08C7-AA39-4168-B578-BD4BB250A07B}"/>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C7565195-076A-4ED0-9CF8-C81BE208B070}"/>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Freeform: Shape 25">
            <a:extLst>
              <a:ext uri="{FF2B5EF4-FFF2-40B4-BE49-F238E27FC236}">
                <a16:creationId xmlns:a16="http://schemas.microsoft.com/office/drawing/2014/main" id="{46E5B885-4152-457F-BA86-795DC815B1E3}"/>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3" name="Straight Connector 12">
            <a:extLst>
              <a:ext uri="{FF2B5EF4-FFF2-40B4-BE49-F238E27FC236}">
                <a16:creationId xmlns:a16="http://schemas.microsoft.com/office/drawing/2014/main" id="{A8BE67EA-205E-4940-BBAE-58E0B7E2598B}"/>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p:nvPr>
        </p:nvSpPr>
        <p:spPr>
          <a:xfrm>
            <a:off x="3584448" y="4315968"/>
            <a:ext cx="5029200" cy="886968"/>
          </a:xfrm>
        </p:spPr>
        <p:txBody>
          <a:bodyPr rtlCol="0">
            <a:noAutofit/>
          </a:bodyPr>
          <a:lstStyle>
            <a:lvl1pPr marL="0" indent="0" algn="ctr">
              <a:buNone/>
              <a:defRPr lang="en-GB" sz="1800" b="1" spc="300" dirty="0">
                <a:solidFill>
                  <a:schemeClr val="bg1"/>
                </a:solidFill>
                <a:latin typeface="+mn-lt"/>
                <a:cs typeface="Arial" panose="020B0604020202020204" pitchFamily="34" charset="0"/>
              </a:defRPr>
            </a:lvl1pPr>
          </a:lstStyle>
          <a:p>
            <a:pPr lvl="0"/>
            <a:r>
              <a:rPr lang="en-US" noProof="0"/>
              <a:t>Click to edit Master subtitle style</a:t>
            </a:r>
          </a:p>
        </p:txBody>
      </p:sp>
      <p:sp>
        <p:nvSpPr>
          <p:cNvPr id="20" name="Text Placeholder 19">
            <a:extLst>
              <a:ext uri="{FF2B5EF4-FFF2-40B4-BE49-F238E27FC236}">
                <a16:creationId xmlns:a16="http://schemas.microsoft.com/office/drawing/2014/main" id="{49085F81-D49A-4915-8EEC-2A1A96AC0B38}"/>
              </a:ext>
            </a:extLst>
          </p:cNvPr>
          <p:cNvSpPr>
            <a:spLocks noGrp="1"/>
          </p:cNvSpPr>
          <p:nvPr>
            <p:ph type="body" sz="quarter" idx="13"/>
          </p:nvPr>
        </p:nvSpPr>
        <p:spPr>
          <a:xfrm>
            <a:off x="4641140" y="5795479"/>
            <a:ext cx="2915816" cy="258532"/>
          </a:xfrm>
        </p:spPr>
        <p:txBody>
          <a:bodyPr rtlCol="0" anchor="ctr" anchorCtr="1">
            <a:spAutoFit/>
          </a:bodyPr>
          <a:lstStyle>
            <a:lvl1pPr marL="0" indent="0">
              <a:buNone/>
              <a:defRPr lang="en-US" sz="1200" b="0" spc="300" smtClean="0">
                <a:solidFill>
                  <a:schemeClr val="bg1"/>
                </a:solidFill>
                <a:latin typeface="+mn-lt"/>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r>
              <a:rPr lang="en-US" noProof="0"/>
              <a:t>Edit Master text styles</a:t>
            </a:r>
          </a:p>
        </p:txBody>
      </p:sp>
    </p:spTree>
    <p:extLst>
      <p:ext uri="{BB962C8B-B14F-4D97-AF65-F5344CB8AC3E}">
        <p14:creationId xmlns:p14="http://schemas.microsoft.com/office/powerpoint/2010/main" val="31176679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91ACE7C-9CC4-4A0F-9DE9-FF432206051B}"/>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FBFEE7C3-B35E-47A5-92DE-466EAAE9D784}"/>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FE10BBAF-39E8-4125-BC57-03B6D39E2E45}"/>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5B27E092-55AF-40A9-842A-E7823648078A}"/>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F48D2C39-4245-430E-B700-B2303501FF59}"/>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67A21A8A-0D20-4E76-BC88-B4E2886EC8A6}"/>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5F9B53F3-4F44-4581-94F6-64DE21349F06}"/>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55B58273-1A32-4360-B4C8-5C11C6FDF0B8}"/>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D8577A11-7E36-4BD0-AAAF-1C4744BE7F9E}"/>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Freeform: Shape 26">
            <a:extLst>
              <a:ext uri="{FF2B5EF4-FFF2-40B4-BE49-F238E27FC236}">
                <a16:creationId xmlns:a16="http://schemas.microsoft.com/office/drawing/2014/main" id="{D9FDF5DF-480C-43AB-8A6F-B710E2ADD6B3}"/>
              </a:ext>
            </a:extLst>
          </p:cNvPr>
          <p:cNvSpPr/>
          <p:nvPr/>
        </p:nvSpPr>
        <p:spPr>
          <a:xfrm>
            <a:off x="5322888" y="998538"/>
            <a:ext cx="6869112" cy="5859462"/>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9" name="Picture Placeholder 18">
            <a:extLst>
              <a:ext uri="{FF2B5EF4-FFF2-40B4-BE49-F238E27FC236}">
                <a16:creationId xmlns:a16="http://schemas.microsoft.com/office/drawing/2014/main" id="{4EAA5535-A3DD-490B-B233-9C9B84EECD13}"/>
              </a:ext>
            </a:extLst>
          </p:cNvPr>
          <p:cNvSpPr>
            <a:spLocks noGrp="1"/>
          </p:cNvSpPr>
          <p:nvPr>
            <p:ph type="pic" idx="1"/>
          </p:nvPr>
        </p:nvSpPr>
        <p:spPr>
          <a:xfrm>
            <a:off x="5576326" y="1251145"/>
            <a:ext cx="6615674" cy="5596389"/>
          </a:xfrm>
          <a:custGeom>
            <a:avLst/>
            <a:gdLst>
              <a:gd name="connsiteX0" fmla="*/ 3621727 w 6615674"/>
              <a:gd name="connsiteY0" fmla="*/ 0 h 5596389"/>
              <a:gd name="connsiteX1" fmla="*/ 6416428 w 6615674"/>
              <a:gd name="connsiteY1" fmla="*/ 1317972 h 5596389"/>
              <a:gd name="connsiteX2" fmla="*/ 6615674 w 6615674"/>
              <a:gd name="connsiteY2" fmla="*/ 1584421 h 5596389"/>
              <a:gd name="connsiteX3" fmla="*/ 6615674 w 6615674"/>
              <a:gd name="connsiteY3" fmla="*/ 5596389 h 5596389"/>
              <a:gd name="connsiteX4" fmla="*/ 587989 w 6615674"/>
              <a:gd name="connsiteY4" fmla="*/ 5596389 h 5596389"/>
              <a:gd name="connsiteX5" fmla="*/ 437123 w 6615674"/>
              <a:gd name="connsiteY5" fmla="*/ 5348058 h 5596389"/>
              <a:gd name="connsiteX6" fmla="*/ 0 w 6615674"/>
              <a:gd name="connsiteY6" fmla="*/ 3621727 h 5596389"/>
              <a:gd name="connsiteX7" fmla="*/ 3621727 w 6615674"/>
              <a:gd name="connsiteY7" fmla="*/ 0 h 55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596389">
                <a:moveTo>
                  <a:pt x="3621727" y="0"/>
                </a:moveTo>
                <a:cubicBezTo>
                  <a:pt x="4746854" y="0"/>
                  <a:pt x="5752150" y="513054"/>
                  <a:pt x="6416428" y="1317972"/>
                </a:cubicBezTo>
                <a:lnTo>
                  <a:pt x="6615674" y="1584421"/>
                </a:lnTo>
                <a:lnTo>
                  <a:pt x="6615674" y="5596389"/>
                </a:lnTo>
                <a:lnTo>
                  <a:pt x="587989" y="5596389"/>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lIns="274320" tIns="640080" rtlCol="0" anchor="ctr" anchorCtr="1">
            <a:noAutofit/>
          </a:bodyPr>
          <a:lstStyle>
            <a:lvl1pPr>
              <a:defRPr lang="en-US" sz="1600">
                <a:solidFill>
                  <a:schemeClr val="bg1"/>
                </a:solidFill>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144927"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7" name="Text Placeholder 3">
            <a:extLst>
              <a:ext uri="{FF2B5EF4-FFF2-40B4-BE49-F238E27FC236}">
                <a16:creationId xmlns:a16="http://schemas.microsoft.com/office/drawing/2014/main" id="{F108634F-AB43-4931-97E0-C7125C9FD35A}"/>
              </a:ext>
            </a:extLst>
          </p:cNvPr>
          <p:cNvSpPr>
            <a:spLocks noGrp="1"/>
          </p:cNvSpPr>
          <p:nvPr>
            <p:ph type="body" sz="half" idx="2"/>
          </p:nvPr>
        </p:nvSpPr>
        <p:spPr>
          <a:xfrm>
            <a:off x="640080" y="2489548"/>
            <a:ext cx="4131946" cy="33794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24160172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Image and Two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60097F-05C0-46B8-ADC1-8AD9C96110E3}"/>
              </a:ext>
            </a:extLst>
          </p:cNvPr>
          <p:cNvGrpSpPr/>
          <p:nvPr userDrawn="1"/>
        </p:nvGrpSpPr>
        <p:grpSpPr>
          <a:xfrm>
            <a:off x="0" y="0"/>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806CA0BD-CCE5-4286-BCFC-38B40E58149D}"/>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760CC658-752D-46D9-8443-307A1BAC9AF0}"/>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F167D9DD-D0F2-4FBD-B8E8-87CA4B68499A}"/>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3F93C8EE-24F0-4D59-BD63-A49E404C413F}"/>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DF1EC489-0A29-47F1-8619-3C833782B91C}"/>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E37419DB-8C62-4CA9-9B9D-782824882727}"/>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A8B1963A-738E-4453-B8C8-77A9F85CD5C5}"/>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D1BCFBC3-B67B-4D6F-ABD4-884F7EE80634}"/>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37">
            <a:extLst>
              <a:ext uri="{FF2B5EF4-FFF2-40B4-BE49-F238E27FC236}">
                <a16:creationId xmlns:a16="http://schemas.microsoft.com/office/drawing/2014/main" id="{F54B3B41-884C-4209-83FB-2AD583770794}"/>
              </a:ext>
            </a:extLst>
          </p:cNvPr>
          <p:cNvSpPr/>
          <p:nvPr userDrawn="1"/>
        </p:nvSpPr>
        <p:spPr>
          <a:xfrm>
            <a:off x="0" y="0"/>
            <a:ext cx="4779963" cy="6413500"/>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69F7EA67-0D0C-404C-927D-626874A72DDA}"/>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DDF26543-71C2-481A-B4F1-55A7D2E78920}"/>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EC60E1-6141-4417-B3F5-11BE61BEA7B1}"/>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Picture Placeholder 39">
            <a:extLst>
              <a:ext uri="{FF2B5EF4-FFF2-40B4-BE49-F238E27FC236}">
                <a16:creationId xmlns:a16="http://schemas.microsoft.com/office/drawing/2014/main" id="{5588DAC9-9605-47F7-AA27-84E30747CFFD}"/>
              </a:ext>
            </a:extLst>
          </p:cNvPr>
          <p:cNvSpPr>
            <a:spLocks noGrp="1"/>
          </p:cNvSpPr>
          <p:nvPr>
            <p:ph type="pic" sz="quarter" idx="14"/>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19" name="Slide Number Placeholder 13">
            <a:extLst>
              <a:ext uri="{FF2B5EF4-FFF2-40B4-BE49-F238E27FC236}">
                <a16:creationId xmlns:a16="http://schemas.microsoft.com/office/drawing/2014/main" id="{6E798899-E33D-475A-A7ED-FBBC9E6F6603}"/>
              </a:ext>
            </a:extLst>
          </p:cNvPr>
          <p:cNvSpPr>
            <a:spLocks noGrp="1"/>
          </p:cNvSpPr>
          <p:nvPr>
            <p:ph type="sldNum" sz="quarter" idx="21"/>
          </p:nvPr>
        </p:nvSpPr>
        <p:spPr>
          <a:xfrm>
            <a:off x="11231563" y="6327775"/>
            <a:ext cx="388937" cy="393700"/>
          </a:xfrm>
        </p:spPr>
        <p:txBody>
          <a:bodyPr lIns="0" rIns="0" anchorCtr="1"/>
          <a:lstStyle>
            <a:lvl1pPr algn="ctr">
              <a:defRPr sz="1000">
                <a:solidFill>
                  <a:srgbClr val="FFFFFF"/>
                </a:solidFill>
                <a:latin typeface="Arial" panose="020B0604020202020204" pitchFamily="34" charset="0"/>
                <a:cs typeface="Arial" panose="020B0604020202020204" pitchFamily="34" charset="0"/>
              </a:defRPr>
            </a:lvl1pPr>
          </a:lstStyle>
          <a:p>
            <a:pPr>
              <a:defRPr/>
            </a:pPr>
            <a:fld id="{046FCFF0-4CAD-4471-B6E3-DC9F30D31669}" type="slidenum">
              <a:rPr lang="en-US"/>
              <a:pPr>
                <a:defRPr/>
              </a:pPr>
              <a:t>‹#›</a:t>
            </a:fld>
            <a:endParaRPr lang="en-US" dirty="0"/>
          </a:p>
        </p:txBody>
      </p:sp>
    </p:spTree>
    <p:extLst>
      <p:ext uri="{BB962C8B-B14F-4D97-AF65-F5344CB8AC3E}">
        <p14:creationId xmlns:p14="http://schemas.microsoft.com/office/powerpoint/2010/main" val="18707704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5_Image and Two Content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1DD3E6C-C25D-4946-8E3B-1D9D6D4CE6EA}"/>
              </a:ext>
            </a:extLst>
          </p:cNvPr>
          <p:cNvGrpSpPr/>
          <p:nvPr userDrawn="1"/>
        </p:nvGrpSpPr>
        <p:grpSpPr>
          <a:xfrm flipV="1">
            <a:off x="0" y="2404423"/>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C08198A3-325F-43AA-8F1A-D95349DF0680}"/>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5E0EA423-29CE-4C60-8D79-2AA2340195D7}"/>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4113B884-69EE-4EC5-816B-265A2D728A43}"/>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670AEA53-6E8F-40EF-9A7B-AF78A6B09E7F}"/>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E1DA119E-8A4C-4BD6-A8F6-63BEBFB1BC62}"/>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737307CB-AFFA-42FF-A2C7-2866F6A117B5}"/>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B2B3D0C6-8C44-4290-9F74-66A3D1832BAB}"/>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CFCB284F-71C5-43CE-86E9-E5E2CEFB2346}"/>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39">
            <a:extLst>
              <a:ext uri="{FF2B5EF4-FFF2-40B4-BE49-F238E27FC236}">
                <a16:creationId xmlns:a16="http://schemas.microsoft.com/office/drawing/2014/main" id="{A609B89A-4BCA-4A70-A9EA-46FEDCB8F7CC}"/>
              </a:ext>
            </a:extLst>
          </p:cNvPr>
          <p:cNvSpPr/>
          <p:nvPr/>
        </p:nvSpPr>
        <p:spPr>
          <a:xfrm>
            <a:off x="0" y="0"/>
            <a:ext cx="4779963" cy="6413500"/>
          </a:xfrm>
          <a:custGeom>
            <a:avLst/>
            <a:gdLst>
              <a:gd name="connsiteX0" fmla="*/ 0 w 4779963"/>
              <a:gd name="connsiteY0" fmla="*/ 0 h 6413064"/>
              <a:gd name="connsiteX1" fmla="*/ 3376100 w 4779963"/>
              <a:gd name="connsiteY1" fmla="*/ 0 h 6413064"/>
              <a:gd name="connsiteX2" fmla="*/ 3478394 w 4779963"/>
              <a:gd name="connsiteY2" fmla="*/ 76494 h 6413064"/>
              <a:gd name="connsiteX3" fmla="*/ 4779963 w 4779963"/>
              <a:gd name="connsiteY3" fmla="*/ 2836412 h 6413064"/>
              <a:gd name="connsiteX4" fmla="*/ 1203311 w 4779963"/>
              <a:gd name="connsiteY4" fmla="*/ 6413064 h 6413064"/>
              <a:gd name="connsiteX5" fmla="*/ 139724 w 4779963"/>
              <a:gd name="connsiteY5" fmla="*/ 6252265 h 6413064"/>
              <a:gd name="connsiteX6" fmla="*/ 0 w 4779963"/>
              <a:gd name="connsiteY6" fmla="*/ 6201125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3" h="6413064">
                <a:moveTo>
                  <a:pt x="0" y="0"/>
                </a:moveTo>
                <a:lnTo>
                  <a:pt x="3376100" y="0"/>
                </a:lnTo>
                <a:lnTo>
                  <a:pt x="3478394" y="76494"/>
                </a:lnTo>
                <a:cubicBezTo>
                  <a:pt x="4273295" y="732504"/>
                  <a:pt x="4779963" y="1725289"/>
                  <a:pt x="4779963" y="2836412"/>
                </a:cubicBezTo>
                <a:cubicBezTo>
                  <a:pt x="4779963" y="4811742"/>
                  <a:pt x="3178641" y="6413064"/>
                  <a:pt x="1203311" y="6413064"/>
                </a:cubicBezTo>
                <a:cubicBezTo>
                  <a:pt x="832937" y="6413064"/>
                  <a:pt x="475711" y="6356768"/>
                  <a:pt x="139724" y="6252265"/>
                </a:cubicBezTo>
                <a:lnTo>
                  <a:pt x="0" y="62011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B8B078B7-F1FD-4B96-9C44-7A6878C39190}"/>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F30402A5-02C8-4B70-BC2B-312DAA393620}"/>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B569D29-AF8B-409E-B2E7-921F89E7B2F2}"/>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Picture Placeholder 41">
            <a:extLst>
              <a:ext uri="{FF2B5EF4-FFF2-40B4-BE49-F238E27FC236}">
                <a16:creationId xmlns:a16="http://schemas.microsoft.com/office/drawing/2014/main" id="{48E37E15-2CF4-46CD-A97E-2366CDF20E89}"/>
              </a:ext>
            </a:extLst>
          </p:cNvPr>
          <p:cNvSpPr>
            <a:spLocks noGrp="1"/>
          </p:cNvSpPr>
          <p:nvPr>
            <p:ph type="pic" sz="quarter" idx="14"/>
          </p:nvPr>
        </p:nvSpPr>
        <p:spPr>
          <a:xfrm>
            <a:off x="-2" y="1"/>
            <a:ext cx="4546213" cy="6179312"/>
          </a:xfrm>
          <a:custGeom>
            <a:avLst/>
            <a:gdLst>
              <a:gd name="connsiteX0" fmla="*/ 0 w 4546213"/>
              <a:gd name="connsiteY0" fmla="*/ 0 h 6179312"/>
              <a:gd name="connsiteX1" fmla="*/ 2966307 w 4546213"/>
              <a:gd name="connsiteY1" fmla="*/ 0 h 6179312"/>
              <a:gd name="connsiteX2" fmla="*/ 3072361 w 4546213"/>
              <a:gd name="connsiteY2" fmla="*/ 64429 h 6179312"/>
              <a:gd name="connsiteX3" fmla="*/ 4546213 w 4546213"/>
              <a:gd name="connsiteY3" fmla="*/ 2836413 h 6179312"/>
              <a:gd name="connsiteX4" fmla="*/ 1203314 w 4546213"/>
              <a:gd name="connsiteY4" fmla="*/ 6179312 h 6179312"/>
              <a:gd name="connsiteX5" fmla="*/ 209238 w 4546213"/>
              <a:gd name="connsiteY5" fmla="*/ 6029022 h 6179312"/>
              <a:gd name="connsiteX6" fmla="*/ 0 w 4546213"/>
              <a:gd name="connsiteY6" fmla="*/ 5952440 h 617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3" h="6179312">
                <a:moveTo>
                  <a:pt x="0" y="0"/>
                </a:moveTo>
                <a:lnTo>
                  <a:pt x="2966307" y="0"/>
                </a:lnTo>
                <a:lnTo>
                  <a:pt x="3072361" y="64429"/>
                </a:lnTo>
                <a:cubicBezTo>
                  <a:pt x="3961578" y="665172"/>
                  <a:pt x="4546213" y="1682518"/>
                  <a:pt x="4546213" y="2836413"/>
                </a:cubicBezTo>
                <a:cubicBezTo>
                  <a:pt x="4546213" y="4682645"/>
                  <a:pt x="3049546" y="6179312"/>
                  <a:pt x="1203314" y="6179312"/>
                </a:cubicBezTo>
                <a:cubicBezTo>
                  <a:pt x="857146" y="6179312"/>
                  <a:pt x="523266" y="6126695"/>
                  <a:pt x="209238" y="6029022"/>
                </a:cubicBezTo>
                <a:lnTo>
                  <a:pt x="0" y="5952440"/>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19" name="Slide Number Placeholder 13">
            <a:extLst>
              <a:ext uri="{FF2B5EF4-FFF2-40B4-BE49-F238E27FC236}">
                <a16:creationId xmlns:a16="http://schemas.microsoft.com/office/drawing/2014/main" id="{AC48258A-4D38-4457-9759-E5F55EDA05E9}"/>
              </a:ext>
            </a:extLst>
          </p:cNvPr>
          <p:cNvSpPr>
            <a:spLocks noGrp="1"/>
          </p:cNvSpPr>
          <p:nvPr>
            <p:ph type="sldNum" sz="quarter" idx="21"/>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0467ACFC-ADDB-4FE3-98EC-90FE5F0CEDFA}" type="slidenum">
              <a:rPr lang="en-US"/>
              <a:pPr>
                <a:defRPr/>
              </a:pPr>
              <a:t>‹#›</a:t>
            </a:fld>
            <a:endParaRPr lang="en-US" dirty="0"/>
          </a:p>
        </p:txBody>
      </p:sp>
    </p:spTree>
    <p:extLst>
      <p:ext uri="{BB962C8B-B14F-4D97-AF65-F5344CB8AC3E}">
        <p14:creationId xmlns:p14="http://schemas.microsoft.com/office/powerpoint/2010/main" val="26975238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Title and Imag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FA49D1F-02DB-4CEA-AB2A-DB903D727F1E}"/>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5602D627-F5FA-4193-9F3B-494D3B0CF773}"/>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0AF17F25-C437-4B97-BDF1-A7254CB39A50}"/>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634BF87E-9639-471C-8842-DAAB26BB9CD3}"/>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E36CD5FC-8E2E-4E55-80F1-D097E0F3C7D1}"/>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AD1FF6AC-F4A2-4DB2-A807-41FD4171FDDB}"/>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DE1BD3A2-6133-44CE-B84C-68242CA4603E}"/>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862C5DBD-AD73-4510-90C6-F97FFD09D563}"/>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ectangle 11">
            <a:extLst>
              <a:ext uri="{FF2B5EF4-FFF2-40B4-BE49-F238E27FC236}">
                <a16:creationId xmlns:a16="http://schemas.microsoft.com/office/drawing/2014/main" id="{D2B48605-1323-4410-9768-DA6DCCC51A9D}"/>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Freeform: Shape 37">
            <a:extLst>
              <a:ext uri="{FF2B5EF4-FFF2-40B4-BE49-F238E27FC236}">
                <a16:creationId xmlns:a16="http://schemas.microsoft.com/office/drawing/2014/main" id="{05C942B7-C5D0-40A5-8629-30611931A1B9}"/>
              </a:ext>
            </a:extLst>
          </p:cNvPr>
          <p:cNvSpPr/>
          <p:nvPr userDrawn="1"/>
        </p:nvSpPr>
        <p:spPr>
          <a:xfrm>
            <a:off x="0" y="0"/>
            <a:ext cx="4779963" cy="6413500"/>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Oval 13">
            <a:extLst>
              <a:ext uri="{FF2B5EF4-FFF2-40B4-BE49-F238E27FC236}">
                <a16:creationId xmlns:a16="http://schemas.microsoft.com/office/drawing/2014/main" id="{FF594847-7746-4175-9BD9-C69BEE9CC3DA}"/>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5" name="Straight Connector 14">
            <a:extLst>
              <a:ext uri="{FF2B5EF4-FFF2-40B4-BE49-F238E27FC236}">
                <a16:creationId xmlns:a16="http://schemas.microsoft.com/office/drawing/2014/main" id="{F7D1A9C4-4C5F-461F-8F68-953F92AC19A5}"/>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15AFC74-3DAD-4EEF-86EC-62B2E1FBB75E}"/>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Picture Placeholder 39">
            <a:extLst>
              <a:ext uri="{FF2B5EF4-FFF2-40B4-BE49-F238E27FC236}">
                <a16:creationId xmlns:a16="http://schemas.microsoft.com/office/drawing/2014/main" id="{5588DAC9-9605-47F7-AA27-84E30747CFFD}"/>
              </a:ext>
            </a:extLst>
          </p:cNvPr>
          <p:cNvSpPr>
            <a:spLocks noGrp="1"/>
          </p:cNvSpPr>
          <p:nvPr>
            <p:ph type="pic" sz="quarter" idx="14"/>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7" name="Slide Number Placeholder 13">
            <a:extLst>
              <a:ext uri="{FF2B5EF4-FFF2-40B4-BE49-F238E27FC236}">
                <a16:creationId xmlns:a16="http://schemas.microsoft.com/office/drawing/2014/main" id="{C35B772A-E0AC-4AF3-8B7B-86B68EF7DFBC}"/>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6D9D014A-036C-4746-902B-6AE597E918C2}" type="slidenum">
              <a:rPr lang="en-US"/>
              <a:pPr>
                <a:defRPr/>
              </a:pPr>
              <a:t>‹#›</a:t>
            </a:fld>
            <a:endParaRPr lang="en-US" dirty="0"/>
          </a:p>
        </p:txBody>
      </p:sp>
    </p:spTree>
    <p:extLst>
      <p:ext uri="{BB962C8B-B14F-4D97-AF65-F5344CB8AC3E}">
        <p14:creationId xmlns:p14="http://schemas.microsoft.com/office/powerpoint/2010/main" val="42595510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6D07B4C-EE89-41D2-83AF-57D64BC03FC4}"/>
              </a:ext>
            </a:extLst>
          </p:cNvPr>
          <p:cNvGrpSpPr/>
          <p:nvPr userDrawn="1"/>
        </p:nvGrpSpPr>
        <p:grpSpPr>
          <a:xfrm>
            <a:off x="0" y="0"/>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4F0E64EA-F95B-452F-A7B7-FCBD7A615063}"/>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139A3B67-6722-4C80-BA3F-570EA7DF40F9}"/>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FC25D8A3-4772-463B-AA91-CE46CECACB54}"/>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12FC85A0-F9FB-4DE6-B113-0FD1416DBB49}"/>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678B7A38-D956-451A-8971-F26093151D49}"/>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093CAF3C-3DD1-4568-90B9-8F1DAC5BE63E}"/>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375B6713-5635-4894-AB90-28A346BB230C}"/>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0CD9D7C8-DC23-41EE-972A-A00552E01EF3}"/>
              </a:ext>
            </a:extLst>
          </p:cNvPr>
          <p:cNvSpPr/>
          <p:nvPr userDrawn="1"/>
        </p:nvSpPr>
        <p:spPr>
          <a:xfrm>
            <a:off x="0" y="0"/>
            <a:ext cx="12192000" cy="6858000"/>
          </a:xfrm>
          <a:prstGeom prst="rect">
            <a:avLst/>
          </a:prstGeom>
          <a:gradFill>
            <a:gsLst>
              <a:gs pos="0">
                <a:schemeClr val="bg1">
                  <a:alpha val="0"/>
                </a:schemeClr>
              </a:gs>
              <a:gs pos="41500">
                <a:srgbClr val="FFFFFF">
                  <a:alpha val="70000"/>
                </a:srgbClr>
              </a:gs>
              <a:gs pos="8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Oval 14">
            <a:extLst>
              <a:ext uri="{FF2B5EF4-FFF2-40B4-BE49-F238E27FC236}">
                <a16:creationId xmlns:a16="http://schemas.microsoft.com/office/drawing/2014/main" id="{300F8D5C-34EA-460A-8826-F5554DE75996}"/>
              </a:ext>
            </a:extLst>
          </p:cNvPr>
          <p:cNvSpPr/>
          <p:nvPr/>
        </p:nvSpPr>
        <p:spPr>
          <a:xfrm>
            <a:off x="6494463" y="106363"/>
            <a:ext cx="5640387" cy="5641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FD7854AD-1AE6-45AC-8D46-7CA298C55938}"/>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8" name="Straight Connector 17">
            <a:extLst>
              <a:ext uri="{FF2B5EF4-FFF2-40B4-BE49-F238E27FC236}">
                <a16:creationId xmlns:a16="http://schemas.microsoft.com/office/drawing/2014/main" id="{33798471-5ECA-4CB7-BA93-74DB38A1792E}"/>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093BC1-F220-4908-B3F5-357F9865D825}"/>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Picture Placeholder 21">
            <a:extLst>
              <a:ext uri="{FF2B5EF4-FFF2-40B4-BE49-F238E27FC236}">
                <a16:creationId xmlns:a16="http://schemas.microsoft.com/office/drawing/2014/main" id="{394F1CF1-D3A9-4DFB-9554-856AA539DB29}"/>
              </a:ext>
            </a:extLst>
          </p:cNvPr>
          <p:cNvSpPr>
            <a:spLocks noGrp="1"/>
          </p:cNvSpPr>
          <p:nvPr>
            <p:ph type="pic" sz="quarter" idx="14"/>
          </p:nvPr>
        </p:nvSpPr>
        <p:spPr>
          <a:xfrm>
            <a:off x="6706226" y="318876"/>
            <a:ext cx="5221224" cy="5221224"/>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910095"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1" name="Slide Number Placeholder 13">
            <a:extLst>
              <a:ext uri="{FF2B5EF4-FFF2-40B4-BE49-F238E27FC236}">
                <a16:creationId xmlns:a16="http://schemas.microsoft.com/office/drawing/2014/main" id="{A30244A1-B6A4-4F6F-8DDB-BD6F20F0B480}"/>
              </a:ext>
            </a:extLst>
          </p:cNvPr>
          <p:cNvSpPr>
            <a:spLocks noGrp="1"/>
          </p:cNvSpPr>
          <p:nvPr>
            <p:ph type="sldNum" sz="quarter" idx="17"/>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E9853CD0-BCDE-49B5-AB40-90C8D70E8D74}" type="slidenum">
              <a:rPr lang="en-US"/>
              <a:pPr>
                <a:defRPr/>
              </a:pPr>
              <a:t>‹#›</a:t>
            </a:fld>
            <a:endParaRPr lang="en-US" dirty="0"/>
          </a:p>
        </p:txBody>
      </p:sp>
    </p:spTree>
    <p:extLst>
      <p:ext uri="{BB962C8B-B14F-4D97-AF65-F5344CB8AC3E}">
        <p14:creationId xmlns:p14="http://schemas.microsoft.com/office/powerpoint/2010/main" val="38994851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0277F50-895D-40EA-B1F2-9B7D3308B5E0}"/>
              </a:ext>
            </a:extLst>
          </p:cNvPr>
          <p:cNvGrpSpPr/>
          <p:nvPr userDrawn="1"/>
        </p:nvGrpSpPr>
        <p:grpSpPr>
          <a:xfrm flipV="1">
            <a:off x="0" y="2404423"/>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07A5A52E-6EFD-47AD-9268-4F41065A989B}"/>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46F3705E-2645-4ADA-933B-4DC43337A009}"/>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5704E158-1B1D-4F3B-B8C3-D31A2FD42C07}"/>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FD664A00-58D4-499A-8152-50CF98683681}"/>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3E60905C-53C7-486E-8282-904173FEBC7F}"/>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EFEFAF4C-A710-49CD-ADE1-FD74F7A87644}"/>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D84A68FA-8335-4DE5-8D83-97A04BEB8B2E}"/>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94351837-4497-4646-B744-F83D21BFC17B}"/>
              </a:ext>
            </a:extLst>
          </p:cNvPr>
          <p:cNvSpPr/>
          <p:nvPr userDrawn="1"/>
        </p:nvSpPr>
        <p:spPr>
          <a:xfrm flipV="1">
            <a:off x="0" y="0"/>
            <a:ext cx="12192000" cy="6858000"/>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Oval 14">
            <a:extLst>
              <a:ext uri="{FF2B5EF4-FFF2-40B4-BE49-F238E27FC236}">
                <a16:creationId xmlns:a16="http://schemas.microsoft.com/office/drawing/2014/main" id="{4517D21A-A462-4D6E-850C-E264E24B32F7}"/>
              </a:ext>
            </a:extLst>
          </p:cNvPr>
          <p:cNvSpPr/>
          <p:nvPr/>
        </p:nvSpPr>
        <p:spPr>
          <a:xfrm>
            <a:off x="6494463" y="106363"/>
            <a:ext cx="5640387" cy="5641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EEC9DEBA-4EBD-4EB2-AA2D-8F3ECC58121D}"/>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8" name="Straight Connector 17">
            <a:extLst>
              <a:ext uri="{FF2B5EF4-FFF2-40B4-BE49-F238E27FC236}">
                <a16:creationId xmlns:a16="http://schemas.microsoft.com/office/drawing/2014/main" id="{75578875-2A51-4EB9-8285-E5B8F6B93BCE}"/>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B038E2B-26EC-4F03-A336-10284E4AD65E}"/>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Picture Placeholder 21">
            <a:extLst>
              <a:ext uri="{FF2B5EF4-FFF2-40B4-BE49-F238E27FC236}">
                <a16:creationId xmlns:a16="http://schemas.microsoft.com/office/drawing/2014/main" id="{394F1CF1-D3A9-4DFB-9554-856AA539DB29}"/>
              </a:ext>
            </a:extLst>
          </p:cNvPr>
          <p:cNvSpPr>
            <a:spLocks noGrp="1"/>
          </p:cNvSpPr>
          <p:nvPr>
            <p:ph type="pic" sz="quarter" idx="14"/>
          </p:nvPr>
        </p:nvSpPr>
        <p:spPr>
          <a:xfrm>
            <a:off x="6706226" y="318876"/>
            <a:ext cx="5221224" cy="5221224"/>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910095"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1" name="Slide Number Placeholder 13">
            <a:extLst>
              <a:ext uri="{FF2B5EF4-FFF2-40B4-BE49-F238E27FC236}">
                <a16:creationId xmlns:a16="http://schemas.microsoft.com/office/drawing/2014/main" id="{13BD55F7-1454-4302-8FF2-8CE534DE702F}"/>
              </a:ext>
            </a:extLst>
          </p:cNvPr>
          <p:cNvSpPr>
            <a:spLocks noGrp="1"/>
          </p:cNvSpPr>
          <p:nvPr>
            <p:ph type="sldNum" sz="quarter" idx="17"/>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497B29E0-AB18-46A2-8DCB-62B3420563E0}" type="slidenum">
              <a:rPr lang="en-US"/>
              <a:pPr>
                <a:defRPr/>
              </a:pPr>
              <a:t>‹#›</a:t>
            </a:fld>
            <a:endParaRPr lang="en-US" dirty="0"/>
          </a:p>
        </p:txBody>
      </p:sp>
    </p:spTree>
    <p:extLst>
      <p:ext uri="{BB962C8B-B14F-4D97-AF65-F5344CB8AC3E}">
        <p14:creationId xmlns:p14="http://schemas.microsoft.com/office/powerpoint/2010/main" val="3655043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BREAK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D3DDB7-4B60-411B-B94B-9B694C596A1C}"/>
              </a:ext>
            </a:extLst>
          </p:cNvPr>
          <p:cNvSpPr/>
          <p:nvPr userDrawn="1"/>
        </p:nvSpPr>
        <p:spPr>
          <a:xfrm>
            <a:off x="0" y="0"/>
            <a:ext cx="12192000" cy="3429000"/>
          </a:xfrm>
          <a:prstGeom prst="rect">
            <a:avLst/>
          </a:prstGeom>
          <a:solidFill>
            <a:srgbClr val="FE7164"/>
          </a:solidFill>
          <a:ln>
            <a:noFill/>
          </a:ln>
        </p:spPr>
        <p:style>
          <a:lnRef idx="2">
            <a:schemeClr val="accent1">
              <a:shade val="50000"/>
            </a:schemeClr>
          </a:lnRef>
          <a:fillRef idx="1">
            <a:schemeClr val="accent1"/>
          </a:fillRef>
          <a:effectRef idx="0">
            <a:schemeClr val="accent1"/>
          </a:effectRef>
          <a:fontRef idx="minor">
            <a:schemeClr val="lt1"/>
          </a:fontRef>
        </p:style>
        <p:txBody>
          <a:bodyPr lIns="121392" tIns="60716" rIns="121392" bIns="60716" anchor="ctr"/>
          <a:lstStyle/>
          <a:p>
            <a:pPr algn="ctr">
              <a:defRPr/>
            </a:pPr>
            <a:endParaRPr lang="ms-MY" sz="1067" b="0">
              <a:solidFill>
                <a:prstClr val="white"/>
              </a:solidFill>
            </a:endParaRPr>
          </a:p>
        </p:txBody>
      </p:sp>
      <p:sp>
        <p:nvSpPr>
          <p:cNvPr id="5" name="Rectangle 4">
            <a:extLst>
              <a:ext uri="{FF2B5EF4-FFF2-40B4-BE49-F238E27FC236}">
                <a16:creationId xmlns:a16="http://schemas.microsoft.com/office/drawing/2014/main" id="{29168D0F-4E8A-4C7B-BAAF-0B5240581E28}"/>
              </a:ext>
            </a:extLst>
          </p:cNvPr>
          <p:cNvSpPr/>
          <p:nvPr userDrawn="1"/>
        </p:nvSpPr>
        <p:spPr>
          <a:xfrm>
            <a:off x="0" y="3429000"/>
            <a:ext cx="12192000" cy="762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lIns="121392" tIns="60716" rIns="121392" bIns="60716" anchor="ctr"/>
          <a:lstStyle/>
          <a:p>
            <a:pPr algn="ctr">
              <a:defRPr/>
            </a:pPr>
            <a:endParaRPr lang="ms-MY" sz="1067" b="0">
              <a:solidFill>
                <a:prstClr val="white"/>
              </a:solidFill>
            </a:endParaRPr>
          </a:p>
        </p:txBody>
      </p:sp>
      <p:sp>
        <p:nvSpPr>
          <p:cNvPr id="3" name="Text Placeholder 2"/>
          <p:cNvSpPr>
            <a:spLocks noGrp="1"/>
          </p:cNvSpPr>
          <p:nvPr>
            <p:ph type="body" sz="quarter" idx="10"/>
          </p:nvPr>
        </p:nvSpPr>
        <p:spPr>
          <a:xfrm>
            <a:off x="915754" y="2362201"/>
            <a:ext cx="10360501" cy="2514600"/>
          </a:xfrm>
          <a:prstGeom prst="rect">
            <a:avLst/>
          </a:prstGeom>
        </p:spPr>
        <p:txBody>
          <a:bodyPr>
            <a:normAutofit/>
          </a:bodyPr>
          <a:lstStyle>
            <a:lvl1pPr marL="0" indent="0" algn="ctr">
              <a:buNone/>
              <a:defRPr sz="8000" baseline="0">
                <a:solidFill>
                  <a:schemeClr val="bg1"/>
                </a:solidFill>
                <a:latin typeface="Tertre Med" pitchFamily="18" charset="0"/>
              </a:defRPr>
            </a:lvl1pPr>
          </a:lstStyle>
          <a:p>
            <a:pPr lvl="0"/>
            <a:r>
              <a:rPr lang="en-US"/>
              <a:t>Edit Master text styles</a:t>
            </a:r>
          </a:p>
        </p:txBody>
      </p:sp>
      <p:sp>
        <p:nvSpPr>
          <p:cNvPr id="9" name="Text Placeholder 6"/>
          <p:cNvSpPr>
            <a:spLocks noGrp="1"/>
          </p:cNvSpPr>
          <p:nvPr>
            <p:ph type="body" sz="quarter" idx="11"/>
          </p:nvPr>
        </p:nvSpPr>
        <p:spPr>
          <a:xfrm>
            <a:off x="2463621" y="3597591"/>
            <a:ext cx="7237115" cy="914401"/>
          </a:xfrm>
          <a:prstGeom prst="rect">
            <a:avLst/>
          </a:prstGeom>
        </p:spPr>
        <p:txBody>
          <a:bodyPr>
            <a:normAutofit/>
          </a:bodyPr>
          <a:lstStyle>
            <a:lvl1pPr marL="0" indent="0" algn="ctr">
              <a:buNone/>
              <a:defRPr sz="1867" spc="600">
                <a:solidFill>
                  <a:schemeClr val="bg1"/>
                </a:solidFill>
                <a:latin typeface="Gobold Light" pitchFamily="2" charset="0"/>
              </a:defRPr>
            </a:lvl1pPr>
          </a:lstStyle>
          <a:p>
            <a:pPr lvl="0"/>
            <a:r>
              <a:rPr lang="en-US"/>
              <a:t>Edit Master text styles</a:t>
            </a:r>
          </a:p>
        </p:txBody>
      </p:sp>
    </p:spTree>
    <p:extLst>
      <p:ext uri="{BB962C8B-B14F-4D97-AF65-F5344CB8AC3E}">
        <p14:creationId xmlns:p14="http://schemas.microsoft.com/office/powerpoint/2010/main" val="27472445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_Section Header with Imi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946AC7-B6C3-4C33-9F88-EE6BAB21358E}"/>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6" name="Group 5">
            <a:extLst>
              <a:ext uri="{FF2B5EF4-FFF2-40B4-BE49-F238E27FC236}">
                <a16:creationId xmlns:a16="http://schemas.microsoft.com/office/drawing/2014/main" id="{5088B7CC-BC87-4A6D-A127-E71D7C5C4A63}"/>
              </a:ext>
            </a:extLst>
          </p:cNvPr>
          <p:cNvGrpSpPr/>
          <p:nvPr userDrawn="1"/>
        </p:nvGrpSpPr>
        <p:grpSpPr>
          <a:xfrm>
            <a:off x="0" y="0"/>
            <a:ext cx="12192000" cy="3255962"/>
            <a:chOff x="0" y="1770061"/>
            <a:chExt cx="12192000" cy="3255962"/>
          </a:xfrm>
          <a:solidFill>
            <a:schemeClr val="bg1"/>
          </a:solidFill>
        </p:grpSpPr>
        <p:sp>
          <p:nvSpPr>
            <p:cNvPr id="7" name="Rectangle 6">
              <a:extLst>
                <a:ext uri="{FF2B5EF4-FFF2-40B4-BE49-F238E27FC236}">
                  <a16:creationId xmlns:a16="http://schemas.microsoft.com/office/drawing/2014/main" id="{B1374A14-C736-415B-996C-562FF70FB178}"/>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5FE62128-C2F5-46B8-B0B2-E4AA0433D20A}"/>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8EB20774-F68B-4287-A3BE-31CA2AE88EA1}"/>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827D1FF4-119F-4693-B587-6D4EFE30E6A4}"/>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FAD380C8-F6C5-4FED-85D7-6BCF9A12C2AD}"/>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ight Triangle 11">
            <a:extLst>
              <a:ext uri="{FF2B5EF4-FFF2-40B4-BE49-F238E27FC236}">
                <a16:creationId xmlns:a16="http://schemas.microsoft.com/office/drawing/2014/main" id="{4CC5204B-42CA-4CDB-90BA-84736DB53D94}"/>
              </a:ext>
            </a:extLst>
          </p:cNvPr>
          <p:cNvSpPr/>
          <p:nvPr userDrawn="1"/>
        </p:nvSpPr>
        <p:spPr>
          <a:xfrm rot="18900000" flipH="1">
            <a:off x="435769" y="4610894"/>
            <a:ext cx="219075" cy="21748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F6016FBC-A1AB-4B4D-9AF4-18F674DA0343}"/>
              </a:ext>
            </a:extLst>
          </p:cNvPr>
          <p:cNvSpPr/>
          <p:nvPr/>
        </p:nvSpPr>
        <p:spPr>
          <a:xfrm>
            <a:off x="6511925" y="131763"/>
            <a:ext cx="5416550" cy="5416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accent2"/>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latin typeface="+mj-lt"/>
                <a:cs typeface="Arial" panose="020B0604020202020204" pitchFamily="34" charset="0"/>
              </a:defRPr>
            </a:lvl1pPr>
          </a:lstStyle>
          <a:p>
            <a:pPr lvl="0"/>
            <a:r>
              <a:rPr lang="en-US" noProof="0"/>
              <a:t>Edit Master text styles</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6715973" y="335810"/>
            <a:ext cx="5010912" cy="5010912"/>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5207260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6B7C59-7691-4174-B12C-F26CA98B5177}"/>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5" name="Group 4">
            <a:extLst>
              <a:ext uri="{FF2B5EF4-FFF2-40B4-BE49-F238E27FC236}">
                <a16:creationId xmlns:a16="http://schemas.microsoft.com/office/drawing/2014/main" id="{02352AE8-2E54-4A12-AD9A-FE7323C13F17}"/>
              </a:ext>
            </a:extLst>
          </p:cNvPr>
          <p:cNvGrpSpPr/>
          <p:nvPr userDrawn="1"/>
        </p:nvGrpSpPr>
        <p:grpSpPr>
          <a:xfrm>
            <a:off x="0" y="0"/>
            <a:ext cx="12192000" cy="3255962"/>
            <a:chOff x="0" y="1770061"/>
            <a:chExt cx="12192000" cy="3255962"/>
          </a:xfrm>
          <a:solidFill>
            <a:schemeClr val="bg1"/>
          </a:solidFill>
        </p:grpSpPr>
        <p:sp>
          <p:nvSpPr>
            <p:cNvPr id="6" name="Rectangle 5">
              <a:extLst>
                <a:ext uri="{FF2B5EF4-FFF2-40B4-BE49-F238E27FC236}">
                  <a16:creationId xmlns:a16="http://schemas.microsoft.com/office/drawing/2014/main" id="{1BD5B93D-F703-43F5-943C-8E836981347E}"/>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C91E01FF-C682-461A-A992-DC8F78DAA058}"/>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8DF870AF-B7BC-4CDE-BBAF-65FF073C77EA}"/>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5054D921-DD59-4AA8-A9D9-CD0A3F721341}"/>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4435D9FD-A0D4-498B-8EFF-3104B0B8A4E3}"/>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1" name="Right Triangle 10">
            <a:extLst>
              <a:ext uri="{FF2B5EF4-FFF2-40B4-BE49-F238E27FC236}">
                <a16:creationId xmlns:a16="http://schemas.microsoft.com/office/drawing/2014/main" id="{71A66A37-E5C7-45F6-8824-E7850F95D70B}"/>
              </a:ext>
            </a:extLst>
          </p:cNvPr>
          <p:cNvSpPr/>
          <p:nvPr userDrawn="1"/>
        </p:nvSpPr>
        <p:spPr>
          <a:xfrm rot="18900000" flipH="1">
            <a:off x="435769" y="4610894"/>
            <a:ext cx="219075" cy="21748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accent2"/>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latin typeface="+mj-lt"/>
                <a:cs typeface="Arial" panose="020B0604020202020204" pitchFamily="34" charset="0"/>
              </a:defRPr>
            </a:lvl1pPr>
          </a:lstStyle>
          <a:p>
            <a:pPr lvl="0"/>
            <a:r>
              <a:rPr lang="en-US" noProof="0"/>
              <a:t>Edit Master text styles</a:t>
            </a:r>
          </a:p>
        </p:txBody>
      </p:sp>
    </p:spTree>
    <p:extLst>
      <p:ext uri="{BB962C8B-B14F-4D97-AF65-F5344CB8AC3E}">
        <p14:creationId xmlns:p14="http://schemas.microsoft.com/office/powerpoint/2010/main" val="17458912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Section Header with Image 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F93AFA-3B98-4D43-8194-081302161C77}"/>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6" name="Group 5">
            <a:extLst>
              <a:ext uri="{FF2B5EF4-FFF2-40B4-BE49-F238E27FC236}">
                <a16:creationId xmlns:a16="http://schemas.microsoft.com/office/drawing/2014/main" id="{41D9CDCE-C396-4461-BA5B-181FEF47BA82}"/>
              </a:ext>
            </a:extLst>
          </p:cNvPr>
          <p:cNvGrpSpPr/>
          <p:nvPr userDrawn="1"/>
        </p:nvGrpSpPr>
        <p:grpSpPr>
          <a:xfrm>
            <a:off x="0" y="0"/>
            <a:ext cx="12192000" cy="3255962"/>
            <a:chOff x="0" y="1770061"/>
            <a:chExt cx="12192000" cy="3255962"/>
          </a:xfrm>
          <a:solidFill>
            <a:schemeClr val="accent3"/>
          </a:solidFill>
        </p:grpSpPr>
        <p:sp>
          <p:nvSpPr>
            <p:cNvPr id="7" name="Rectangle 6">
              <a:extLst>
                <a:ext uri="{FF2B5EF4-FFF2-40B4-BE49-F238E27FC236}">
                  <a16:creationId xmlns:a16="http://schemas.microsoft.com/office/drawing/2014/main" id="{1634135D-0022-4B50-B87E-6B1D03BB3787}"/>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2D3ADBF4-AA60-4B8E-8C86-7AD2E568C1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E5C1814F-20D6-4616-8FD3-7D50BF844DD9}"/>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96FFA8C3-1CA8-49CC-B764-DBA1D126449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5B0478A3-603A-4F0C-ACFC-6EC25EBAEF33}"/>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ight Triangle 11">
            <a:extLst>
              <a:ext uri="{FF2B5EF4-FFF2-40B4-BE49-F238E27FC236}">
                <a16:creationId xmlns:a16="http://schemas.microsoft.com/office/drawing/2014/main" id="{2FBDF733-802E-4F46-955F-38830EF996AB}"/>
              </a:ext>
            </a:extLst>
          </p:cNvPr>
          <p:cNvSpPr/>
          <p:nvPr userDrawn="1"/>
        </p:nvSpPr>
        <p:spPr>
          <a:xfrm rot="18900000" flipH="1">
            <a:off x="435769" y="4610894"/>
            <a:ext cx="219075" cy="21748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9DCEB8DE-8C31-4C9C-BAA4-AD8371E37427}"/>
              </a:ext>
            </a:extLst>
          </p:cNvPr>
          <p:cNvSpPr/>
          <p:nvPr/>
        </p:nvSpPr>
        <p:spPr>
          <a:xfrm>
            <a:off x="6511925" y="131763"/>
            <a:ext cx="5416550" cy="5416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bg1"/>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solidFill>
                  <a:schemeClr val="bg1"/>
                </a:solidFill>
                <a:latin typeface="+mj-lt"/>
                <a:cs typeface="Arial" panose="020B0604020202020204" pitchFamily="34" charset="0"/>
              </a:defRPr>
            </a:lvl1pPr>
          </a:lstStyle>
          <a:p>
            <a:pPr lvl="0"/>
            <a:r>
              <a:rPr lang="en-US" noProof="0"/>
              <a:t>Edit Master text styles</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6715973" y="335810"/>
            <a:ext cx="5010912" cy="5010912"/>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37216955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EE7A0-1D71-4AE9-A7A8-91F84FED27F7}"/>
              </a:ext>
            </a:extLst>
          </p:cNvPr>
          <p:cNvSpPr>
            <a:spLocks noGrp="1"/>
          </p:cNvSpPr>
          <p:nvPr>
            <p:ph type="title"/>
          </p:nvPr>
        </p:nvSpPr>
        <p:spPr>
          <a:xfrm>
            <a:off x="640079" y="500492"/>
            <a:ext cx="10980413" cy="493421"/>
          </a:xfrm>
        </p:spPr>
        <p:txBody>
          <a:bodyPr/>
          <a:lstStyle/>
          <a:p>
            <a:r>
              <a:rPr lang="en-US" noProof="0"/>
              <a:t>Click to edit Master title style</a:t>
            </a:r>
          </a:p>
        </p:txBody>
      </p:sp>
      <p:sp>
        <p:nvSpPr>
          <p:cNvPr id="3" name="Slide Number Placeholder 4">
            <a:extLst>
              <a:ext uri="{FF2B5EF4-FFF2-40B4-BE49-F238E27FC236}">
                <a16:creationId xmlns:a16="http://schemas.microsoft.com/office/drawing/2014/main" id="{B794E064-39BD-4A7C-AC51-8B92BA175BB6}"/>
              </a:ext>
            </a:extLst>
          </p:cNvPr>
          <p:cNvSpPr>
            <a:spLocks noGrp="1"/>
          </p:cNvSpPr>
          <p:nvPr>
            <p:ph type="sldNum" sz="quarter" idx="10"/>
          </p:nvPr>
        </p:nvSpPr>
        <p:spPr/>
        <p:txBody>
          <a:bodyPr/>
          <a:lstStyle>
            <a:lvl1pPr>
              <a:defRPr>
                <a:solidFill>
                  <a:srgbClr val="FFFFFF"/>
                </a:solidFill>
              </a:defRPr>
            </a:lvl1pPr>
          </a:lstStyle>
          <a:p>
            <a:pPr>
              <a:defRPr/>
            </a:pPr>
            <a:fld id="{D022B94F-2EFF-473F-9918-91C06036BEA8}" type="slidenum">
              <a:rPr lang="en-US"/>
              <a:pPr>
                <a:defRPr/>
              </a:pPr>
              <a:t>‹#›</a:t>
            </a:fld>
            <a:endParaRPr lang="en-US" dirty="0"/>
          </a:p>
        </p:txBody>
      </p:sp>
    </p:spTree>
    <p:extLst>
      <p:ext uri="{BB962C8B-B14F-4D97-AF65-F5344CB8AC3E}">
        <p14:creationId xmlns:p14="http://schemas.microsoft.com/office/powerpoint/2010/main" val="35607208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Quote Slide 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DE5E0B-33CC-4928-A745-5A3B3697AB29}"/>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1">
            <a:extLst>
              <a:ext uri="{FF2B5EF4-FFF2-40B4-BE49-F238E27FC236}">
                <a16:creationId xmlns:a16="http://schemas.microsoft.com/office/drawing/2014/main" id="{684997E9-39AD-4C4C-8CDC-F33AEA68391A}"/>
              </a:ext>
            </a:extLst>
          </p:cNvPr>
          <p:cNvSpPr/>
          <p:nvPr userDrawn="1"/>
        </p:nvSpPr>
        <p:spPr>
          <a:xfrm rot="19800000">
            <a:off x="-1368425" y="-966788"/>
            <a:ext cx="8281988" cy="3255963"/>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Oval 5">
            <a:extLst>
              <a:ext uri="{FF2B5EF4-FFF2-40B4-BE49-F238E27FC236}">
                <a16:creationId xmlns:a16="http://schemas.microsoft.com/office/drawing/2014/main" id="{94BF45EF-03E8-4930-8B39-BF9711BF68DA}"/>
              </a:ext>
            </a:extLst>
          </p:cNvPr>
          <p:cNvSpPr/>
          <p:nvPr userDrawn="1"/>
        </p:nvSpPr>
        <p:spPr>
          <a:xfrm>
            <a:off x="423863" y="1400175"/>
            <a:ext cx="3698875" cy="3698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7B0F0EC0-648F-4300-8688-033AF8E9F315}"/>
              </a:ext>
            </a:extLst>
          </p:cNvPr>
          <p:cNvSpPr txBox="1">
            <a:spLocks/>
          </p:cNvSpPr>
          <p:nvPr userDrawn="1"/>
        </p:nvSpPr>
        <p:spPr bwMode="auto">
          <a:xfrm>
            <a:off x="4411663" y="1924050"/>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FFFFFF"/>
                </a:solidFill>
              </a:rPr>
              <a:t>“</a:t>
            </a:r>
          </a:p>
        </p:txBody>
      </p:sp>
      <p:sp>
        <p:nvSpPr>
          <p:cNvPr id="8" name="Oval 7">
            <a:extLst>
              <a:ext uri="{FF2B5EF4-FFF2-40B4-BE49-F238E27FC236}">
                <a16:creationId xmlns:a16="http://schemas.microsoft.com/office/drawing/2014/main" id="{A98C647E-64AD-460D-9BF7-B14D087A2BA4}"/>
              </a:ext>
            </a:extLst>
          </p:cNvPr>
          <p:cNvSpPr/>
          <p:nvPr userDrawn="1"/>
        </p:nvSpPr>
        <p:spPr>
          <a:xfrm>
            <a:off x="11231563" y="6327775"/>
            <a:ext cx="388937" cy="39052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8F55BB78-91A9-4697-BDF5-5FA0AB92E827}"/>
              </a:ext>
            </a:extLst>
          </p:cNvPr>
          <p:cNvCxnSpPr/>
          <p:nvPr userDrawn="1"/>
        </p:nvCxnSpPr>
        <p:spPr>
          <a:xfrm>
            <a:off x="11107738" y="6294438"/>
            <a:ext cx="0" cy="4572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6B18C85-B38E-4A84-80F4-A26EBD411221}"/>
              </a:ext>
            </a:extLst>
          </p:cNvPr>
          <p:cNvCxnSpPr/>
          <p:nvPr userDrawn="1"/>
        </p:nvCxnSpPr>
        <p:spPr>
          <a:xfrm>
            <a:off x="0" y="6523038"/>
            <a:ext cx="111093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5124562" y="2409371"/>
            <a:ext cx="6354526" cy="3577863"/>
          </a:xfrm>
        </p:spPr>
        <p:txBody>
          <a:bodyPr rtlCol="0" anchor="t">
            <a:noAutofit/>
          </a:bodyPr>
          <a:lstStyle>
            <a:lvl1pPr>
              <a:lnSpc>
                <a:spcPct val="100000"/>
              </a:lnSpc>
              <a:defRPr lang="en-GB" sz="3200" b="1" spc="0">
                <a:solidFill>
                  <a:schemeClr val="bg1"/>
                </a:solidFill>
                <a:latin typeface="+mj-lt"/>
              </a:defRPr>
            </a:lvl1pPr>
          </a:lstStyle>
          <a:p>
            <a:pPr lvl="0"/>
            <a:r>
              <a:rPr lang="en-US" noProof="0"/>
              <a:t>Click to edit Master title style</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562502" y="1539126"/>
            <a:ext cx="3421745" cy="3421745"/>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75D4C730-9D57-4E89-870F-CC7FD125CBAD}"/>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FC61FFF8-C26C-4026-8625-47A801D032B1}" type="slidenum">
              <a:rPr lang="en-US"/>
              <a:pPr>
                <a:defRPr/>
              </a:pPr>
              <a:t>‹#›</a:t>
            </a:fld>
            <a:endParaRPr lang="en-US" dirty="0"/>
          </a:p>
        </p:txBody>
      </p:sp>
    </p:spTree>
    <p:extLst>
      <p:ext uri="{BB962C8B-B14F-4D97-AF65-F5344CB8AC3E}">
        <p14:creationId xmlns:p14="http://schemas.microsoft.com/office/powerpoint/2010/main" val="24285332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_Quote Slide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896DAC-762C-40D4-B6DF-CE8E0DB418B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1">
            <a:extLst>
              <a:ext uri="{FF2B5EF4-FFF2-40B4-BE49-F238E27FC236}">
                <a16:creationId xmlns:a16="http://schemas.microsoft.com/office/drawing/2014/main" id="{881EB4C6-CD72-4C83-8735-67F294810CE0}"/>
              </a:ext>
            </a:extLst>
          </p:cNvPr>
          <p:cNvSpPr/>
          <p:nvPr userDrawn="1"/>
        </p:nvSpPr>
        <p:spPr>
          <a:xfrm rot="19800000">
            <a:off x="-1368425" y="-966788"/>
            <a:ext cx="8281988" cy="3255963"/>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Oval 5">
            <a:extLst>
              <a:ext uri="{FF2B5EF4-FFF2-40B4-BE49-F238E27FC236}">
                <a16:creationId xmlns:a16="http://schemas.microsoft.com/office/drawing/2014/main" id="{DD3D123D-B247-4392-B9E5-1504EA4A9B61}"/>
              </a:ext>
            </a:extLst>
          </p:cNvPr>
          <p:cNvSpPr/>
          <p:nvPr userDrawn="1"/>
        </p:nvSpPr>
        <p:spPr>
          <a:xfrm>
            <a:off x="423863" y="1400175"/>
            <a:ext cx="3698875" cy="3698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0D46C18C-2207-496F-9A34-1AC2A0C7A982}"/>
              </a:ext>
            </a:extLst>
          </p:cNvPr>
          <p:cNvSpPr txBox="1">
            <a:spLocks/>
          </p:cNvSpPr>
          <p:nvPr userDrawn="1"/>
        </p:nvSpPr>
        <p:spPr bwMode="auto">
          <a:xfrm>
            <a:off x="4411663" y="1924050"/>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44546A"/>
                </a:solidFill>
              </a:rPr>
              <a:t>“</a:t>
            </a:r>
          </a:p>
        </p:txBody>
      </p:sp>
      <p:sp>
        <p:nvSpPr>
          <p:cNvPr id="8" name="Oval 7">
            <a:extLst>
              <a:ext uri="{FF2B5EF4-FFF2-40B4-BE49-F238E27FC236}">
                <a16:creationId xmlns:a16="http://schemas.microsoft.com/office/drawing/2014/main" id="{CADB1E50-A895-404A-93BC-F0618C0549B9}"/>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6854D48A-28D9-4BD6-803E-C1612293765A}"/>
              </a:ext>
            </a:extLst>
          </p:cNvPr>
          <p:cNvCxnSpPr/>
          <p:nvPr userDrawn="1"/>
        </p:nvCxnSpPr>
        <p:spPr>
          <a:xfrm>
            <a:off x="11107738" y="6294438"/>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E564E2-9FB4-4E73-9ED6-B03E92C9B2E3}"/>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5124562" y="2409371"/>
            <a:ext cx="6354526" cy="3577863"/>
          </a:xfrm>
        </p:spPr>
        <p:txBody>
          <a:bodyPr rtlCol="0" anchor="t">
            <a:noAutofit/>
          </a:bodyPr>
          <a:lstStyle>
            <a:lvl1pPr>
              <a:lnSpc>
                <a:spcPct val="100000"/>
              </a:lnSpc>
              <a:defRPr lang="en-GB" sz="3200" b="1" spc="0">
                <a:solidFill>
                  <a:schemeClr val="tx2"/>
                </a:solidFill>
                <a:latin typeface="+mj-lt"/>
              </a:defRPr>
            </a:lvl1pPr>
          </a:lstStyle>
          <a:p>
            <a:pPr lvl="0"/>
            <a:r>
              <a:rPr lang="en-US" noProof="0"/>
              <a:t>Click to edit Master title style</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562502" y="1539126"/>
            <a:ext cx="3421745" cy="3421745"/>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398BFE12-4E75-442A-B7A1-45B27780E247}"/>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FD007416-89E8-4483-93B0-F688644FF154}" type="slidenum">
              <a:rPr lang="en-US"/>
              <a:pPr>
                <a:defRPr/>
              </a:pPr>
              <a:t>‹#›</a:t>
            </a:fld>
            <a:endParaRPr lang="en-US" dirty="0"/>
          </a:p>
        </p:txBody>
      </p:sp>
    </p:spTree>
    <p:extLst>
      <p:ext uri="{BB962C8B-B14F-4D97-AF65-F5344CB8AC3E}">
        <p14:creationId xmlns:p14="http://schemas.microsoft.com/office/powerpoint/2010/main" val="7523114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_Quote Slide Curv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FBCA6A-4385-44CC-B19C-0273399BFC8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9">
            <a:extLst>
              <a:ext uri="{FF2B5EF4-FFF2-40B4-BE49-F238E27FC236}">
                <a16:creationId xmlns:a16="http://schemas.microsoft.com/office/drawing/2014/main" id="{4969521F-1C1B-4EBD-BB91-66A00ADC016B}"/>
              </a:ext>
            </a:extLst>
          </p:cNvPr>
          <p:cNvSpPr>
            <a:spLocks/>
          </p:cNvSpPr>
          <p:nvPr/>
        </p:nvSpPr>
        <p:spPr bwMode="auto">
          <a:xfrm rot="20994946">
            <a:off x="-308388" y="270107"/>
            <a:ext cx="12759629" cy="3500921"/>
          </a:xfrm>
          <a:custGeom>
            <a:avLst/>
            <a:gdLst>
              <a:gd name="connsiteX0" fmla="*/ 10516035 w 12759629"/>
              <a:gd name="connsiteY0" fmla="*/ 2541856 h 3500921"/>
              <a:gd name="connsiteX1" fmla="*/ 12070532 w 12759629"/>
              <a:gd name="connsiteY1" fmla="*/ 3047516 h 3500921"/>
              <a:gd name="connsiteX2" fmla="*/ 12340450 w 12759629"/>
              <a:gd name="connsiteY2" fmla="*/ 3189806 h 3500921"/>
              <a:gd name="connsiteX3" fmla="*/ 12320059 w 12759629"/>
              <a:gd name="connsiteY3" fmla="*/ 3304463 h 3500921"/>
              <a:gd name="connsiteX4" fmla="*/ 12187055 w 12759629"/>
              <a:gd name="connsiteY4" fmla="*/ 3237627 h 3500921"/>
              <a:gd name="connsiteX5" fmla="*/ 9703854 w 12759629"/>
              <a:gd name="connsiteY5" fmla="*/ 2636906 h 3500921"/>
              <a:gd name="connsiteX6" fmla="*/ 6410869 w 12759629"/>
              <a:gd name="connsiteY6" fmla="*/ 3114646 h 3500921"/>
              <a:gd name="connsiteX7" fmla="*/ 3103029 w 12759629"/>
              <a:gd name="connsiteY7" fmla="*/ 3500820 h 3500921"/>
              <a:gd name="connsiteX8" fmla="*/ 27535 w 12759629"/>
              <a:gd name="connsiteY8" fmla="*/ 2961569 h 3500921"/>
              <a:gd name="connsiteX9" fmla="*/ 0 w 12759629"/>
              <a:gd name="connsiteY9" fmla="*/ 2948829 h 3500921"/>
              <a:gd name="connsiteX10" fmla="*/ 6084 w 12759629"/>
              <a:gd name="connsiteY10" fmla="*/ 2914623 h 3500921"/>
              <a:gd name="connsiteX11" fmla="*/ 36566 w 12759629"/>
              <a:gd name="connsiteY11" fmla="*/ 2929330 h 3500921"/>
              <a:gd name="connsiteX12" fmla="*/ 3107981 w 12759629"/>
              <a:gd name="connsiteY12" fmla="*/ 3484895 h 3500921"/>
              <a:gd name="connsiteX13" fmla="*/ 6410869 w 12759629"/>
              <a:gd name="connsiteY13" fmla="*/ 3035023 h 3500921"/>
              <a:gd name="connsiteX14" fmla="*/ 9693950 w 12759629"/>
              <a:gd name="connsiteY14" fmla="*/ 2477659 h 3500921"/>
              <a:gd name="connsiteX15" fmla="*/ 10516035 w 12759629"/>
              <a:gd name="connsiteY15" fmla="*/ 2541856 h 3500921"/>
              <a:gd name="connsiteX16" fmla="*/ 10663864 w 12759629"/>
              <a:gd name="connsiteY16" fmla="*/ 1743885 h 3500921"/>
              <a:gd name="connsiteX17" fmla="*/ 12361031 w 12759629"/>
              <a:gd name="connsiteY17" fmla="*/ 2490300 h 3500921"/>
              <a:gd name="connsiteX18" fmla="*/ 12452364 w 12759629"/>
              <a:gd name="connsiteY18" fmla="*/ 2560519 h 3500921"/>
              <a:gd name="connsiteX19" fmla="*/ 12394470 w 12759629"/>
              <a:gd name="connsiteY19" fmla="*/ 2886055 h 3500921"/>
              <a:gd name="connsiteX20" fmla="*/ 12350704 w 12759629"/>
              <a:gd name="connsiteY20" fmla="*/ 2856440 h 3500921"/>
              <a:gd name="connsiteX21" fmla="*/ 9674113 w 12759629"/>
              <a:gd name="connsiteY21" fmla="*/ 2079999 h 3500921"/>
              <a:gd name="connsiteX22" fmla="*/ 6410950 w 12759629"/>
              <a:gd name="connsiteY22" fmla="*/ 2820279 h 3500921"/>
              <a:gd name="connsiteX23" fmla="*/ 3123029 w 12759629"/>
              <a:gd name="connsiteY23" fmla="*/ 3433200 h 3500921"/>
              <a:gd name="connsiteX24" fmla="*/ 64774 w 12759629"/>
              <a:gd name="connsiteY24" fmla="*/ 2832803 h 3500921"/>
              <a:gd name="connsiteX25" fmla="*/ 24504 w 12759629"/>
              <a:gd name="connsiteY25" fmla="*/ 2811044 h 3500921"/>
              <a:gd name="connsiteX26" fmla="*/ 47732 w 12759629"/>
              <a:gd name="connsiteY26" fmla="*/ 2680435 h 3500921"/>
              <a:gd name="connsiteX27" fmla="*/ 97636 w 12759629"/>
              <a:gd name="connsiteY27" fmla="*/ 2708386 h 3500921"/>
              <a:gd name="connsiteX28" fmla="*/ 3137884 w 12759629"/>
              <a:gd name="connsiteY28" fmla="*/ 3361559 h 3500921"/>
              <a:gd name="connsiteX29" fmla="*/ 6410950 w 12759629"/>
              <a:gd name="connsiteY29" fmla="*/ 2565559 h 3500921"/>
              <a:gd name="connsiteX30" fmla="*/ 9649354 w 12759629"/>
              <a:gd name="connsiteY30" fmla="*/ 1697920 h 3500921"/>
              <a:gd name="connsiteX31" fmla="*/ 10663864 w 12759629"/>
              <a:gd name="connsiteY31" fmla="*/ 1743885 h 3500921"/>
              <a:gd name="connsiteX32" fmla="*/ 10969792 w 12759629"/>
              <a:gd name="connsiteY32" fmla="*/ 889041 h 3500921"/>
              <a:gd name="connsiteX33" fmla="*/ 12565593 w 12759629"/>
              <a:gd name="connsiteY33" fmla="*/ 1623395 h 3500921"/>
              <a:gd name="connsiteX34" fmla="*/ 12612354 w 12759629"/>
              <a:gd name="connsiteY34" fmla="*/ 1660905 h 3500921"/>
              <a:gd name="connsiteX35" fmla="*/ 12489095 w 12759629"/>
              <a:gd name="connsiteY35" fmla="*/ 2353982 h 3500921"/>
              <a:gd name="connsiteX36" fmla="*/ 12488942 w 12759629"/>
              <a:gd name="connsiteY36" fmla="*/ 2353851 h 3500921"/>
              <a:gd name="connsiteX37" fmla="*/ 9633837 w 12759629"/>
              <a:gd name="connsiteY37" fmla="*/ 1455647 h 3500921"/>
              <a:gd name="connsiteX38" fmla="*/ 6410394 w 12759629"/>
              <a:gd name="connsiteY38" fmla="*/ 2398498 h 3500921"/>
              <a:gd name="connsiteX39" fmla="*/ 3147339 w 12759629"/>
              <a:gd name="connsiteY39" fmla="*/ 3281676 h 3500921"/>
              <a:gd name="connsiteX40" fmla="*/ 120302 w 12759629"/>
              <a:gd name="connsiteY40" fmla="*/ 2620525 h 3500921"/>
              <a:gd name="connsiteX41" fmla="*/ 64391 w 12759629"/>
              <a:gd name="connsiteY41" fmla="*/ 2586765 h 3500921"/>
              <a:gd name="connsiteX42" fmla="*/ 129014 w 12759629"/>
              <a:gd name="connsiteY42" fmla="*/ 2223396 h 3500921"/>
              <a:gd name="connsiteX43" fmla="*/ 207516 w 12759629"/>
              <a:gd name="connsiteY43" fmla="*/ 2271822 h 3500921"/>
              <a:gd name="connsiteX44" fmla="*/ 3196854 w 12759629"/>
              <a:gd name="connsiteY44" fmla="*/ 2875891 h 3500921"/>
              <a:gd name="connsiteX45" fmla="*/ 6410395 w 12759629"/>
              <a:gd name="connsiteY45" fmla="*/ 1805735 h 3500921"/>
              <a:gd name="connsiteX46" fmla="*/ 9579371 w 12759629"/>
              <a:gd name="connsiteY46" fmla="*/ 846970 h 3500921"/>
              <a:gd name="connsiteX47" fmla="*/ 10969792 w 12759629"/>
              <a:gd name="connsiteY47" fmla="*/ 889041 h 3500921"/>
              <a:gd name="connsiteX48" fmla="*/ 12695153 w 12759629"/>
              <a:gd name="connsiteY48" fmla="*/ 821327 h 3500921"/>
              <a:gd name="connsiteX49" fmla="*/ 12759629 w 12759629"/>
              <a:gd name="connsiteY49" fmla="*/ 832794 h 3500921"/>
              <a:gd name="connsiteX50" fmla="*/ 12754040 w 12759629"/>
              <a:gd name="connsiteY50" fmla="*/ 864218 h 3500921"/>
              <a:gd name="connsiteX51" fmla="*/ 9634801 w 12759629"/>
              <a:gd name="connsiteY51" fmla="*/ 277064 h 3500921"/>
              <a:gd name="connsiteX52" fmla="*/ 12174055 w 12759629"/>
              <a:gd name="connsiteY52" fmla="*/ 728654 h 3500921"/>
              <a:gd name="connsiteX53" fmla="*/ 12314087 w 12759629"/>
              <a:gd name="connsiteY53" fmla="*/ 809460 h 3500921"/>
              <a:gd name="connsiteX54" fmla="*/ 12513862 w 12759629"/>
              <a:gd name="connsiteY54" fmla="*/ 939924 h 3500921"/>
              <a:gd name="connsiteX55" fmla="*/ 12714277 w 12759629"/>
              <a:gd name="connsiteY55" fmla="*/ 1087803 h 3500921"/>
              <a:gd name="connsiteX56" fmla="*/ 12643623 w 12759629"/>
              <a:gd name="connsiteY56" fmla="*/ 1485082 h 3500921"/>
              <a:gd name="connsiteX57" fmla="*/ 12600454 w 12759629"/>
              <a:gd name="connsiteY57" fmla="*/ 1452040 h 3500921"/>
              <a:gd name="connsiteX58" fmla="*/ 9589210 w 12759629"/>
              <a:gd name="connsiteY58" fmla="*/ 735230 h 3500921"/>
              <a:gd name="connsiteX59" fmla="*/ 6425088 w 12759629"/>
              <a:gd name="connsiteY59" fmla="*/ 1694315 h 3500921"/>
              <a:gd name="connsiteX60" fmla="*/ 3221352 w 12759629"/>
              <a:gd name="connsiteY60" fmla="*/ 2804625 h 3500921"/>
              <a:gd name="connsiteX61" fmla="*/ 227896 w 12759629"/>
              <a:gd name="connsiteY61" fmla="*/ 2237254 h 3500921"/>
              <a:gd name="connsiteX62" fmla="*/ 136311 w 12759629"/>
              <a:gd name="connsiteY62" fmla="*/ 2182365 h 3500921"/>
              <a:gd name="connsiteX63" fmla="*/ 209053 w 12759629"/>
              <a:gd name="connsiteY63" fmla="*/ 1773343 h 3500921"/>
              <a:gd name="connsiteX64" fmla="*/ 316297 w 12759629"/>
              <a:gd name="connsiteY64" fmla="*/ 1834690 h 3500921"/>
              <a:gd name="connsiteX65" fmla="*/ 3216401 w 12759629"/>
              <a:gd name="connsiteY65" fmla="*/ 2350950 h 3500921"/>
              <a:gd name="connsiteX66" fmla="*/ 6425087 w 12759629"/>
              <a:gd name="connsiteY66" fmla="*/ 1240640 h 3500921"/>
              <a:gd name="connsiteX67" fmla="*/ 8321580 w 12759629"/>
              <a:gd name="connsiteY67" fmla="*/ 548189 h 3500921"/>
              <a:gd name="connsiteX68" fmla="*/ 9584258 w 12759629"/>
              <a:gd name="connsiteY68" fmla="*/ 281555 h 3500921"/>
              <a:gd name="connsiteX69" fmla="*/ 8076887 w 12759629"/>
              <a:gd name="connsiteY69" fmla="*/ 0 h 3500921"/>
              <a:gd name="connsiteX70" fmla="*/ 9077142 w 12759629"/>
              <a:gd name="connsiteY70" fmla="*/ 177888 h 3500921"/>
              <a:gd name="connsiteX71" fmla="*/ 8801496 w 12759629"/>
              <a:gd name="connsiteY71" fmla="*/ 241291 h 3500921"/>
              <a:gd name="connsiteX72" fmla="*/ 6485520 w 12759629"/>
              <a:gd name="connsiteY72" fmla="*/ 1101274 h 3500921"/>
              <a:gd name="connsiteX73" fmla="*/ 3365985 w 12759629"/>
              <a:gd name="connsiteY73" fmla="*/ 2267067 h 3500921"/>
              <a:gd name="connsiteX74" fmla="*/ 393929 w 12759629"/>
              <a:gd name="connsiteY74" fmla="*/ 1766952 h 3500921"/>
              <a:gd name="connsiteX75" fmla="*/ 227146 w 12759629"/>
              <a:gd name="connsiteY75" fmla="*/ 1671603 h 3500921"/>
              <a:gd name="connsiteX76" fmla="*/ 298125 w 12759629"/>
              <a:gd name="connsiteY76" fmla="*/ 1272495 h 3500921"/>
              <a:gd name="connsiteX77" fmla="*/ 466713 w 12759629"/>
              <a:gd name="connsiteY77" fmla="*/ 1365124 h 3500921"/>
              <a:gd name="connsiteX78" fmla="*/ 3346178 w 12759629"/>
              <a:gd name="connsiteY78" fmla="*/ 1817461 h 3500921"/>
              <a:gd name="connsiteX79" fmla="*/ 6470665 w 12759629"/>
              <a:gd name="connsiteY79" fmla="*/ 651668 h 3500921"/>
              <a:gd name="connsiteX80" fmla="*/ 7856352 w 12759629"/>
              <a:gd name="connsiteY80" fmla="*/ 73683 h 350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759629" h="3500921">
                <a:moveTo>
                  <a:pt x="10516035" y="2541856"/>
                </a:moveTo>
                <a:cubicBezTo>
                  <a:pt x="11030903" y="2624900"/>
                  <a:pt x="11548218" y="2790173"/>
                  <a:pt x="12070532" y="3047516"/>
                </a:cubicBezTo>
                <a:lnTo>
                  <a:pt x="12340450" y="3189806"/>
                </a:lnTo>
                <a:lnTo>
                  <a:pt x="12320059" y="3304463"/>
                </a:lnTo>
                <a:lnTo>
                  <a:pt x="12187055" y="3237627"/>
                </a:lnTo>
                <a:cubicBezTo>
                  <a:pt x="11350964" y="2834721"/>
                  <a:pt x="10524624" y="2642878"/>
                  <a:pt x="9703854" y="2636906"/>
                </a:cubicBezTo>
                <a:cubicBezTo>
                  <a:pt x="8604542" y="2609038"/>
                  <a:pt x="7510181" y="2915588"/>
                  <a:pt x="6410869" y="3114646"/>
                </a:cubicBezTo>
                <a:cubicBezTo>
                  <a:pt x="5311558" y="3349536"/>
                  <a:pt x="4207293" y="3484895"/>
                  <a:pt x="3103029" y="3500820"/>
                </a:cubicBezTo>
                <a:cubicBezTo>
                  <a:pt x="2072424" y="3504552"/>
                  <a:pt x="1041819" y="3406811"/>
                  <a:pt x="27535" y="2961569"/>
                </a:cubicBezTo>
                <a:lnTo>
                  <a:pt x="0" y="2948829"/>
                </a:lnTo>
                <a:lnTo>
                  <a:pt x="6084" y="2914623"/>
                </a:lnTo>
                <a:lnTo>
                  <a:pt x="36566" y="2929330"/>
                </a:lnTo>
                <a:cubicBezTo>
                  <a:pt x="1046771" y="3391821"/>
                  <a:pt x="2077376" y="3496093"/>
                  <a:pt x="3107981" y="3484895"/>
                </a:cubicBezTo>
                <a:cubicBezTo>
                  <a:pt x="4212245" y="3461008"/>
                  <a:pt x="5311557" y="3305743"/>
                  <a:pt x="6410869" y="3035023"/>
                </a:cubicBezTo>
                <a:cubicBezTo>
                  <a:pt x="7510181" y="2808097"/>
                  <a:pt x="8599590" y="2469697"/>
                  <a:pt x="9693950" y="2477659"/>
                </a:cubicBezTo>
                <a:cubicBezTo>
                  <a:pt x="9967541" y="2476664"/>
                  <a:pt x="10241440" y="2497565"/>
                  <a:pt x="10516035" y="2541856"/>
                </a:cubicBezTo>
                <a:close/>
                <a:moveTo>
                  <a:pt x="10663864" y="1743885"/>
                </a:moveTo>
                <a:cubicBezTo>
                  <a:pt x="11223806" y="1839737"/>
                  <a:pt x="11787945" y="2065808"/>
                  <a:pt x="12361031" y="2490300"/>
                </a:cubicBezTo>
                <a:lnTo>
                  <a:pt x="12452364" y="2560519"/>
                </a:lnTo>
                <a:lnTo>
                  <a:pt x="12394470" y="2886055"/>
                </a:lnTo>
                <a:lnTo>
                  <a:pt x="12350704" y="2856440"/>
                </a:lnTo>
                <a:cubicBezTo>
                  <a:pt x="11444342" y="2270184"/>
                  <a:pt x="10559227" y="2047662"/>
                  <a:pt x="9674113" y="2079999"/>
                </a:cubicBezTo>
                <a:cubicBezTo>
                  <a:pt x="8584741" y="2107859"/>
                  <a:pt x="7505273" y="2521779"/>
                  <a:pt x="6410950" y="2820279"/>
                </a:cubicBezTo>
                <a:cubicBezTo>
                  <a:pt x="5321578" y="3162559"/>
                  <a:pt x="4222304" y="3385439"/>
                  <a:pt x="3123029" y="3433200"/>
                </a:cubicBezTo>
                <a:cubicBezTo>
                  <a:pt x="2092458" y="3466780"/>
                  <a:pt x="1066240" y="3346448"/>
                  <a:pt x="64774" y="2832803"/>
                </a:cubicBezTo>
                <a:lnTo>
                  <a:pt x="24504" y="2811044"/>
                </a:lnTo>
                <a:lnTo>
                  <a:pt x="47732" y="2680435"/>
                </a:lnTo>
                <a:lnTo>
                  <a:pt x="97636" y="2708386"/>
                </a:lnTo>
                <a:cubicBezTo>
                  <a:pt x="1090380" y="3240061"/>
                  <a:pt x="2111955" y="3424990"/>
                  <a:pt x="3137884" y="3361559"/>
                </a:cubicBezTo>
                <a:cubicBezTo>
                  <a:pt x="4232207" y="3297879"/>
                  <a:pt x="5326530" y="2951619"/>
                  <a:pt x="6410950" y="2565559"/>
                </a:cubicBezTo>
                <a:cubicBezTo>
                  <a:pt x="7495369" y="2191439"/>
                  <a:pt x="8569886" y="1777519"/>
                  <a:pt x="9649354" y="1697920"/>
                </a:cubicBezTo>
                <a:cubicBezTo>
                  <a:pt x="9986687" y="1675532"/>
                  <a:pt x="10324505" y="1685793"/>
                  <a:pt x="10663864" y="1743885"/>
                </a:cubicBezTo>
                <a:close/>
                <a:moveTo>
                  <a:pt x="10969792" y="889041"/>
                </a:moveTo>
                <a:cubicBezTo>
                  <a:pt x="11494753" y="992910"/>
                  <a:pt x="12025114" y="1215559"/>
                  <a:pt x="12565593" y="1623395"/>
                </a:cubicBezTo>
                <a:lnTo>
                  <a:pt x="12612354" y="1660905"/>
                </a:lnTo>
                <a:lnTo>
                  <a:pt x="12489095" y="2353982"/>
                </a:lnTo>
                <a:lnTo>
                  <a:pt x="12488942" y="2353851"/>
                </a:lnTo>
                <a:cubicBezTo>
                  <a:pt x="11517970" y="1566603"/>
                  <a:pt x="10574007" y="1375584"/>
                  <a:pt x="9633837" y="1455647"/>
                </a:cubicBezTo>
                <a:cubicBezTo>
                  <a:pt x="8559356" y="1547147"/>
                  <a:pt x="7489826" y="1988736"/>
                  <a:pt x="6410394" y="2398498"/>
                </a:cubicBezTo>
                <a:cubicBezTo>
                  <a:pt x="5330962" y="2812239"/>
                  <a:pt x="4236674" y="3198132"/>
                  <a:pt x="3147339" y="3281676"/>
                </a:cubicBezTo>
                <a:cubicBezTo>
                  <a:pt x="2126087" y="3367457"/>
                  <a:pt x="1104834" y="3187502"/>
                  <a:pt x="120302" y="2620525"/>
                </a:cubicBezTo>
                <a:lnTo>
                  <a:pt x="64391" y="2586765"/>
                </a:lnTo>
                <a:lnTo>
                  <a:pt x="129014" y="2223396"/>
                </a:lnTo>
                <a:lnTo>
                  <a:pt x="207516" y="2271822"/>
                </a:lnTo>
                <a:cubicBezTo>
                  <a:pt x="1182202" y="2845122"/>
                  <a:pt x="2189528" y="3021347"/>
                  <a:pt x="3196854" y="2875891"/>
                </a:cubicBezTo>
                <a:cubicBezTo>
                  <a:pt x="4271335" y="2732674"/>
                  <a:pt x="5345816" y="2227432"/>
                  <a:pt x="6410395" y="1805735"/>
                </a:cubicBezTo>
                <a:cubicBezTo>
                  <a:pt x="7474973" y="1348233"/>
                  <a:pt x="8524696" y="978253"/>
                  <a:pt x="9579371" y="846970"/>
                </a:cubicBezTo>
                <a:cubicBezTo>
                  <a:pt x="10040791" y="798236"/>
                  <a:pt x="10503160" y="796713"/>
                  <a:pt x="10969792" y="889041"/>
                </a:cubicBezTo>
                <a:close/>
                <a:moveTo>
                  <a:pt x="12695153" y="821327"/>
                </a:moveTo>
                <a:lnTo>
                  <a:pt x="12759629" y="832794"/>
                </a:lnTo>
                <a:lnTo>
                  <a:pt x="12754040" y="864218"/>
                </a:lnTo>
                <a:close/>
                <a:moveTo>
                  <a:pt x="9634801" y="277064"/>
                </a:moveTo>
                <a:lnTo>
                  <a:pt x="12174055" y="728654"/>
                </a:lnTo>
                <a:lnTo>
                  <a:pt x="12314087" y="809460"/>
                </a:lnTo>
                <a:cubicBezTo>
                  <a:pt x="12380513" y="850280"/>
                  <a:pt x="12447102" y="893724"/>
                  <a:pt x="12513862" y="939924"/>
                </a:cubicBezTo>
                <a:lnTo>
                  <a:pt x="12714277" y="1087803"/>
                </a:lnTo>
                <a:lnTo>
                  <a:pt x="12643623" y="1485082"/>
                </a:lnTo>
                <a:lnTo>
                  <a:pt x="12600454" y="1452040"/>
                </a:lnTo>
                <a:cubicBezTo>
                  <a:pt x="11566786" y="703751"/>
                  <a:pt x="10577998" y="623304"/>
                  <a:pt x="9589210" y="735230"/>
                </a:cubicBezTo>
                <a:cubicBezTo>
                  <a:pt x="8534502" y="874516"/>
                  <a:pt x="7484746" y="1232681"/>
                  <a:pt x="6425088" y="1694315"/>
                </a:cubicBezTo>
                <a:cubicBezTo>
                  <a:pt x="5365430" y="2120133"/>
                  <a:pt x="4295867" y="2649420"/>
                  <a:pt x="3221352" y="2804625"/>
                </a:cubicBezTo>
                <a:cubicBezTo>
                  <a:pt x="2218638" y="2965053"/>
                  <a:pt x="1207219" y="2796697"/>
                  <a:pt x="227896" y="2237254"/>
                </a:cubicBezTo>
                <a:lnTo>
                  <a:pt x="136311" y="2182365"/>
                </a:lnTo>
                <a:lnTo>
                  <a:pt x="209053" y="1773343"/>
                </a:lnTo>
                <a:lnTo>
                  <a:pt x="316297" y="1834690"/>
                </a:lnTo>
                <a:cubicBezTo>
                  <a:pt x="1266678" y="2353048"/>
                  <a:pt x="2241539" y="2507646"/>
                  <a:pt x="3216401" y="2350950"/>
                </a:cubicBezTo>
                <a:cubicBezTo>
                  <a:pt x="4290915" y="2195745"/>
                  <a:pt x="5365428" y="1666458"/>
                  <a:pt x="6425087" y="1240640"/>
                </a:cubicBezTo>
                <a:cubicBezTo>
                  <a:pt x="7058903" y="966047"/>
                  <a:pt x="7687765" y="723291"/>
                  <a:pt x="8321580" y="548189"/>
                </a:cubicBezTo>
                <a:cubicBezTo>
                  <a:pt x="8742473" y="428801"/>
                  <a:pt x="9163364" y="337269"/>
                  <a:pt x="9584258" y="281555"/>
                </a:cubicBezTo>
                <a:close/>
                <a:moveTo>
                  <a:pt x="8076887" y="0"/>
                </a:moveTo>
                <a:lnTo>
                  <a:pt x="9077142" y="177888"/>
                </a:lnTo>
                <a:lnTo>
                  <a:pt x="8801496" y="241291"/>
                </a:lnTo>
                <a:cubicBezTo>
                  <a:pt x="8029504" y="437310"/>
                  <a:pt x="7261690" y="740197"/>
                  <a:pt x="6485520" y="1101274"/>
                </a:cubicBezTo>
                <a:cubicBezTo>
                  <a:pt x="5455578" y="1546902"/>
                  <a:pt x="4420685" y="2091999"/>
                  <a:pt x="3365985" y="2267067"/>
                </a:cubicBezTo>
                <a:cubicBezTo>
                  <a:pt x="2377204" y="2449844"/>
                  <a:pt x="1379719" y="2303903"/>
                  <a:pt x="393929" y="1766952"/>
                </a:cubicBezTo>
                <a:lnTo>
                  <a:pt x="227146" y="1671603"/>
                </a:lnTo>
                <a:lnTo>
                  <a:pt x="298125" y="1272495"/>
                </a:lnTo>
                <a:lnTo>
                  <a:pt x="466713" y="1365124"/>
                </a:lnTo>
                <a:cubicBezTo>
                  <a:pt x="1420551" y="1863855"/>
                  <a:pt x="2389893" y="1992778"/>
                  <a:pt x="3346178" y="1817461"/>
                </a:cubicBezTo>
                <a:cubicBezTo>
                  <a:pt x="4400879" y="1642393"/>
                  <a:pt x="5440723" y="1097296"/>
                  <a:pt x="6470665" y="651668"/>
                </a:cubicBezTo>
                <a:cubicBezTo>
                  <a:pt x="6931168" y="433828"/>
                  <a:pt x="7394457" y="238369"/>
                  <a:pt x="7856352" y="73683"/>
                </a:cubicBezTo>
                <a:close/>
              </a:path>
            </a:pathLst>
          </a:custGeom>
          <a:gradFill flip="none" rotWithShape="1">
            <a:gsLst>
              <a:gs pos="23000">
                <a:schemeClr val="bg2">
                  <a:alpha val="0"/>
                </a:schemeClr>
              </a:gs>
              <a:gs pos="100000">
                <a:schemeClr val="bg2"/>
              </a:gs>
            </a:gsLst>
            <a:lin ang="0" scaled="1"/>
            <a:tileRect/>
          </a:gradFill>
          <a:ln>
            <a:noFill/>
          </a:ln>
        </p:spPr>
        <p:txBody>
          <a:bodyPr/>
          <a:lstStyle/>
          <a:p>
            <a:pPr eaLnBrk="1" fontAlgn="auto" hangingPunct="1">
              <a:spcBef>
                <a:spcPts val="0"/>
              </a:spcBef>
              <a:spcAft>
                <a:spcPts val="0"/>
              </a:spcAft>
              <a:defRPr/>
            </a:pPr>
            <a:endParaRPr lang="en-US" b="0" dirty="0">
              <a:solidFill>
                <a:srgbClr val="000000"/>
              </a:solidFill>
              <a:latin typeface="Calibri" panose="020F0502020204030204"/>
            </a:endParaRPr>
          </a:p>
        </p:txBody>
      </p:sp>
      <p:sp>
        <p:nvSpPr>
          <p:cNvPr id="6" name="Freeform: Shape 36">
            <a:extLst>
              <a:ext uri="{FF2B5EF4-FFF2-40B4-BE49-F238E27FC236}">
                <a16:creationId xmlns:a16="http://schemas.microsoft.com/office/drawing/2014/main" id="{B48985B8-BCE3-4A0D-820A-41611C2DFF15}"/>
              </a:ext>
            </a:extLst>
          </p:cNvPr>
          <p:cNvSpPr/>
          <p:nvPr userDrawn="1"/>
        </p:nvSpPr>
        <p:spPr>
          <a:xfrm>
            <a:off x="0" y="0"/>
            <a:ext cx="4716463" cy="4149725"/>
          </a:xfrm>
          <a:custGeom>
            <a:avLst/>
            <a:gdLst>
              <a:gd name="connsiteX0" fmla="*/ 0 w 4716581"/>
              <a:gd name="connsiteY0" fmla="*/ 0 h 4149353"/>
              <a:gd name="connsiteX1" fmla="*/ 4324798 w 4716581"/>
              <a:gd name="connsiteY1" fmla="*/ 0 h 4149353"/>
              <a:gd name="connsiteX2" fmla="*/ 4385617 w 4716581"/>
              <a:gd name="connsiteY2" fmla="*/ 100111 h 4149353"/>
              <a:gd name="connsiteX3" fmla="*/ 4716581 w 4716581"/>
              <a:gd name="connsiteY3" fmla="*/ 1407189 h 4149353"/>
              <a:gd name="connsiteX4" fmla="*/ 1974417 w 4716581"/>
              <a:gd name="connsiteY4" fmla="*/ 4149353 h 4149353"/>
              <a:gd name="connsiteX5" fmla="*/ 35414 w 4716581"/>
              <a:gd name="connsiteY5" fmla="*/ 3346192 h 4149353"/>
              <a:gd name="connsiteX6" fmla="*/ 0 w 4716581"/>
              <a:gd name="connsiteY6" fmla="*/ 3307226 h 414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6581" h="4149353">
                <a:moveTo>
                  <a:pt x="0" y="0"/>
                </a:moveTo>
                <a:lnTo>
                  <a:pt x="4324798" y="0"/>
                </a:lnTo>
                <a:lnTo>
                  <a:pt x="4385617" y="100111"/>
                </a:lnTo>
                <a:cubicBezTo>
                  <a:pt x="4596688" y="488657"/>
                  <a:pt x="4716581" y="933922"/>
                  <a:pt x="4716581" y="1407189"/>
                </a:cubicBezTo>
                <a:cubicBezTo>
                  <a:pt x="4716581" y="2921644"/>
                  <a:pt x="3488872" y="4149353"/>
                  <a:pt x="1974417" y="4149353"/>
                </a:cubicBezTo>
                <a:cubicBezTo>
                  <a:pt x="1217190" y="4149353"/>
                  <a:pt x="531649" y="3842426"/>
                  <a:pt x="35414" y="3346192"/>
                </a:cubicBezTo>
                <a:lnTo>
                  <a:pt x="0" y="33072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BAB37F7F-4548-4632-B3C9-27230B370482}"/>
              </a:ext>
            </a:extLst>
          </p:cNvPr>
          <p:cNvSpPr txBox="1">
            <a:spLocks/>
          </p:cNvSpPr>
          <p:nvPr userDrawn="1"/>
        </p:nvSpPr>
        <p:spPr bwMode="auto">
          <a:xfrm>
            <a:off x="976313" y="4475163"/>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44546A"/>
                </a:solidFill>
              </a:rPr>
              <a:t>“</a:t>
            </a:r>
          </a:p>
        </p:txBody>
      </p:sp>
      <p:sp>
        <p:nvSpPr>
          <p:cNvPr id="8" name="Oval 7">
            <a:extLst>
              <a:ext uri="{FF2B5EF4-FFF2-40B4-BE49-F238E27FC236}">
                <a16:creationId xmlns:a16="http://schemas.microsoft.com/office/drawing/2014/main" id="{251C0373-BCED-41B7-8B8C-EE036DE0F522}"/>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241EE37D-AE5C-4A21-B853-20A8EAD975FD}"/>
              </a:ext>
            </a:extLst>
          </p:cNvPr>
          <p:cNvCxnSpPr/>
          <p:nvPr userDrawn="1"/>
        </p:nvCxnSpPr>
        <p:spPr>
          <a:xfrm>
            <a:off x="11107738" y="6294438"/>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B55A1DA-AF2C-45CA-8F10-230AFE57F63C}"/>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1776770" y="4752155"/>
            <a:ext cx="9680574" cy="1310968"/>
          </a:xfrm>
        </p:spPr>
        <p:txBody>
          <a:bodyPr rtlCol="0" anchor="t">
            <a:noAutofit/>
          </a:bodyPr>
          <a:lstStyle>
            <a:lvl1pPr>
              <a:lnSpc>
                <a:spcPct val="100000"/>
              </a:lnSpc>
              <a:defRPr lang="en-GB" sz="2400" b="0" i="1" spc="0">
                <a:solidFill>
                  <a:schemeClr val="tx2"/>
                </a:solidFill>
                <a:latin typeface="+mj-lt"/>
              </a:defRPr>
            </a:lvl1pPr>
          </a:lstStyle>
          <a:p>
            <a:pPr lvl="0"/>
            <a:r>
              <a:rPr lang="en-US" noProof="0"/>
              <a:t>Click to edit Master title style</a:t>
            </a:r>
          </a:p>
        </p:txBody>
      </p:sp>
      <p:sp>
        <p:nvSpPr>
          <p:cNvPr id="35" name="Picture Placeholder 34">
            <a:extLst>
              <a:ext uri="{FF2B5EF4-FFF2-40B4-BE49-F238E27FC236}">
                <a16:creationId xmlns:a16="http://schemas.microsoft.com/office/drawing/2014/main" id="{87D3D51C-EF1C-4FF2-AB62-ADC1DF32A287}"/>
              </a:ext>
            </a:extLst>
          </p:cNvPr>
          <p:cNvSpPr>
            <a:spLocks noGrp="1"/>
          </p:cNvSpPr>
          <p:nvPr>
            <p:ph type="pic" sz="quarter" idx="14"/>
          </p:nvPr>
        </p:nvSpPr>
        <p:spPr>
          <a:xfrm>
            <a:off x="1" y="0"/>
            <a:ext cx="4524507" cy="3957278"/>
          </a:xfrm>
          <a:custGeom>
            <a:avLst/>
            <a:gdLst>
              <a:gd name="connsiteX0" fmla="*/ 8414 w 4524507"/>
              <a:gd name="connsiteY0" fmla="*/ 0 h 3957278"/>
              <a:gd name="connsiteX1" fmla="*/ 4048912 w 4524507"/>
              <a:gd name="connsiteY1" fmla="*/ 0 h 3957278"/>
              <a:gd name="connsiteX2" fmla="*/ 4098256 w 4524507"/>
              <a:gd name="connsiteY2" fmla="*/ 65987 h 3957278"/>
              <a:gd name="connsiteX3" fmla="*/ 4524507 w 4524507"/>
              <a:gd name="connsiteY3" fmla="*/ 1461436 h 3957278"/>
              <a:gd name="connsiteX4" fmla="*/ 2028663 w 4524507"/>
              <a:gd name="connsiteY4" fmla="*/ 3957278 h 3957278"/>
              <a:gd name="connsiteX5" fmla="*/ 102748 w 4524507"/>
              <a:gd name="connsiteY5" fmla="*/ 3049023 h 3957278"/>
              <a:gd name="connsiteX6" fmla="*/ 0 w 4524507"/>
              <a:gd name="connsiteY6" fmla="*/ 2911620 h 3957278"/>
              <a:gd name="connsiteX7" fmla="*/ 0 w 4524507"/>
              <a:gd name="connsiteY7" fmla="*/ 11253 h 395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4507" h="3957278">
                <a:moveTo>
                  <a:pt x="8414" y="0"/>
                </a:moveTo>
                <a:lnTo>
                  <a:pt x="4048912" y="0"/>
                </a:lnTo>
                <a:lnTo>
                  <a:pt x="4098256" y="65987"/>
                </a:lnTo>
                <a:cubicBezTo>
                  <a:pt x="4367369" y="464326"/>
                  <a:pt x="4524507" y="944530"/>
                  <a:pt x="4524507" y="1461436"/>
                </a:cubicBezTo>
                <a:cubicBezTo>
                  <a:pt x="4524507" y="2839851"/>
                  <a:pt x="3407080" y="3957278"/>
                  <a:pt x="2028663" y="3957278"/>
                </a:cubicBezTo>
                <a:cubicBezTo>
                  <a:pt x="1253303" y="3957278"/>
                  <a:pt x="560523" y="3603717"/>
                  <a:pt x="102748" y="3049023"/>
                </a:cubicBezTo>
                <a:lnTo>
                  <a:pt x="0" y="2911620"/>
                </a:lnTo>
                <a:lnTo>
                  <a:pt x="0" y="11253"/>
                </a:lnTo>
                <a:close/>
              </a:path>
            </a:pathLst>
          </a:custGeom>
          <a:pattFill prst="dkUpDiag">
            <a:fgClr>
              <a:schemeClr val="accent3"/>
            </a:fgClr>
            <a:bgClr>
              <a:schemeClr val="accent3">
                <a:lumMod val="50000"/>
              </a:schemeClr>
            </a:bgClr>
          </a:pattFill>
        </p:spPr>
        <p:txBody>
          <a:bodyPr tIns="457200" rtlCol="0" anchorCtr="1">
            <a:noAutofit/>
          </a:bodyPr>
          <a:lstStyle>
            <a:lvl1pPr>
              <a:defRPr lang="en-GB" sz="12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CF3E86E0-BD39-4F90-974F-FEF85B01706D}"/>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C76C5707-6F3D-4B1F-BB3D-8C1912E52BAE}" type="slidenum">
              <a:rPr lang="en-US"/>
              <a:pPr>
                <a:defRPr/>
              </a:pPr>
              <a:t>‹#›</a:t>
            </a:fld>
            <a:endParaRPr lang="en-US" dirty="0"/>
          </a:p>
        </p:txBody>
      </p:sp>
    </p:spTree>
    <p:extLst>
      <p:ext uri="{BB962C8B-B14F-4D97-AF65-F5344CB8AC3E}">
        <p14:creationId xmlns:p14="http://schemas.microsoft.com/office/powerpoint/2010/main" val="5946447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E4A338-2981-4846-9AEA-4BF976C4873D}"/>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9" name="Group 8">
            <a:extLst>
              <a:ext uri="{FF2B5EF4-FFF2-40B4-BE49-F238E27FC236}">
                <a16:creationId xmlns:a16="http://schemas.microsoft.com/office/drawing/2014/main" id="{BC5EC0BB-467C-4F66-83AF-1C755F444FCC}"/>
              </a:ext>
            </a:extLst>
          </p:cNvPr>
          <p:cNvGrpSpPr/>
          <p:nvPr userDrawn="1"/>
        </p:nvGrpSpPr>
        <p:grpSpPr>
          <a:xfrm>
            <a:off x="0" y="1770061"/>
            <a:ext cx="12192000" cy="3255962"/>
            <a:chOff x="0" y="1770061"/>
            <a:chExt cx="12192000" cy="3255962"/>
          </a:xfrm>
          <a:solidFill>
            <a:schemeClr val="bg1"/>
          </a:solidFill>
        </p:grpSpPr>
        <p:sp>
          <p:nvSpPr>
            <p:cNvPr id="10" name="Rectangle 9">
              <a:extLst>
                <a:ext uri="{FF2B5EF4-FFF2-40B4-BE49-F238E27FC236}">
                  <a16:creationId xmlns:a16="http://schemas.microsoft.com/office/drawing/2014/main" id="{2FB7B18F-5757-45B5-9EC4-77E945E7B17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C913316B-1F11-4F9A-BD20-245C729B8C08}"/>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D1AB17BE-BC9D-40CD-A88B-758CACACD787}"/>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E1740827-F597-4256-8C19-04915B306C3F}"/>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22761045-E2EC-4F1B-91DC-74D08F91B4E6}"/>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Freeform: Shape 13">
            <a:extLst>
              <a:ext uri="{FF2B5EF4-FFF2-40B4-BE49-F238E27FC236}">
                <a16:creationId xmlns:a16="http://schemas.microsoft.com/office/drawing/2014/main" id="{97B02BBD-6290-47AB-8443-FAAABBDAFF06}"/>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6" name="Straight Connector 15">
            <a:extLst>
              <a:ext uri="{FF2B5EF4-FFF2-40B4-BE49-F238E27FC236}">
                <a16:creationId xmlns:a16="http://schemas.microsoft.com/office/drawing/2014/main" id="{E35B3A70-51B5-469E-9306-360A0CB65315}"/>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EE641BB-D57A-4BB3-9577-7624CB0EE65D}"/>
              </a:ext>
            </a:extLst>
          </p:cNvPr>
          <p:cNvCxnSpPr/>
          <p:nvPr userDrawn="1"/>
        </p:nvCxnSpPr>
        <p:spPr>
          <a:xfrm>
            <a:off x="4516438" y="4422775"/>
            <a:ext cx="0" cy="1585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2" descr="Use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2588" y="4451350"/>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3" descr="Envelope"/>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92588" y="5324475"/>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c 24" descr="Smart Phone"/>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92588" y="4887913"/>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25" descr="Link"/>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179888" y="5748338"/>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Tree>
    <p:extLst>
      <p:ext uri="{BB962C8B-B14F-4D97-AF65-F5344CB8AC3E}">
        <p14:creationId xmlns:p14="http://schemas.microsoft.com/office/powerpoint/2010/main" val="18880637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F71359-0317-44C5-B2A6-EB049672900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9" name="Group 8">
            <a:extLst>
              <a:ext uri="{FF2B5EF4-FFF2-40B4-BE49-F238E27FC236}">
                <a16:creationId xmlns:a16="http://schemas.microsoft.com/office/drawing/2014/main" id="{B23C7244-6E4B-4792-AA17-432C04CF178E}"/>
              </a:ext>
            </a:extLst>
          </p:cNvPr>
          <p:cNvGrpSpPr/>
          <p:nvPr userDrawn="1"/>
        </p:nvGrpSpPr>
        <p:grpSpPr>
          <a:xfrm>
            <a:off x="0" y="1770061"/>
            <a:ext cx="12192000" cy="3255962"/>
            <a:chOff x="0" y="1770061"/>
            <a:chExt cx="12192000" cy="3255962"/>
          </a:xfrm>
          <a:solidFill>
            <a:schemeClr val="bg2"/>
          </a:solidFill>
        </p:grpSpPr>
        <p:sp>
          <p:nvSpPr>
            <p:cNvPr id="10" name="Rectangle 9">
              <a:extLst>
                <a:ext uri="{FF2B5EF4-FFF2-40B4-BE49-F238E27FC236}">
                  <a16:creationId xmlns:a16="http://schemas.microsoft.com/office/drawing/2014/main" id="{BD8E8C36-BE4B-4E62-AC2E-0E7D0C5C54C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118A013C-E3CE-42EB-A943-A9390381F0CE}"/>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05C88EDC-5506-4B9D-A081-0A40BC4FC4C0}"/>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C4B4BB7A-B8DC-476D-94F1-8E93C149691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A246B86B-E973-4DD3-B2DD-E2C27E8BA7CF}"/>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Freeform: Shape 13">
            <a:extLst>
              <a:ext uri="{FF2B5EF4-FFF2-40B4-BE49-F238E27FC236}">
                <a16:creationId xmlns:a16="http://schemas.microsoft.com/office/drawing/2014/main" id="{773ECBD9-F1C2-45BA-9DE3-C8863C41078B}"/>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6" name="Straight Connector 15">
            <a:extLst>
              <a:ext uri="{FF2B5EF4-FFF2-40B4-BE49-F238E27FC236}">
                <a16:creationId xmlns:a16="http://schemas.microsoft.com/office/drawing/2014/main" id="{B83A6E1E-53C3-49FA-8F90-4F73075B587C}"/>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CF5752D-E350-4645-8FDE-11FF4471FA53}"/>
              </a:ext>
            </a:extLst>
          </p:cNvPr>
          <p:cNvCxnSpPr/>
          <p:nvPr userDrawn="1"/>
        </p:nvCxnSpPr>
        <p:spPr>
          <a:xfrm>
            <a:off x="4516438" y="4422775"/>
            <a:ext cx="0" cy="1585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2" descr="Use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2588" y="4451350"/>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3" descr="Envelope"/>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92588" y="5324475"/>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c 24" descr="Smart Phone"/>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92588" y="4887913"/>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25" descr="Link"/>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179888" y="5748338"/>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Tree>
    <p:extLst>
      <p:ext uri="{BB962C8B-B14F-4D97-AF65-F5344CB8AC3E}">
        <p14:creationId xmlns:p14="http://schemas.microsoft.com/office/powerpoint/2010/main" val="31528966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DBDC417-DDF3-4B95-9744-4DE71CAAC447}"/>
              </a:ext>
            </a:extLst>
          </p:cNvPr>
          <p:cNvGrpSpPr/>
          <p:nvPr userDrawn="1"/>
        </p:nvGrpSpPr>
        <p:grpSpPr>
          <a:xfrm>
            <a:off x="0" y="1770061"/>
            <a:ext cx="12192000" cy="3255962"/>
            <a:chOff x="0" y="1770061"/>
            <a:chExt cx="12192000" cy="3255962"/>
          </a:xfrm>
          <a:solidFill>
            <a:schemeClr val="bg2"/>
          </a:solidFill>
        </p:grpSpPr>
        <p:sp>
          <p:nvSpPr>
            <p:cNvPr id="5" name="Rectangle 4">
              <a:extLst>
                <a:ext uri="{FF2B5EF4-FFF2-40B4-BE49-F238E27FC236}">
                  <a16:creationId xmlns:a16="http://schemas.microsoft.com/office/drawing/2014/main" id="{E13C888A-BCE7-4F32-8EC7-335823E01F43}"/>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C36BF967-C17B-44BF-B08F-1A47DAC0E3AF}"/>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88B360D0-BA8A-4DBA-A8DE-9705AFDFBBCB}"/>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709C8864-304B-4056-8512-35E9BCD8DE83}"/>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8838CB40-9E7D-45CD-A72E-D1442A7D3FCB}"/>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0" name="Freeform: Shape 25">
            <a:extLst>
              <a:ext uri="{FF2B5EF4-FFF2-40B4-BE49-F238E27FC236}">
                <a16:creationId xmlns:a16="http://schemas.microsoft.com/office/drawing/2014/main" id="{4798B0B4-F768-4571-AB7F-5171B4A7DAE3}"/>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Oval 10">
            <a:extLst>
              <a:ext uri="{FF2B5EF4-FFF2-40B4-BE49-F238E27FC236}">
                <a16:creationId xmlns:a16="http://schemas.microsoft.com/office/drawing/2014/main" id="{94B13638-3BA1-4685-9544-F047D677A0B7}"/>
              </a:ext>
            </a:extLst>
          </p:cNvPr>
          <p:cNvSpPr/>
          <p:nvPr userDrawn="1"/>
        </p:nvSpPr>
        <p:spPr>
          <a:xfrm>
            <a:off x="2673350" y="20638"/>
            <a:ext cx="6845300" cy="6843712"/>
          </a:xfrm>
          <a:prstGeom prst="ellipse">
            <a:avLst/>
          </a:pr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cxnSp>
        <p:nvCxnSpPr>
          <p:cNvPr id="12" name="Straight Connector 11">
            <a:extLst>
              <a:ext uri="{FF2B5EF4-FFF2-40B4-BE49-F238E27FC236}">
                <a16:creationId xmlns:a16="http://schemas.microsoft.com/office/drawing/2014/main" id="{5F3465FD-C503-42A1-AE19-2C61B13D7950}"/>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p:nvPr>
        </p:nvSpPr>
        <p:spPr>
          <a:xfrm>
            <a:off x="3584448" y="4315968"/>
            <a:ext cx="5029200" cy="886968"/>
          </a:xfrm>
        </p:spPr>
        <p:txBody>
          <a:bodyPr rtlCol="0">
            <a:noAutofit/>
          </a:bodyPr>
          <a:lstStyle>
            <a:lvl1pPr marL="0" indent="0" algn="ctr">
              <a:buNone/>
              <a:defRPr lang="en-GB" sz="1800" b="1" spc="300" dirty="0">
                <a:solidFill>
                  <a:schemeClr val="bg1"/>
                </a:solidFill>
                <a:latin typeface="+mn-lt"/>
                <a:cs typeface="Arial" panose="020B0604020202020204" pitchFamily="34" charset="0"/>
              </a:defRPr>
            </a:lvl1pPr>
          </a:lstStyle>
          <a:p>
            <a:pPr lvl="0"/>
            <a:r>
              <a:rPr lang="en-US" noProof="0"/>
              <a:t>Click to edit Master subtitle style</a:t>
            </a:r>
          </a:p>
        </p:txBody>
      </p:sp>
    </p:spTree>
    <p:extLst>
      <p:ext uri="{BB962C8B-B14F-4D97-AF65-F5344CB8AC3E}">
        <p14:creationId xmlns:p14="http://schemas.microsoft.com/office/powerpoint/2010/main" val="754797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2078232" y="314398"/>
            <a:ext cx="8016493" cy="914401"/>
          </a:xfrm>
          <a:prstGeom prst="rect">
            <a:avLst/>
          </a:prstGeom>
        </p:spPr>
        <p:txBody>
          <a:bodyPr>
            <a:noAutofit/>
          </a:bodyPr>
          <a:lstStyle>
            <a:lvl1pPr marL="0" indent="0" algn="ctr">
              <a:buNone/>
              <a:defRPr sz="6000">
                <a:solidFill>
                  <a:schemeClr val="bg1"/>
                </a:solidFill>
                <a:latin typeface="Tertre Med" pitchFamily="18" charset="0"/>
              </a:defRPr>
            </a:lvl1pPr>
          </a:lstStyle>
          <a:p>
            <a:pPr lvl="0"/>
            <a:r>
              <a:rPr lang="en-US"/>
              <a:t>Edit Master text styles</a:t>
            </a:r>
          </a:p>
        </p:txBody>
      </p:sp>
      <p:sp>
        <p:nvSpPr>
          <p:cNvPr id="10" name="Text Placeholder 8"/>
          <p:cNvSpPr>
            <a:spLocks noGrp="1"/>
          </p:cNvSpPr>
          <p:nvPr>
            <p:ph type="body" sz="quarter" idx="11"/>
          </p:nvPr>
        </p:nvSpPr>
        <p:spPr>
          <a:xfrm>
            <a:off x="2661070" y="1143074"/>
            <a:ext cx="6865449" cy="533399"/>
          </a:xfrm>
          <a:prstGeom prst="rect">
            <a:avLst/>
          </a:prstGeom>
        </p:spPr>
        <p:txBody>
          <a:bodyPr>
            <a:normAutofit/>
          </a:bodyPr>
          <a:lstStyle>
            <a:lvl1pPr marL="0" indent="0" algn="ctr">
              <a:buNone/>
              <a:defRPr sz="1867" i="0" spc="600" baseline="0">
                <a:solidFill>
                  <a:schemeClr val="bg1"/>
                </a:solidFill>
                <a:latin typeface="Gobold Light" pitchFamily="2" charset="0"/>
              </a:defRPr>
            </a:lvl1pPr>
          </a:lstStyle>
          <a:p>
            <a:pPr lvl="0"/>
            <a:r>
              <a:rPr lang="en-US"/>
              <a:t>Edit Master text styles</a:t>
            </a:r>
          </a:p>
        </p:txBody>
      </p:sp>
    </p:spTree>
    <p:extLst>
      <p:ext uri="{BB962C8B-B14F-4D97-AF65-F5344CB8AC3E}">
        <p14:creationId xmlns:p14="http://schemas.microsoft.com/office/powerpoint/2010/main" val="14998681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1E0A58C-3B03-4619-A8E9-7CCDAC606E72}"/>
              </a:ext>
            </a:extLst>
          </p:cNvPr>
          <p:cNvGrpSpPr/>
          <p:nvPr userDrawn="1"/>
        </p:nvGrpSpPr>
        <p:grpSpPr>
          <a:xfrm flipV="1">
            <a:off x="0" y="2404423"/>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7C8D2230-961B-447E-8B15-4D85550E1D57}"/>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65A9FBB5-DBF7-48C0-80C8-92019AA0EDC5}"/>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BE55531B-F040-4164-88D7-796E528DED6D}"/>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0980A571-1887-40C7-B374-5C5FB76200C9}"/>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0FE606A9-615C-4BC1-BD4B-BC107A2D6DA4}"/>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0E1881A9-AB64-490F-A1EF-0B268CC55463}"/>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565D16C3-CCF8-4C7E-93DF-345A7C95EC61}"/>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ectangle 11">
            <a:extLst>
              <a:ext uri="{FF2B5EF4-FFF2-40B4-BE49-F238E27FC236}">
                <a16:creationId xmlns:a16="http://schemas.microsoft.com/office/drawing/2014/main" id="{4EB6D548-955A-4C2B-A1E5-3BDF9040E3C1}"/>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11E674AE-FF1E-4DAE-A8C1-B87790248ECF}"/>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4" name="Straight Connector 13">
            <a:extLst>
              <a:ext uri="{FF2B5EF4-FFF2-40B4-BE49-F238E27FC236}">
                <a16:creationId xmlns:a16="http://schemas.microsoft.com/office/drawing/2014/main" id="{772A84EF-5215-4039-A2CD-567AE9BAF567}"/>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2AF12A0-84FC-4D52-BC56-7773D39B3BBF}"/>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Freeform: Shape 46">
            <a:extLst>
              <a:ext uri="{FF2B5EF4-FFF2-40B4-BE49-F238E27FC236}">
                <a16:creationId xmlns:a16="http://schemas.microsoft.com/office/drawing/2014/main" id="{36F81A8A-DE9B-4AD5-AC8A-D7DF3F4B0F6F}"/>
              </a:ext>
            </a:extLst>
          </p:cNvPr>
          <p:cNvSpPr/>
          <p:nvPr userDrawn="1"/>
        </p:nvSpPr>
        <p:spPr>
          <a:xfrm>
            <a:off x="0" y="-15875"/>
            <a:ext cx="3981450" cy="2505075"/>
          </a:xfrm>
          <a:custGeom>
            <a:avLst/>
            <a:gdLst>
              <a:gd name="connsiteX0" fmla="*/ 0 w 3981692"/>
              <a:gd name="connsiteY0" fmla="*/ 0 h 2505614"/>
              <a:gd name="connsiteX1" fmla="*/ 3978183 w 3981692"/>
              <a:gd name="connsiteY1" fmla="*/ 0 h 2505614"/>
              <a:gd name="connsiteX2" fmla="*/ 3981692 w 3981692"/>
              <a:gd name="connsiteY2" fmla="*/ 54609 h 2505614"/>
              <a:gd name="connsiteX3" fmla="*/ 862315 w 3981692"/>
              <a:gd name="connsiteY3" fmla="*/ 2505614 h 2505614"/>
              <a:gd name="connsiteX4" fmla="*/ 233652 w 3981692"/>
              <a:gd name="connsiteY4" fmla="*/ 2455818 h 2505614"/>
              <a:gd name="connsiteX5" fmla="*/ 0 w 3981692"/>
              <a:gd name="connsiteY5" fmla="*/ 2408613 h 25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692" h="2505614">
                <a:moveTo>
                  <a:pt x="0" y="0"/>
                </a:moveTo>
                <a:lnTo>
                  <a:pt x="3978183" y="0"/>
                </a:lnTo>
                <a:lnTo>
                  <a:pt x="3981692" y="54609"/>
                </a:lnTo>
                <a:cubicBezTo>
                  <a:pt x="3981692" y="1408262"/>
                  <a:pt x="2585099" y="2505614"/>
                  <a:pt x="862315" y="2505614"/>
                </a:cubicBezTo>
                <a:cubicBezTo>
                  <a:pt x="646967" y="2505614"/>
                  <a:pt x="436716" y="2488468"/>
                  <a:pt x="233652" y="2455818"/>
                </a:cubicBezTo>
                <a:lnTo>
                  <a:pt x="0" y="24086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7" name="Freeform: Shape 44">
            <a:extLst>
              <a:ext uri="{FF2B5EF4-FFF2-40B4-BE49-F238E27FC236}">
                <a16:creationId xmlns:a16="http://schemas.microsoft.com/office/drawing/2014/main" id="{722D1DDD-84FC-4563-9111-D8246F247CCE}"/>
              </a:ext>
            </a:extLst>
          </p:cNvPr>
          <p:cNvSpPr/>
          <p:nvPr userDrawn="1"/>
        </p:nvSpPr>
        <p:spPr>
          <a:xfrm>
            <a:off x="0" y="-15875"/>
            <a:ext cx="3795713" cy="2241550"/>
          </a:xfrm>
          <a:custGeom>
            <a:avLst/>
            <a:gdLst>
              <a:gd name="connsiteX0" fmla="*/ 0 w 3795148"/>
              <a:gd name="connsiteY0" fmla="*/ 0 h 2242063"/>
              <a:gd name="connsiteX1" fmla="*/ 3795148 w 3795148"/>
              <a:gd name="connsiteY1" fmla="*/ 0 h 2242063"/>
              <a:gd name="connsiteX2" fmla="*/ 3793988 w 3795148"/>
              <a:gd name="connsiteY2" fmla="*/ 18343 h 2242063"/>
              <a:gd name="connsiteX3" fmla="*/ 708660 w 3795148"/>
              <a:gd name="connsiteY3" fmla="*/ 2242063 h 2242063"/>
              <a:gd name="connsiteX4" fmla="*/ 83632 w 3795148"/>
              <a:gd name="connsiteY4" fmla="*/ 2191740 h 2242063"/>
              <a:gd name="connsiteX5" fmla="*/ 0 w 3795148"/>
              <a:gd name="connsiteY5" fmla="*/ 2174565 h 224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5148" h="2242063">
                <a:moveTo>
                  <a:pt x="0" y="0"/>
                </a:moveTo>
                <a:lnTo>
                  <a:pt x="3795148" y="0"/>
                </a:lnTo>
                <a:lnTo>
                  <a:pt x="3793988" y="18343"/>
                </a:lnTo>
                <a:cubicBezTo>
                  <a:pt x="3635169" y="1267374"/>
                  <a:pt x="2314432" y="2242063"/>
                  <a:pt x="708660" y="2242063"/>
                </a:cubicBezTo>
                <a:cubicBezTo>
                  <a:pt x="494557" y="2242063"/>
                  <a:pt x="285522" y="2224735"/>
                  <a:pt x="83632" y="2191740"/>
                </a:cubicBezTo>
                <a:lnTo>
                  <a:pt x="0" y="2174565"/>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48" name="Content Placeholder 2">
            <a:extLst>
              <a:ext uri="{FF2B5EF4-FFF2-40B4-BE49-F238E27FC236}">
                <a16:creationId xmlns:a16="http://schemas.microsoft.com/office/drawing/2014/main" id="{E8536E4F-F1FA-484F-8F59-EAADF8904D0B}"/>
              </a:ext>
            </a:extLst>
          </p:cNvPr>
          <p:cNvSpPr>
            <a:spLocks noGrp="1"/>
          </p:cNvSpPr>
          <p:nvPr>
            <p:ph idx="1"/>
          </p:nvPr>
        </p:nvSpPr>
        <p:spPr>
          <a:xfrm>
            <a:off x="838199" y="2346039"/>
            <a:ext cx="10782283" cy="38309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Slide Number Placeholder 13">
            <a:extLst>
              <a:ext uri="{FF2B5EF4-FFF2-40B4-BE49-F238E27FC236}">
                <a16:creationId xmlns:a16="http://schemas.microsoft.com/office/drawing/2014/main" id="{1877AA1D-F867-498F-AD2D-84519F324CE3}"/>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3B4D3227-3E76-441B-9E32-C73707BED3A0}" type="slidenum">
              <a:rPr lang="en-US"/>
              <a:pPr>
                <a:defRPr/>
              </a:pPr>
              <a:t>‹#›</a:t>
            </a:fld>
            <a:endParaRPr lang="en-US" dirty="0"/>
          </a:p>
        </p:txBody>
      </p:sp>
    </p:spTree>
    <p:extLst>
      <p:ext uri="{BB962C8B-B14F-4D97-AF65-F5344CB8AC3E}">
        <p14:creationId xmlns:p14="http://schemas.microsoft.com/office/powerpoint/2010/main" val="32584313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97E2517-78D8-428A-A68B-710765FFEFC6}"/>
              </a:ext>
            </a:extLst>
          </p:cNvPr>
          <p:cNvGrpSpPr/>
          <p:nvPr userDrawn="1"/>
        </p:nvGrpSpPr>
        <p:grpSpPr>
          <a:xfrm flipV="1">
            <a:off x="0" y="2404423"/>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06A363FB-F233-4917-84F3-F86320DC80D6}"/>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47E2B5E1-892A-4A9D-B193-661D5856F423}"/>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1D49F29C-8B79-4F9B-9155-15EB98974A5D}"/>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A683ABB1-3A7C-48E9-8DA5-CDB38732ECB6}"/>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CD84DF3F-043C-48A6-BF2B-9D1C906E992A}"/>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0535945F-AB71-4C46-B02F-9963D3851F9D}"/>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5A238286-1CCB-48F5-BCA7-DCB8EC55BB8A}"/>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8EC4C02C-43E0-4C8B-AC4C-BC21820B38EF}"/>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Oval 13">
            <a:extLst>
              <a:ext uri="{FF2B5EF4-FFF2-40B4-BE49-F238E27FC236}">
                <a16:creationId xmlns:a16="http://schemas.microsoft.com/office/drawing/2014/main" id="{93FE8869-FFBE-4799-B67A-3040336A7FA0}"/>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5" name="Straight Connector 14">
            <a:extLst>
              <a:ext uri="{FF2B5EF4-FFF2-40B4-BE49-F238E27FC236}">
                <a16:creationId xmlns:a16="http://schemas.microsoft.com/office/drawing/2014/main" id="{0988674A-75AD-49D2-8870-7743971A8545}"/>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D1973F-E19B-40DA-9D6D-269E346B6669}"/>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Freeform: Shape 42">
            <a:extLst>
              <a:ext uri="{FF2B5EF4-FFF2-40B4-BE49-F238E27FC236}">
                <a16:creationId xmlns:a16="http://schemas.microsoft.com/office/drawing/2014/main" id="{F64ECC9E-DACF-44F5-AA6D-2E44AC78F818}"/>
              </a:ext>
            </a:extLst>
          </p:cNvPr>
          <p:cNvSpPr/>
          <p:nvPr userDrawn="1"/>
        </p:nvSpPr>
        <p:spPr>
          <a:xfrm>
            <a:off x="0" y="0"/>
            <a:ext cx="4587875" cy="2419350"/>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8" name="Freeform: Shape 40">
            <a:extLst>
              <a:ext uri="{FF2B5EF4-FFF2-40B4-BE49-F238E27FC236}">
                <a16:creationId xmlns:a16="http://schemas.microsoft.com/office/drawing/2014/main" id="{39FDB8A3-6134-4BF2-8F4B-2D6B71CE6775}"/>
              </a:ext>
            </a:extLst>
          </p:cNvPr>
          <p:cNvSpPr/>
          <p:nvPr userDrawn="1"/>
        </p:nvSpPr>
        <p:spPr>
          <a:xfrm>
            <a:off x="0" y="0"/>
            <a:ext cx="4341813" cy="2228850"/>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0" name="Content Placeholder 2">
            <a:extLst>
              <a:ext uri="{FF2B5EF4-FFF2-40B4-BE49-F238E27FC236}">
                <a16:creationId xmlns:a16="http://schemas.microsoft.com/office/drawing/2014/main" id="{2CACE3D1-F863-4422-B475-730B2AEA7127}"/>
              </a:ext>
            </a:extLst>
          </p:cNvPr>
          <p:cNvSpPr>
            <a:spLocks noGrp="1"/>
          </p:cNvSpPr>
          <p:nvPr>
            <p:ph sz="half" idx="1"/>
          </p:nvPr>
        </p:nvSpPr>
        <p:spPr>
          <a:xfrm>
            <a:off x="838200" y="2437325"/>
            <a:ext cx="5181600" cy="37396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3">
            <a:extLst>
              <a:ext uri="{FF2B5EF4-FFF2-40B4-BE49-F238E27FC236}">
                <a16:creationId xmlns:a16="http://schemas.microsoft.com/office/drawing/2014/main" id="{C6DDB857-67CE-4444-B436-F7A2F6E061D9}"/>
              </a:ext>
            </a:extLst>
          </p:cNvPr>
          <p:cNvSpPr>
            <a:spLocks noGrp="1"/>
          </p:cNvSpPr>
          <p:nvPr>
            <p:ph sz="half" idx="2"/>
          </p:nvPr>
        </p:nvSpPr>
        <p:spPr>
          <a:xfrm>
            <a:off x="6438886" y="2404377"/>
            <a:ext cx="5181600" cy="377258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Slide Number Placeholder 13">
            <a:extLst>
              <a:ext uri="{FF2B5EF4-FFF2-40B4-BE49-F238E27FC236}">
                <a16:creationId xmlns:a16="http://schemas.microsoft.com/office/drawing/2014/main" id="{99900913-D636-4301-91B1-79DF11725A83}"/>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6F6189D7-0E8C-426A-B7F1-839D8B91C088}" type="slidenum">
              <a:rPr lang="en-US"/>
              <a:pPr>
                <a:defRPr/>
              </a:pPr>
              <a:t>‹#›</a:t>
            </a:fld>
            <a:endParaRPr lang="en-US" dirty="0"/>
          </a:p>
        </p:txBody>
      </p:sp>
    </p:spTree>
    <p:extLst>
      <p:ext uri="{BB962C8B-B14F-4D97-AF65-F5344CB8AC3E}">
        <p14:creationId xmlns:p14="http://schemas.microsoft.com/office/powerpoint/2010/main" val="7216221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D0A2180-B857-46BE-9C81-0A99CEE18F91}"/>
              </a:ext>
            </a:extLst>
          </p:cNvPr>
          <p:cNvGrpSpPr/>
          <p:nvPr userDrawn="1"/>
        </p:nvGrpSpPr>
        <p:grpSpPr>
          <a:xfrm flipV="1">
            <a:off x="0" y="2404423"/>
            <a:ext cx="12192000" cy="4453577"/>
            <a:chOff x="0" y="-277094"/>
            <a:chExt cx="12192000" cy="5876838"/>
          </a:xfrm>
          <a:solidFill>
            <a:schemeClr val="bg2">
              <a:alpha val="25000"/>
            </a:schemeClr>
          </a:solidFill>
        </p:grpSpPr>
        <p:sp>
          <p:nvSpPr>
            <p:cNvPr id="8" name="Rectangle 7">
              <a:extLst>
                <a:ext uri="{FF2B5EF4-FFF2-40B4-BE49-F238E27FC236}">
                  <a16:creationId xmlns:a16="http://schemas.microsoft.com/office/drawing/2014/main" id="{71A31C76-7C01-4F55-A1AC-BDEA5A1B3A40}"/>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B085754C-614A-427C-A3A2-8D181934517B}"/>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2AAB1DDA-EC64-4577-AB8F-F4E764207789}"/>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29D47EDC-0DB4-4E47-8716-82931FCAD7B9}"/>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1CC79C03-2EF1-4711-B9AC-4442797580C4}"/>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442045F8-479C-42D0-872C-B3D33D877924}"/>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E3340305-32B9-46D2-BBC7-8769B9B4027E}"/>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Rectangle 14">
            <a:extLst>
              <a:ext uri="{FF2B5EF4-FFF2-40B4-BE49-F238E27FC236}">
                <a16:creationId xmlns:a16="http://schemas.microsoft.com/office/drawing/2014/main" id="{98496400-19FD-40CF-A145-8B6CC3D1144F}"/>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564CC31E-8868-4AEB-8269-A776F3017BE8}"/>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C4F680C5-FD7B-492F-96D4-A7F6F891B4DE}"/>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ECB763-7D1C-4800-ADDE-5D1AE3571808}"/>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Freeform: Shape 42">
            <a:extLst>
              <a:ext uri="{FF2B5EF4-FFF2-40B4-BE49-F238E27FC236}">
                <a16:creationId xmlns:a16="http://schemas.microsoft.com/office/drawing/2014/main" id="{748A30DE-2860-4693-B88E-40F3FE352808}"/>
              </a:ext>
            </a:extLst>
          </p:cNvPr>
          <p:cNvSpPr/>
          <p:nvPr userDrawn="1"/>
        </p:nvSpPr>
        <p:spPr>
          <a:xfrm>
            <a:off x="0" y="0"/>
            <a:ext cx="4587875" cy="2419350"/>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0" name="Freeform: Shape 40">
            <a:extLst>
              <a:ext uri="{FF2B5EF4-FFF2-40B4-BE49-F238E27FC236}">
                <a16:creationId xmlns:a16="http://schemas.microsoft.com/office/drawing/2014/main" id="{62F7219F-04C6-4BBB-8AF6-4231990D4B50}"/>
              </a:ext>
            </a:extLst>
          </p:cNvPr>
          <p:cNvSpPr/>
          <p:nvPr userDrawn="1"/>
        </p:nvSpPr>
        <p:spPr>
          <a:xfrm>
            <a:off x="0" y="0"/>
            <a:ext cx="4341813" cy="2228850"/>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9" name="Text Placeholder 2">
            <a:extLst>
              <a:ext uri="{FF2B5EF4-FFF2-40B4-BE49-F238E27FC236}">
                <a16:creationId xmlns:a16="http://schemas.microsoft.com/office/drawing/2014/main" id="{BF7D2858-2046-4CAD-A3EE-D0A4D0F2CA14}"/>
              </a:ext>
            </a:extLst>
          </p:cNvPr>
          <p:cNvSpPr>
            <a:spLocks noGrp="1"/>
          </p:cNvSpPr>
          <p:nvPr>
            <p:ph type="body" idx="1"/>
          </p:nvPr>
        </p:nvSpPr>
        <p:spPr>
          <a:xfrm>
            <a:off x="839788" y="2123331"/>
            <a:ext cx="5157787"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5" name="Content Placeholder 3">
            <a:extLst>
              <a:ext uri="{FF2B5EF4-FFF2-40B4-BE49-F238E27FC236}">
                <a16:creationId xmlns:a16="http://schemas.microsoft.com/office/drawing/2014/main" id="{2A9DBBF8-4A18-4CB1-A8AC-30C9B5308076}"/>
              </a:ext>
            </a:extLst>
          </p:cNvPr>
          <p:cNvSpPr>
            <a:spLocks noGrp="1"/>
          </p:cNvSpPr>
          <p:nvPr>
            <p:ph sz="half" idx="2"/>
          </p:nvPr>
        </p:nvSpPr>
        <p:spPr>
          <a:xfrm>
            <a:off x="839788" y="2839199"/>
            <a:ext cx="5157787"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 name="Text Placeholder 4">
            <a:extLst>
              <a:ext uri="{FF2B5EF4-FFF2-40B4-BE49-F238E27FC236}">
                <a16:creationId xmlns:a16="http://schemas.microsoft.com/office/drawing/2014/main" id="{D3E81B2D-A79D-4DC3-B7DF-1E1E0F58E481}"/>
              </a:ext>
            </a:extLst>
          </p:cNvPr>
          <p:cNvSpPr>
            <a:spLocks noGrp="1"/>
          </p:cNvSpPr>
          <p:nvPr>
            <p:ph type="body" sz="quarter" idx="3"/>
          </p:nvPr>
        </p:nvSpPr>
        <p:spPr>
          <a:xfrm>
            <a:off x="6437304" y="2123331"/>
            <a:ext cx="5183188"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7" name="Content Placeholder 5">
            <a:extLst>
              <a:ext uri="{FF2B5EF4-FFF2-40B4-BE49-F238E27FC236}">
                <a16:creationId xmlns:a16="http://schemas.microsoft.com/office/drawing/2014/main" id="{8C0B65ED-88D9-4E01-AD11-24590E2C7EF7}"/>
              </a:ext>
            </a:extLst>
          </p:cNvPr>
          <p:cNvSpPr>
            <a:spLocks noGrp="1"/>
          </p:cNvSpPr>
          <p:nvPr>
            <p:ph sz="quarter" idx="4"/>
          </p:nvPr>
        </p:nvSpPr>
        <p:spPr>
          <a:xfrm>
            <a:off x="6437304" y="2839199"/>
            <a:ext cx="5183188"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Slide Number Placeholder 13">
            <a:extLst>
              <a:ext uri="{FF2B5EF4-FFF2-40B4-BE49-F238E27FC236}">
                <a16:creationId xmlns:a16="http://schemas.microsoft.com/office/drawing/2014/main" id="{4B8D378E-DE2D-4BD9-B942-D63CC43BD512}"/>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6D08195C-1AB0-4BA9-A76D-8FD89D3571DB}" type="slidenum">
              <a:rPr lang="en-US"/>
              <a:pPr>
                <a:defRPr/>
              </a:pPr>
              <a:t>‹#›</a:t>
            </a:fld>
            <a:endParaRPr lang="en-US" dirty="0"/>
          </a:p>
        </p:txBody>
      </p:sp>
    </p:spTree>
    <p:extLst>
      <p:ext uri="{BB962C8B-B14F-4D97-AF65-F5344CB8AC3E}">
        <p14:creationId xmlns:p14="http://schemas.microsoft.com/office/powerpoint/2010/main" val="10836812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2_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1533B20-1B32-4CA0-913D-F4EB503C67D7}"/>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FDA0B2B9-0A68-4FEF-AE7E-3A1322B7C91D}"/>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D4CDE505-B334-4DE7-8B55-1AD10BC49940}"/>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9B8844F4-78E5-4A9C-A654-EF1AF312FBCE}"/>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7CB84D79-1842-4175-8240-93FBD9721AE9}"/>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AAD1F1FC-DB5D-4D0C-AC25-FEDA3B8480F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84DEDA06-B187-484C-BC15-21130B5D2AA0}"/>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9F45774C-F800-4261-A473-F304846DBA39}"/>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170E40EE-9503-416A-AFAA-167D06B40FF8}"/>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Freeform: Shape 26">
            <a:extLst>
              <a:ext uri="{FF2B5EF4-FFF2-40B4-BE49-F238E27FC236}">
                <a16:creationId xmlns:a16="http://schemas.microsoft.com/office/drawing/2014/main" id="{F2AF3219-CFF2-4EAF-BB50-ADA224ACD065}"/>
              </a:ext>
            </a:extLst>
          </p:cNvPr>
          <p:cNvSpPr/>
          <p:nvPr/>
        </p:nvSpPr>
        <p:spPr>
          <a:xfrm>
            <a:off x="5322888" y="998538"/>
            <a:ext cx="6869112" cy="5859462"/>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9" name="Picture Placeholder 28">
            <a:extLst>
              <a:ext uri="{FF2B5EF4-FFF2-40B4-BE49-F238E27FC236}">
                <a16:creationId xmlns:a16="http://schemas.microsoft.com/office/drawing/2014/main" id="{9BB6343A-FD10-4841-94C8-487A8E7E71C7}"/>
              </a:ext>
            </a:extLst>
          </p:cNvPr>
          <p:cNvSpPr>
            <a:spLocks noGrp="1"/>
          </p:cNvSpPr>
          <p:nvPr>
            <p:ph type="pic" sz="quarter" idx="14"/>
          </p:nvPr>
        </p:nvSpPr>
        <p:spPr>
          <a:xfrm>
            <a:off x="5576326" y="1251144"/>
            <a:ext cx="6615674" cy="5625145"/>
          </a:xfrm>
          <a:custGeom>
            <a:avLst/>
            <a:gdLst>
              <a:gd name="connsiteX0" fmla="*/ 3621727 w 6615674"/>
              <a:gd name="connsiteY0" fmla="*/ 0 h 5625145"/>
              <a:gd name="connsiteX1" fmla="*/ 6416428 w 6615674"/>
              <a:gd name="connsiteY1" fmla="*/ 1317972 h 5625145"/>
              <a:gd name="connsiteX2" fmla="*/ 6615674 w 6615674"/>
              <a:gd name="connsiteY2" fmla="*/ 1584421 h 5625145"/>
              <a:gd name="connsiteX3" fmla="*/ 6615674 w 6615674"/>
              <a:gd name="connsiteY3" fmla="*/ 5625145 h 5625145"/>
              <a:gd name="connsiteX4" fmla="*/ 605458 w 6615674"/>
              <a:gd name="connsiteY4" fmla="*/ 5625145 h 5625145"/>
              <a:gd name="connsiteX5" fmla="*/ 437123 w 6615674"/>
              <a:gd name="connsiteY5" fmla="*/ 5348058 h 5625145"/>
              <a:gd name="connsiteX6" fmla="*/ 0 w 6615674"/>
              <a:gd name="connsiteY6" fmla="*/ 3621727 h 5625145"/>
              <a:gd name="connsiteX7" fmla="*/ 3621727 w 6615674"/>
              <a:gd name="connsiteY7" fmla="*/ 0 h 56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625145">
                <a:moveTo>
                  <a:pt x="3621727" y="0"/>
                </a:moveTo>
                <a:cubicBezTo>
                  <a:pt x="4746854" y="0"/>
                  <a:pt x="5752150" y="513054"/>
                  <a:pt x="6416428" y="1317972"/>
                </a:cubicBezTo>
                <a:lnTo>
                  <a:pt x="6615674" y="1584421"/>
                </a:lnTo>
                <a:lnTo>
                  <a:pt x="6615674" y="5625145"/>
                </a:lnTo>
                <a:lnTo>
                  <a:pt x="605458" y="5625145"/>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lIns="274320" tIns="64008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144927"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3801966" cy="3653188"/>
          </a:xfrm>
        </p:spPr>
        <p:txBody>
          <a:bodyPr lIns="0" tIns="0" rIns="0" bIns="0" rtlCol="0">
            <a:noAutofit/>
          </a:bodyPr>
          <a:lstStyle>
            <a:lvl1pPr marL="0" indent="0">
              <a:lnSpc>
                <a:spcPct val="95000"/>
              </a:lnSpc>
              <a:spcBef>
                <a:spcPts val="600"/>
              </a:spcBef>
              <a:spcAft>
                <a:spcPts val="600"/>
              </a:spcAft>
              <a:buNone/>
              <a:defRPr lang="en-US" sz="1400" dirty="0" smtClean="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6375430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00CD4AE-A303-48B8-85DC-6C19E83D6B1B}"/>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FE53E3BD-0D1D-4AA9-BF07-19C92C8FB244}"/>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4E553E9F-269D-4332-BE95-93D593E1B33A}"/>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D259AA2F-4B06-45D6-811B-AA2DC16710E8}"/>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20B802C0-8B21-45E5-9E0D-55B1654FE27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347FEA8D-4456-4302-AEBC-E885FE428A1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00116CB3-542E-4740-AB0A-8EDBCB592255}"/>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762B38C8-0E60-44B2-9AB3-1B74F3F29B5E}"/>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Freeform: Shape 20">
            <a:extLst>
              <a:ext uri="{FF2B5EF4-FFF2-40B4-BE49-F238E27FC236}">
                <a16:creationId xmlns:a16="http://schemas.microsoft.com/office/drawing/2014/main" id="{5D8CA20D-3541-424B-828A-3A4F8E68E97E}"/>
              </a:ext>
            </a:extLst>
          </p:cNvPr>
          <p:cNvSpPr/>
          <p:nvPr userDrawn="1"/>
        </p:nvSpPr>
        <p:spPr>
          <a:xfrm>
            <a:off x="4846638" y="0"/>
            <a:ext cx="7345362" cy="6907213"/>
          </a:xfrm>
          <a:custGeom>
            <a:avLst/>
            <a:gdLst>
              <a:gd name="connsiteX0" fmla="*/ 3543489 w 7345680"/>
              <a:gd name="connsiteY0" fmla="*/ 0 h 6907322"/>
              <a:gd name="connsiteX1" fmla="*/ 5432871 w 7345680"/>
              <a:gd name="connsiteY1" fmla="*/ 0 h 6907322"/>
              <a:gd name="connsiteX2" fmla="*/ 5609846 w 7345680"/>
              <a:gd name="connsiteY2" fmla="*/ 40446 h 6907322"/>
              <a:gd name="connsiteX3" fmla="*/ 7343079 w 7345680"/>
              <a:gd name="connsiteY3" fmla="*/ 915371 h 6907322"/>
              <a:gd name="connsiteX4" fmla="*/ 7345680 w 7345680"/>
              <a:gd name="connsiteY4" fmla="*/ 917602 h 6907322"/>
              <a:gd name="connsiteX5" fmla="*/ 7345680 w 7345680"/>
              <a:gd name="connsiteY5" fmla="*/ 6907322 h 6907322"/>
              <a:gd name="connsiteX6" fmla="*/ 822371 w 7345680"/>
              <a:gd name="connsiteY6" fmla="*/ 6907322 h 6907322"/>
              <a:gd name="connsiteX7" fmla="*/ 766511 w 7345680"/>
              <a:gd name="connsiteY7" fmla="*/ 6829539 h 6907322"/>
              <a:gd name="connsiteX8" fmla="*/ 0 w 7345680"/>
              <a:gd name="connsiteY8" fmla="*/ 4344739 h 6907322"/>
              <a:gd name="connsiteX9" fmla="*/ 3366514 w 7345680"/>
              <a:gd name="connsiteY9" fmla="*/ 40446 h 690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5680" h="6907322">
                <a:moveTo>
                  <a:pt x="3543489" y="0"/>
                </a:moveTo>
                <a:lnTo>
                  <a:pt x="5432871" y="0"/>
                </a:lnTo>
                <a:lnTo>
                  <a:pt x="5609846" y="40446"/>
                </a:lnTo>
                <a:cubicBezTo>
                  <a:pt x="6255171" y="204854"/>
                  <a:pt x="6844336" y="507805"/>
                  <a:pt x="7343079" y="915371"/>
                </a:cubicBezTo>
                <a:lnTo>
                  <a:pt x="7345680" y="917602"/>
                </a:lnTo>
                <a:lnTo>
                  <a:pt x="7345680" y="6907322"/>
                </a:lnTo>
                <a:lnTo>
                  <a:pt x="822371" y="6907322"/>
                </a:lnTo>
                <a:lnTo>
                  <a:pt x="766511" y="6829539"/>
                </a:lnTo>
                <a:cubicBezTo>
                  <a:pt x="282576" y="6120238"/>
                  <a:pt x="0" y="5265165"/>
                  <a:pt x="0" y="4344739"/>
                </a:cubicBezTo>
                <a:cubicBezTo>
                  <a:pt x="0" y="2273781"/>
                  <a:pt x="1430540" y="533670"/>
                  <a:pt x="3366514" y="40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A1F4C0D6-14B5-453F-BBB7-B81F72415F4C}"/>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17">
            <a:extLst>
              <a:ext uri="{FF2B5EF4-FFF2-40B4-BE49-F238E27FC236}">
                <a16:creationId xmlns:a16="http://schemas.microsoft.com/office/drawing/2014/main" id="{DDEAB752-1F1D-4CF3-BC1A-B574190E9522}"/>
              </a:ext>
            </a:extLst>
          </p:cNvPr>
          <p:cNvSpPr/>
          <p:nvPr userDrawn="1"/>
        </p:nvSpPr>
        <p:spPr>
          <a:xfrm>
            <a:off x="5322888" y="314325"/>
            <a:ext cx="6869112" cy="6592888"/>
          </a:xfrm>
          <a:custGeom>
            <a:avLst/>
            <a:gdLst>
              <a:gd name="connsiteX0" fmla="*/ 4079984 w 6868924"/>
              <a:gd name="connsiteY0" fmla="*/ 0 h 6593297"/>
              <a:gd name="connsiteX1" fmla="*/ 6675233 w 6868924"/>
              <a:gd name="connsiteY1" fmla="*/ 931670 h 6593297"/>
              <a:gd name="connsiteX2" fmla="*/ 6868924 w 6868924"/>
              <a:gd name="connsiteY2" fmla="*/ 1107709 h 6593297"/>
              <a:gd name="connsiteX3" fmla="*/ 6868924 w 6868924"/>
              <a:gd name="connsiteY3" fmla="*/ 6593297 h 6593297"/>
              <a:gd name="connsiteX4" fmla="*/ 867282 w 6868924"/>
              <a:gd name="connsiteY4" fmla="*/ 6593297 h 6593297"/>
              <a:gd name="connsiteX5" fmla="*/ 810549 w 6868924"/>
              <a:gd name="connsiteY5" fmla="*/ 6521104 h 6593297"/>
              <a:gd name="connsiteX6" fmla="*/ 0 w 6868924"/>
              <a:gd name="connsiteY6" fmla="*/ 4079984 h 6593297"/>
              <a:gd name="connsiteX7" fmla="*/ 4079984 w 6868924"/>
              <a:gd name="connsiteY7" fmla="*/ 0 h 659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6593297">
                <a:moveTo>
                  <a:pt x="4079984" y="0"/>
                </a:moveTo>
                <a:cubicBezTo>
                  <a:pt x="5065808" y="0"/>
                  <a:pt x="5969971" y="349636"/>
                  <a:pt x="6675233" y="931670"/>
                </a:cubicBezTo>
                <a:lnTo>
                  <a:pt x="6868924" y="1107709"/>
                </a:lnTo>
                <a:lnTo>
                  <a:pt x="6868924" y="6593297"/>
                </a:lnTo>
                <a:lnTo>
                  <a:pt x="867282" y="6593297"/>
                </a:lnTo>
                <a:lnTo>
                  <a:pt x="810549" y="6521104"/>
                </a:lnTo>
                <a:cubicBezTo>
                  <a:pt x="301472" y="5840388"/>
                  <a:pt x="0" y="4995393"/>
                  <a:pt x="0" y="4079984"/>
                </a:cubicBezTo>
                <a:cubicBezTo>
                  <a:pt x="0" y="1826671"/>
                  <a:pt x="1826671" y="0"/>
                  <a:pt x="4079984" y="0"/>
                </a:cubicBezTo>
                <a:close/>
              </a:path>
            </a:pathLst>
          </a:custGeom>
          <a:pattFill prst="dkUpDiag">
            <a:fgClr>
              <a:schemeClr val="accent3"/>
            </a:fgClr>
            <a:bgClr>
              <a:schemeClr val="accent3">
                <a:lumMod val="75000"/>
              </a:schemeClr>
            </a:bgClr>
          </a:pattFill>
        </p:spPr>
        <p:txBody>
          <a:bodyPr lIns="274320" tIns="640080"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839788" y="504419"/>
            <a:ext cx="4006532"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B7859439-9F65-4FE4-AFB1-B03529453190}"/>
              </a:ext>
            </a:extLst>
          </p:cNvPr>
          <p:cNvSpPr>
            <a:spLocks noGrp="1"/>
          </p:cNvSpPr>
          <p:nvPr>
            <p:ph idx="1"/>
          </p:nvPr>
        </p:nvSpPr>
        <p:spPr>
          <a:xfrm>
            <a:off x="6635592" y="1480710"/>
            <a:ext cx="5144928" cy="4698602"/>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3">
            <a:extLst>
              <a:ext uri="{FF2B5EF4-FFF2-40B4-BE49-F238E27FC236}">
                <a16:creationId xmlns:a16="http://schemas.microsoft.com/office/drawing/2014/main" id="{02002298-DFBB-481C-BB65-B2B03B0D823A}"/>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7411643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E69D0B-84B2-4E13-B9C6-979066DF6D2F}"/>
              </a:ext>
            </a:extLst>
          </p:cNvPr>
          <p:cNvGrpSpPr/>
          <p:nvPr userDrawn="1"/>
        </p:nvGrpSpPr>
        <p:grpSpPr>
          <a:xfrm flipV="1">
            <a:off x="0" y="2404423"/>
            <a:ext cx="12192000" cy="4453577"/>
            <a:chOff x="0" y="-277094"/>
            <a:chExt cx="12192000" cy="5876838"/>
          </a:xfrm>
          <a:solidFill>
            <a:schemeClr val="bg2">
              <a:alpha val="25000"/>
            </a:schemeClr>
          </a:solidFill>
        </p:grpSpPr>
        <p:sp>
          <p:nvSpPr>
            <p:cNvPr id="3" name="Rectangle 2">
              <a:extLst>
                <a:ext uri="{FF2B5EF4-FFF2-40B4-BE49-F238E27FC236}">
                  <a16:creationId xmlns:a16="http://schemas.microsoft.com/office/drawing/2014/main" id="{C8283012-7A83-465E-926C-50723837AE4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4" name="Rectangle 3">
              <a:extLst>
                <a:ext uri="{FF2B5EF4-FFF2-40B4-BE49-F238E27FC236}">
                  <a16:creationId xmlns:a16="http://schemas.microsoft.com/office/drawing/2014/main" id="{C75B8066-ADE3-4C05-80DE-DC7FB8D5D4FA}"/>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Rectangle 4">
              <a:extLst>
                <a:ext uri="{FF2B5EF4-FFF2-40B4-BE49-F238E27FC236}">
                  <a16:creationId xmlns:a16="http://schemas.microsoft.com/office/drawing/2014/main" id="{0DAD1D68-8649-47D8-8045-DF237D1A663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C7E7C9E4-3128-4ED8-9356-D40E88FED77F}"/>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3BF07158-5F54-4C51-BC7D-FDA65CAEF83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4C8B23EE-0385-4339-9013-75CB279A722A}"/>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668AEE11-ECA5-4D82-9B98-DBC3F463814E}"/>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0" name="Rectangle 9">
            <a:extLst>
              <a:ext uri="{FF2B5EF4-FFF2-40B4-BE49-F238E27FC236}">
                <a16:creationId xmlns:a16="http://schemas.microsoft.com/office/drawing/2014/main" id="{2ACDA550-485B-400E-85A2-D2C2626DEDF0}"/>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Oval 10">
            <a:extLst>
              <a:ext uri="{FF2B5EF4-FFF2-40B4-BE49-F238E27FC236}">
                <a16:creationId xmlns:a16="http://schemas.microsoft.com/office/drawing/2014/main" id="{35FAE906-BA33-45A0-B71D-FA3FFE73874D}"/>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2" name="Straight Connector 11">
            <a:extLst>
              <a:ext uri="{FF2B5EF4-FFF2-40B4-BE49-F238E27FC236}">
                <a16:creationId xmlns:a16="http://schemas.microsoft.com/office/drawing/2014/main" id="{EBA4F602-EC97-44F1-9AA6-D1D7D3A05D7D}"/>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2EE7A1-D34A-48BB-9C54-0AAA8B5890F3}"/>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7B65BED0-DD00-4F45-BB10-D837AF6E4812}"/>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7C2F94A8-D6A9-4A29-9EDC-0E088ED4B6A9}" type="slidenum">
              <a:rPr lang="en-US"/>
              <a:pPr>
                <a:defRPr/>
              </a:pPr>
              <a:t>‹#›</a:t>
            </a:fld>
            <a:endParaRPr lang="en-US" dirty="0"/>
          </a:p>
        </p:txBody>
      </p:sp>
    </p:spTree>
    <p:extLst>
      <p:ext uri="{BB962C8B-B14F-4D97-AF65-F5344CB8AC3E}">
        <p14:creationId xmlns:p14="http://schemas.microsoft.com/office/powerpoint/2010/main" val="5867867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239222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749429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dirty="0"/>
              <a:t>Click icon to add picture</a:t>
            </a:r>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5809182"/>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dirty="0"/>
              <a:t>Click icon to add picture</a:t>
            </a:r>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72281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8_Title Onl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53328"/>
            <a:ext cx="14746515" cy="7011328"/>
          </a:xfrm>
          <a:custGeom>
            <a:avLst/>
            <a:gdLst>
              <a:gd name="connsiteX0" fmla="*/ 3903108 w 14746514"/>
              <a:gd name="connsiteY0" fmla="*/ 1849 h 7011328"/>
              <a:gd name="connsiteX1" fmla="*/ 14684282 w 14746514"/>
              <a:gd name="connsiteY1" fmla="*/ 6846540 h 7011328"/>
              <a:gd name="connsiteX2" fmla="*/ 14746514 w 14746514"/>
              <a:gd name="connsiteY2" fmla="*/ 7011328 h 7011328"/>
              <a:gd name="connsiteX3" fmla="*/ 0 w 14746514"/>
              <a:gd name="connsiteY3" fmla="*/ 7011328 h 7011328"/>
              <a:gd name="connsiteX4" fmla="*/ 0 w 14746514"/>
              <a:gd name="connsiteY4" fmla="*/ 723317 h 7011328"/>
              <a:gd name="connsiteX5" fmla="*/ 530380 w 14746514"/>
              <a:gd name="connsiteY5" fmla="*/ 544112 h 7011328"/>
              <a:gd name="connsiteX6" fmla="*/ 3903108 w 14746514"/>
              <a:gd name="connsiteY6" fmla="*/ 1849 h 701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6514" h="7011328">
                <a:moveTo>
                  <a:pt x="3903108" y="1849"/>
                </a:moveTo>
                <a:cubicBezTo>
                  <a:pt x="8578544" y="-79857"/>
                  <a:pt x="13014679" y="2552015"/>
                  <a:pt x="14684282" y="6846540"/>
                </a:cubicBezTo>
                <a:cubicBezTo>
                  <a:pt x="14705482" y="6901209"/>
                  <a:pt x="14726682" y="6956269"/>
                  <a:pt x="14746514" y="7011328"/>
                </a:cubicBezTo>
                <a:lnTo>
                  <a:pt x="0" y="7011328"/>
                </a:lnTo>
                <a:lnTo>
                  <a:pt x="0" y="723317"/>
                </a:lnTo>
                <a:lnTo>
                  <a:pt x="530380" y="544112"/>
                </a:lnTo>
                <a:cubicBezTo>
                  <a:pt x="1645115" y="197370"/>
                  <a:pt x="2781004" y="21459"/>
                  <a:pt x="3903108" y="1849"/>
                </a:cubicBezTo>
                <a:close/>
              </a:path>
            </a:pathLst>
          </a:custGeom>
          <a:noFill/>
        </p:spPr>
        <p:txBody>
          <a:bodyPr rtlCol="0">
            <a:noAutofit/>
          </a:bodyPr>
          <a:lstStyle>
            <a:lvl1pPr marL="0" indent="0" algn="l">
              <a:buNone/>
              <a:defRPr sz="1733">
                <a:solidFill>
                  <a:schemeClr val="bg1">
                    <a:lumMod val="65000"/>
                  </a:schemeClr>
                </a:solidFill>
              </a:defRPr>
            </a:lvl1pPr>
          </a:lstStyle>
          <a:p>
            <a:pPr lvl="0"/>
            <a:endParaRPr lang="en-US" noProof="0" dirty="0"/>
          </a:p>
        </p:txBody>
      </p:sp>
      <p:sp>
        <p:nvSpPr>
          <p:cNvPr id="9" name="Text Placeholder 8"/>
          <p:cNvSpPr>
            <a:spLocks noGrp="1"/>
          </p:cNvSpPr>
          <p:nvPr>
            <p:ph type="body" sz="quarter" idx="13"/>
          </p:nvPr>
        </p:nvSpPr>
        <p:spPr>
          <a:xfrm>
            <a:off x="838200" y="257508"/>
            <a:ext cx="10515600" cy="330200"/>
          </a:xfrm>
        </p:spPr>
        <p:txBody>
          <a:bodyPr lIns="91026" tIns="45528" rIns="91026" bIns="45528" rtlCol="0" anchor="ctr">
            <a:noAutofit/>
          </a:bodyPr>
          <a:lstStyle>
            <a:lvl1pPr marL="0" indent="0" algn="ctr">
              <a:buNone/>
              <a:defRPr lang="en-US" sz="1067" dirty="0" smtClean="0">
                <a:solidFill>
                  <a:schemeClr val="tx1">
                    <a:lumMod val="85000"/>
                    <a:lumOff val="15000"/>
                  </a:schemeClr>
                </a:solidFill>
                <a:ea typeface="Roboto" panose="02000000000000000000" pitchFamily="2" charset="0"/>
                <a:cs typeface="Open Sans Light" panose="020B0306030504020204" pitchFamily="34" charset="0"/>
              </a:defRPr>
            </a:lvl1pPr>
          </a:lstStyle>
          <a:p>
            <a:pPr lvl="0"/>
            <a:r>
              <a:rPr lang="en-US" dirty="0"/>
              <a:t>Click to edit Master text styles</a:t>
            </a:r>
          </a:p>
        </p:txBody>
      </p:sp>
      <p:sp>
        <p:nvSpPr>
          <p:cNvPr id="2" name="Title 1"/>
          <p:cNvSpPr>
            <a:spLocks noGrp="1"/>
          </p:cNvSpPr>
          <p:nvPr>
            <p:ph type="title"/>
          </p:nvPr>
        </p:nvSpPr>
        <p:spPr>
          <a:xfrm>
            <a:off x="838200" y="430881"/>
            <a:ext cx="10515600" cy="737520"/>
          </a:xfrm>
        </p:spPr>
        <p:txBody>
          <a:bodyPr lIns="91026" tIns="45528" rIns="91026" bIns="45528" rtlCol="0">
            <a:noAutofit/>
          </a:bodyPr>
          <a:lstStyle>
            <a:lvl1pPr algn="ctr">
              <a:defRPr lang="en-US" sz="3600" b="1" spc="-300" dirty="0">
                <a:solidFill>
                  <a:schemeClr val="tx1">
                    <a:lumMod val="85000"/>
                    <a:lumOff val="15000"/>
                  </a:schemeClr>
                </a:solidFill>
                <a:ea typeface="Roboto" panose="02000000000000000000" pitchFamily="2" charset="0"/>
                <a:cs typeface="Times New Roman" panose="02020603050405020304" pitchFamily="18" charset="0"/>
              </a:defRPr>
            </a:lvl1pPr>
          </a:lstStyle>
          <a:p>
            <a:pPr lvl="0"/>
            <a:r>
              <a:rPr lang="en-US" dirty="0"/>
              <a:t>Click to edit Master title style</a:t>
            </a:r>
          </a:p>
        </p:txBody>
      </p:sp>
      <p:sp>
        <p:nvSpPr>
          <p:cNvPr id="5" name="Slide Number Placeholder 4">
            <a:extLst>
              <a:ext uri="{FF2B5EF4-FFF2-40B4-BE49-F238E27FC236}">
                <a16:creationId xmlns:a16="http://schemas.microsoft.com/office/drawing/2014/main" id="{D6ECC689-281B-4ABC-9DEE-CF85D03A5BFC}"/>
              </a:ext>
            </a:extLst>
          </p:cNvPr>
          <p:cNvSpPr>
            <a:spLocks noGrp="1"/>
          </p:cNvSpPr>
          <p:nvPr>
            <p:ph type="sldNum" sz="quarter" idx="15"/>
          </p:nvPr>
        </p:nvSpPr>
        <p:spPr/>
        <p:txBody>
          <a:bodyPr/>
          <a:lstStyle>
            <a:lvl1pPr>
              <a:defRPr/>
            </a:lvl1pPr>
          </a:lstStyle>
          <a:p>
            <a:pPr>
              <a:defRPr/>
            </a:pPr>
            <a:fld id="{DF472B09-CEA1-4080-929D-030287C929E6}" type="slidenum">
              <a:rPr lang="en-US"/>
              <a:pPr>
                <a:defRPr/>
              </a:pPr>
              <a:t>‹#›</a:t>
            </a:fld>
            <a:endParaRPr lang="en-US" dirty="0"/>
          </a:p>
        </p:txBody>
      </p:sp>
    </p:spTree>
    <p:extLst>
      <p:ext uri="{BB962C8B-B14F-4D97-AF65-F5344CB8AC3E}">
        <p14:creationId xmlns:p14="http://schemas.microsoft.com/office/powerpoint/2010/main" val="2788026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29997414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3946049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4853633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64541052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dirty="0"/>
              <a:t>Click icon to add picture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360044718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112001008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244082180"/>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0"/>
            <a:ext cx="10972800" cy="1278067"/>
          </a:xfrm>
          <a:prstGeom prst="rect">
            <a:avLst/>
          </a:prstGeom>
        </p:spPr>
        <p:txBody>
          <a:bodyPr lIns="0" tIns="0" rIns="0" bIns="0" anchor="ctr" anchorCtr="0">
            <a:noAutofit/>
          </a:bodyPr>
          <a:lstStyle>
            <a:lvl1pPr>
              <a:defRPr sz="4400" b="1" i="0">
                <a:solidFill>
                  <a:schemeClr val="bg1"/>
                </a:solidFill>
                <a:latin typeface="+mj-lt"/>
              </a:defRPr>
            </a:lvl1pPr>
          </a:lstStyle>
          <a:p>
            <a:r>
              <a:rPr lang="en-US" dirty="0"/>
              <a:t>Click to add title </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a:xfrm>
            <a:off x="10726737" y="6492872"/>
            <a:ext cx="1313180" cy="247651"/>
          </a:xfrm>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24840" y="1793240"/>
            <a:ext cx="10972800"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pic>
        <p:nvPicPr>
          <p:cNvPr id="2" name="Picture 2" descr="A logo with text and blue and red&#10;&#10;AI-generated content may be incorrect.">
            <a:extLst>
              <a:ext uri="{FF2B5EF4-FFF2-40B4-BE49-F238E27FC236}">
                <a16:creationId xmlns:a16="http://schemas.microsoft.com/office/drawing/2014/main" id="{81DA766D-D814-1BF5-FB72-149F2F27598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61475" y="0"/>
            <a:ext cx="29305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FAF8B98A-90E8-CF29-283D-372AA2598C59}"/>
              </a:ext>
            </a:extLst>
          </p:cNvPr>
          <p:cNvSpPr txBox="1">
            <a:spLocks/>
          </p:cNvSpPr>
          <p:nvPr userDrawn="1"/>
        </p:nvSpPr>
        <p:spPr>
          <a:xfrm>
            <a:off x="624840" y="2019300"/>
            <a:ext cx="10972800" cy="4473572"/>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t>Click to add title </a:t>
            </a:r>
          </a:p>
        </p:txBody>
      </p:sp>
    </p:spTree>
    <p:extLst>
      <p:ext uri="{BB962C8B-B14F-4D97-AF65-F5344CB8AC3E}">
        <p14:creationId xmlns:p14="http://schemas.microsoft.com/office/powerpoint/2010/main" val="245840584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840555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BBF1D-0704-4F83-9006-DA940D61071F}"/>
              </a:ext>
            </a:extLst>
          </p:cNvPr>
          <p:cNvSpPr>
            <a:spLocks noGrp="1"/>
          </p:cNvSpPr>
          <p:nvPr>
            <p:ph type="title"/>
          </p:nvPr>
        </p:nvSpPr>
        <p:spPr>
          <a:xfrm>
            <a:off x="668912" y="40958"/>
            <a:ext cx="10519787" cy="1102042"/>
          </a:xfrm>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57CA52F-E738-4472-8FC8-E29FBF14A5CA}"/>
              </a:ext>
            </a:extLst>
          </p:cNvPr>
          <p:cNvSpPr>
            <a:spLocks noGrp="1"/>
          </p:cNvSpPr>
          <p:nvPr>
            <p:ph idx="1"/>
          </p:nvPr>
        </p:nvSpPr>
        <p:spPr>
          <a:xfrm>
            <a:off x="613409" y="1825625"/>
            <a:ext cx="10575289" cy="47847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0BA9DF66-35C5-45FE-A03B-669B19672FD0}"/>
              </a:ext>
            </a:extLst>
          </p:cNvPr>
          <p:cNvSpPr>
            <a:spLocks noGrp="1"/>
          </p:cNvSpPr>
          <p:nvPr>
            <p:ph type="dt" sz="half" idx="10"/>
          </p:nvPr>
        </p:nvSpPr>
        <p:spPr>
          <a:xfrm>
            <a:off x="10878820" y="6610349"/>
            <a:ext cx="1313180" cy="247651"/>
          </a:xfrm>
        </p:spPr>
        <p:txBody>
          <a:bodyPr/>
          <a:lstStyle/>
          <a:p>
            <a:pPr>
              <a:defRPr/>
            </a:pPr>
            <a:fld id="{79AA7AC2-2B5B-4213-920C-3BE28328E27C}" type="datetimeFigureOut">
              <a:rPr lang="en-IN" smtClean="0"/>
              <a:pPr>
                <a:defRPr/>
              </a:pPr>
              <a:t>22-09-2025</a:t>
            </a:fld>
            <a:endParaRPr lang="en-IN" dirty="0"/>
          </a:p>
        </p:txBody>
      </p:sp>
      <p:sp>
        <p:nvSpPr>
          <p:cNvPr id="5" name="Footer Placeholder 4">
            <a:extLst>
              <a:ext uri="{FF2B5EF4-FFF2-40B4-BE49-F238E27FC236}">
                <a16:creationId xmlns:a16="http://schemas.microsoft.com/office/drawing/2014/main" id="{CC43024E-AE15-4A60-A54D-7CBD660D2049}"/>
              </a:ext>
            </a:extLst>
          </p:cNvPr>
          <p:cNvSpPr>
            <a:spLocks noGrp="1"/>
          </p:cNvSpPr>
          <p:nvPr>
            <p:ph type="ftr" sz="quarter" idx="11"/>
          </p:nvPr>
        </p:nvSpPr>
        <p:spPr/>
        <p:txBody>
          <a:bodyPr/>
          <a:lstStyle/>
          <a:p>
            <a:pPr>
              <a:defRPr/>
            </a:pPr>
            <a:endParaRPr lang="en-IN" dirty="0"/>
          </a:p>
        </p:txBody>
      </p:sp>
      <p:sp>
        <p:nvSpPr>
          <p:cNvPr id="6" name="Slide Number Placeholder 5">
            <a:extLst>
              <a:ext uri="{FF2B5EF4-FFF2-40B4-BE49-F238E27FC236}">
                <a16:creationId xmlns:a16="http://schemas.microsoft.com/office/drawing/2014/main" id="{C5A2451D-F4DC-4EF2-82A6-119B510F1DE9}"/>
              </a:ext>
            </a:extLst>
          </p:cNvPr>
          <p:cNvSpPr>
            <a:spLocks noGrp="1"/>
          </p:cNvSpPr>
          <p:nvPr>
            <p:ph type="sldNum" sz="quarter" idx="12"/>
          </p:nvPr>
        </p:nvSpPr>
        <p:spPr>
          <a:xfrm>
            <a:off x="10358581" y="6610349"/>
            <a:ext cx="523240" cy="247651"/>
          </a:xfrm>
        </p:spPr>
        <p:txBody>
          <a:bodyPr/>
          <a:lstStyle/>
          <a:p>
            <a:pPr>
              <a:defRPr/>
            </a:pPr>
            <a:fld id="{242FCB5F-9823-48DF-9AB3-E683438AA421}" type="slidenum">
              <a:rPr lang="en-IN" smtClean="0"/>
              <a:pPr>
                <a:defRPr/>
              </a:pPr>
              <a:t>‹#›</a:t>
            </a:fld>
            <a:endParaRPr lang="en-IN" dirty="0"/>
          </a:p>
        </p:txBody>
      </p:sp>
      <p:pic>
        <p:nvPicPr>
          <p:cNvPr id="7" name="Picture 6" descr="A logo with text and blue and red&#10;&#10;AI-generated content may be incorrect.">
            <a:extLst>
              <a:ext uri="{FF2B5EF4-FFF2-40B4-BE49-F238E27FC236}">
                <a16:creationId xmlns:a16="http://schemas.microsoft.com/office/drawing/2014/main" id="{6280FE08-69A4-8918-66E3-A002CD9997E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88501" y="60170"/>
            <a:ext cx="2603500" cy="108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886A9B68-2A73-0EC6-D44A-572834C12A6F}"/>
              </a:ext>
              <a:ext uri="{C183D7F6-B498-43B3-948B-1728B52AA6E4}">
                <adec:decorative xmlns:adec="http://schemas.microsoft.com/office/drawing/2017/decorative" val="1"/>
              </a:ext>
            </a:extLst>
          </p:cNvPr>
          <p:cNvCxnSpPr>
            <a:cxnSpLocks/>
          </p:cNvCxnSpPr>
          <p:nvPr userDrawn="1"/>
        </p:nvCxnSpPr>
        <p:spPr>
          <a:xfrm>
            <a:off x="613409" y="1234440"/>
            <a:ext cx="10575289"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15954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7_Пользовательский макет">
    <p:spTree>
      <p:nvGrpSpPr>
        <p:cNvPr id="1" name=""/>
        <p:cNvGrpSpPr/>
        <p:nvPr/>
      </p:nvGrpSpPr>
      <p:grpSpPr>
        <a:xfrm>
          <a:off x="0" y="0"/>
          <a:ext cx="0" cy="0"/>
          <a:chOff x="0" y="0"/>
          <a:chExt cx="0" cy="0"/>
        </a:xfrm>
      </p:grpSpPr>
      <p:sp>
        <p:nvSpPr>
          <p:cNvPr id="6" name="Полилиния 12">
            <a:extLst>
              <a:ext uri="{FF2B5EF4-FFF2-40B4-BE49-F238E27FC236}">
                <a16:creationId xmlns:a16="http://schemas.microsoft.com/office/drawing/2014/main" id="{EB55FC15-FDC8-40A5-A816-7CA276B9C280}"/>
              </a:ext>
            </a:extLst>
          </p:cNvPr>
          <p:cNvSpPr/>
          <p:nvPr userDrawn="1"/>
        </p:nvSpPr>
        <p:spPr>
          <a:xfrm>
            <a:off x="5868988" y="0"/>
            <a:ext cx="8328025" cy="6858000"/>
          </a:xfrm>
          <a:custGeom>
            <a:avLst/>
            <a:gdLst>
              <a:gd name="connsiteX0" fmla="*/ 15110695 w 16657289"/>
              <a:gd name="connsiteY0" fmla="*/ 0 h 13717588"/>
              <a:gd name="connsiteX1" fmla="*/ 16657289 w 16657289"/>
              <a:gd name="connsiteY1" fmla="*/ 0 h 13717588"/>
              <a:gd name="connsiteX2" fmla="*/ 16657289 w 16657289"/>
              <a:gd name="connsiteY2" fmla="*/ 1546595 h 13717588"/>
              <a:gd name="connsiteX3" fmla="*/ 4866299 w 16657289"/>
              <a:gd name="connsiteY3" fmla="*/ 0 h 13717588"/>
              <a:gd name="connsiteX4" fmla="*/ 10427597 w 16657289"/>
              <a:gd name="connsiteY4" fmla="*/ 0 h 13717588"/>
              <a:gd name="connsiteX5" fmla="*/ 5561295 w 16657289"/>
              <a:gd name="connsiteY5" fmla="*/ 4866302 h 13717588"/>
              <a:gd name="connsiteX6" fmla="*/ 12769145 w 16657289"/>
              <a:gd name="connsiteY6" fmla="*/ 12074153 h 13717588"/>
              <a:gd name="connsiteX7" fmla="*/ 16657289 w 16657289"/>
              <a:gd name="connsiteY7" fmla="*/ 8186010 h 13717588"/>
              <a:gd name="connsiteX8" fmla="*/ 16657289 w 16657289"/>
              <a:gd name="connsiteY8" fmla="*/ 13717588 h 13717588"/>
              <a:gd name="connsiteX9" fmla="*/ 8851287 w 16657289"/>
              <a:gd name="connsiteY9" fmla="*/ 13717588 h 13717588"/>
              <a:gd name="connsiteX10" fmla="*/ 0 w 16657289"/>
              <a:gd name="connsiteY10" fmla="*/ 4866300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57289" h="13717588">
                <a:moveTo>
                  <a:pt x="15110695" y="0"/>
                </a:moveTo>
                <a:lnTo>
                  <a:pt x="16657289" y="0"/>
                </a:lnTo>
                <a:lnTo>
                  <a:pt x="16657289" y="1546595"/>
                </a:lnTo>
                <a:close/>
                <a:moveTo>
                  <a:pt x="4866299" y="0"/>
                </a:moveTo>
                <a:lnTo>
                  <a:pt x="10427597" y="0"/>
                </a:lnTo>
                <a:lnTo>
                  <a:pt x="5561295" y="4866302"/>
                </a:lnTo>
                <a:lnTo>
                  <a:pt x="12769145" y="12074153"/>
                </a:lnTo>
                <a:lnTo>
                  <a:pt x="16657289" y="8186010"/>
                </a:lnTo>
                <a:lnTo>
                  <a:pt x="16657289" y="13717588"/>
                </a:lnTo>
                <a:lnTo>
                  <a:pt x="8851287" y="13717588"/>
                </a:lnTo>
                <a:lnTo>
                  <a:pt x="0" y="48663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025" tIns="45501" rIns="91025" bIns="45501" anchor="ctr"/>
          <a:lstStyle/>
          <a:p>
            <a:pPr algn="ctr">
              <a:defRPr/>
            </a:pPr>
            <a:endParaRPr lang="ru-RU" sz="2400" b="0">
              <a:solidFill>
                <a:prstClr val="white"/>
              </a:solidFill>
            </a:endParaRPr>
          </a:p>
        </p:txBody>
      </p:sp>
      <p:pic>
        <p:nvPicPr>
          <p:cNvPr id="7" name="Изображение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02413" y="1814513"/>
            <a:ext cx="5397500"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14">
            <a:extLst>
              <a:ext uri="{FF2B5EF4-FFF2-40B4-BE49-F238E27FC236}">
                <a16:creationId xmlns:a16="http://schemas.microsoft.com/office/drawing/2014/main" id="{CE62AD08-0F31-499E-97F8-D8467A951737}"/>
              </a:ext>
            </a:extLst>
          </p:cNvPr>
          <p:cNvSpPr/>
          <p:nvPr userDrawn="1"/>
        </p:nvSpPr>
        <p:spPr>
          <a:xfrm>
            <a:off x="993775" y="1111250"/>
            <a:ext cx="314325" cy="2222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5" tIns="45501" rIns="91025" bIns="45501" anchor="ctr"/>
          <a:lstStyle/>
          <a:p>
            <a:pPr algn="ctr">
              <a:defRPr/>
            </a:pPr>
            <a:endParaRPr lang="ru-RU" sz="2400" b="0">
              <a:solidFill>
                <a:prstClr val="white"/>
              </a:solidFill>
            </a:endParaRPr>
          </a:p>
        </p:txBody>
      </p:sp>
      <p:sp>
        <p:nvSpPr>
          <p:cNvPr id="20" name="Рисунок 21"/>
          <p:cNvSpPr>
            <a:spLocks noGrp="1"/>
          </p:cNvSpPr>
          <p:nvPr>
            <p:ph type="pic" sz="quarter" idx="15"/>
          </p:nvPr>
        </p:nvSpPr>
        <p:spPr>
          <a:xfrm>
            <a:off x="6056902" y="1994097"/>
            <a:ext cx="5035607" cy="2879987"/>
          </a:xfrm>
          <a:prstGeom prst="rect">
            <a:avLst/>
          </a:prstGeom>
          <a:pattFill prst="lgCheck">
            <a:fgClr>
              <a:schemeClr val="bg1"/>
            </a:fgClr>
            <a:bgClr>
              <a:schemeClr val="bg1">
                <a:lumMod val="75000"/>
              </a:schemeClr>
            </a:bgClr>
          </a:pattFill>
          <a:ln>
            <a:noFill/>
          </a:ln>
        </p:spPr>
        <p:style>
          <a:lnRef idx="1">
            <a:schemeClr val="accent1"/>
          </a:lnRef>
          <a:fillRef idx="3">
            <a:schemeClr val="accent1"/>
          </a:fillRef>
          <a:effectRef idx="2">
            <a:schemeClr val="accent1"/>
          </a:effectRef>
          <a:fontRef idx="minor">
            <a:schemeClr val="lt1"/>
          </a:fontRef>
        </p:style>
        <p:txBody>
          <a:bodyPr lIns="68269" tIns="34126" rIns="68269" bIns="34126" rtlCol="0" anchor="ctr">
            <a:normAutofit/>
          </a:bodyPr>
          <a:lstStyle>
            <a:lvl1pPr>
              <a:defRPr sz="400"/>
            </a:lvl1pPr>
          </a:lstStyle>
          <a:p>
            <a:pPr lvl="0"/>
            <a:endParaRPr lang="ru-RU" noProof="0" dirty="0"/>
          </a:p>
        </p:txBody>
      </p:sp>
      <p:sp>
        <p:nvSpPr>
          <p:cNvPr id="11" name="Заголовок 1"/>
          <p:cNvSpPr>
            <a:spLocks noGrp="1"/>
          </p:cNvSpPr>
          <p:nvPr>
            <p:ph type="title"/>
          </p:nvPr>
        </p:nvSpPr>
        <p:spPr>
          <a:xfrm>
            <a:off x="909902" y="1737052"/>
            <a:ext cx="2700124" cy="1475993"/>
          </a:xfrm>
          <a:prstGeom prst="rect">
            <a:avLst/>
          </a:prstGeom>
        </p:spPr>
        <p:txBody>
          <a:bodyPr lIns="68269" tIns="34126" rIns="68269" bIns="34126">
            <a:noAutofit/>
          </a:bodyPr>
          <a:lstStyle>
            <a:lvl1pPr marL="0" marR="0" indent="0" algn="l" defTabSz="1213542" rtl="0" eaLnBrk="1" fontAlgn="auto" latinLnBrk="0" hangingPunct="1">
              <a:lnSpc>
                <a:spcPct val="100000"/>
              </a:lnSpc>
              <a:spcBef>
                <a:spcPct val="0"/>
              </a:spcBef>
              <a:spcAft>
                <a:spcPts val="0"/>
              </a:spcAft>
              <a:buClrTx/>
              <a:buSzTx/>
              <a:buFontTx/>
              <a:buNone/>
              <a:tabLst>
                <a:tab pos="1812307" algn="l"/>
              </a:tabLst>
              <a:defRPr sz="2933" b="0" baseline="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a:t>Click to edit Master title style</a:t>
            </a:r>
            <a:endParaRPr lang="ru-RU" dirty="0"/>
          </a:p>
        </p:txBody>
      </p:sp>
      <p:sp>
        <p:nvSpPr>
          <p:cNvPr id="14" name="Текст 3"/>
          <p:cNvSpPr>
            <a:spLocks noGrp="1"/>
          </p:cNvSpPr>
          <p:nvPr>
            <p:ph type="body" sz="quarter" idx="13"/>
          </p:nvPr>
        </p:nvSpPr>
        <p:spPr>
          <a:xfrm>
            <a:off x="910390" y="3393044"/>
            <a:ext cx="2699636" cy="2951985"/>
          </a:xfrm>
          <a:prstGeom prst="rect">
            <a:avLst/>
          </a:prstGeom>
        </p:spPr>
        <p:txBody>
          <a:bodyPr lIns="68269" tIns="34126" rIns="68269" bIns="34126"/>
          <a:lstStyle>
            <a:lvl1pPr>
              <a:defRPr lang="en-US" sz="1200" b="0" i="0" baseline="0" dirty="0">
                <a:solidFill>
                  <a:schemeClr val="tx2"/>
                </a:solidFill>
                <a:latin typeface="Roboto Light" charset="0"/>
                <a:ea typeface="Roboto Light" charset="0"/>
                <a:cs typeface="Roboto Light" charset="0"/>
              </a:defRPr>
            </a:lvl1pPr>
          </a:lstStyle>
          <a:p>
            <a:pPr lvl="0"/>
            <a:r>
              <a:rPr lang="en-US"/>
              <a:t>Edit Master text styles</a:t>
            </a:r>
          </a:p>
        </p:txBody>
      </p:sp>
      <p:sp>
        <p:nvSpPr>
          <p:cNvPr id="16" name="Текст 3"/>
          <p:cNvSpPr>
            <a:spLocks noGrp="1"/>
          </p:cNvSpPr>
          <p:nvPr>
            <p:ph type="body" sz="quarter" idx="16"/>
          </p:nvPr>
        </p:nvSpPr>
        <p:spPr>
          <a:xfrm>
            <a:off x="909903" y="510297"/>
            <a:ext cx="2699636" cy="633707"/>
          </a:xfrm>
          <a:prstGeom prst="rect">
            <a:avLst/>
          </a:prstGeom>
        </p:spPr>
        <p:txBody>
          <a:bodyPr lIns="68269" tIns="34126" rIns="68269" bIns="34126"/>
          <a:lstStyle>
            <a:lvl1pPr>
              <a:defRPr lang="en-US" sz="1733" b="0" i="0" baseline="0" dirty="0">
                <a:solidFill>
                  <a:schemeClr val="tx2">
                    <a:lumMod val="40000"/>
                    <a:lumOff val="60000"/>
                  </a:schemeClr>
                </a:solidFill>
                <a:latin typeface="Roboto Medium" charset="0"/>
                <a:ea typeface="Roboto Medium" charset="0"/>
                <a:cs typeface="Roboto Medium" charset="0"/>
              </a:defRPr>
            </a:lvl1pPr>
          </a:lstStyle>
          <a:p>
            <a:pPr lvl="0"/>
            <a:r>
              <a:rPr lang="en-US"/>
              <a:t>Edit Master text styles</a:t>
            </a:r>
          </a:p>
        </p:txBody>
      </p:sp>
    </p:spTree>
    <p:extLst>
      <p:ext uri="{BB962C8B-B14F-4D97-AF65-F5344CB8AC3E}">
        <p14:creationId xmlns:p14="http://schemas.microsoft.com/office/powerpoint/2010/main" val="25613018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5290CE-3E28-4FC7-8B2C-DB8DCDA9D9BE}"/>
              </a:ext>
            </a:extLst>
          </p:cNvPr>
          <p:cNvSpPr>
            <a:spLocks noGrp="1"/>
          </p:cNvSpPr>
          <p:nvPr>
            <p:ph type="dt" sz="half" idx="10"/>
          </p:nvPr>
        </p:nvSpPr>
        <p:spPr/>
        <p:txBody>
          <a:bodyPr/>
          <a:lstStyle/>
          <a:p>
            <a:pPr>
              <a:defRPr/>
            </a:pPr>
            <a:fld id="{5097DE60-787C-488E-83DE-7C073A6816E6}" type="datetimeFigureOut">
              <a:rPr lang="en-IN" smtClean="0"/>
              <a:pPr>
                <a:defRPr/>
              </a:pPr>
              <a:t>22-09-2025</a:t>
            </a:fld>
            <a:endParaRPr lang="en-IN" dirty="0"/>
          </a:p>
        </p:txBody>
      </p:sp>
      <p:sp>
        <p:nvSpPr>
          <p:cNvPr id="3" name="Footer Placeholder 2">
            <a:extLst>
              <a:ext uri="{FF2B5EF4-FFF2-40B4-BE49-F238E27FC236}">
                <a16:creationId xmlns:a16="http://schemas.microsoft.com/office/drawing/2014/main" id="{F6E82832-5DAB-47D9-BD5F-188C1CB3D9A7}"/>
              </a:ext>
            </a:extLst>
          </p:cNvPr>
          <p:cNvSpPr>
            <a:spLocks noGrp="1"/>
          </p:cNvSpPr>
          <p:nvPr>
            <p:ph type="ftr" sz="quarter" idx="11"/>
          </p:nvPr>
        </p:nvSpPr>
        <p:spPr/>
        <p:txBody>
          <a:bodyPr/>
          <a:lstStyle/>
          <a:p>
            <a:pPr>
              <a:defRPr/>
            </a:pPr>
            <a:endParaRPr lang="en-IN" dirty="0"/>
          </a:p>
        </p:txBody>
      </p:sp>
      <p:sp>
        <p:nvSpPr>
          <p:cNvPr id="4" name="Slide Number Placeholder 3">
            <a:extLst>
              <a:ext uri="{FF2B5EF4-FFF2-40B4-BE49-F238E27FC236}">
                <a16:creationId xmlns:a16="http://schemas.microsoft.com/office/drawing/2014/main" id="{7A9C1C24-680A-433F-AA4B-2140A115AF3A}"/>
              </a:ext>
            </a:extLst>
          </p:cNvPr>
          <p:cNvSpPr>
            <a:spLocks noGrp="1"/>
          </p:cNvSpPr>
          <p:nvPr>
            <p:ph type="sldNum" sz="quarter" idx="12"/>
          </p:nvPr>
        </p:nvSpPr>
        <p:spPr/>
        <p:txBody>
          <a:bodyPr/>
          <a:lstStyle/>
          <a:p>
            <a:pPr>
              <a:defRPr/>
            </a:pPr>
            <a:fld id="{E020FD53-48A9-42D8-8DC7-0036F43BE19C}" type="slidenum">
              <a:rPr lang="en-IN" smtClean="0"/>
              <a:pPr>
                <a:defRPr/>
              </a:pPr>
              <a:t>‹#›</a:t>
            </a:fld>
            <a:endParaRPr lang="en-IN" dirty="0"/>
          </a:p>
        </p:txBody>
      </p:sp>
    </p:spTree>
    <p:extLst>
      <p:ext uri="{BB962C8B-B14F-4D97-AF65-F5344CB8AC3E}">
        <p14:creationId xmlns:p14="http://schemas.microsoft.com/office/powerpoint/2010/main" val="2142509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239E6B6-C3BA-409C-B376-2FEF7C3B5DC3}"/>
              </a:ext>
            </a:extLst>
          </p:cNvPr>
          <p:cNvGrpSpPr/>
          <p:nvPr userDrawn="1"/>
        </p:nvGrpSpPr>
        <p:grpSpPr>
          <a:xfrm>
            <a:off x="0" y="1770061"/>
            <a:ext cx="12192000" cy="3255962"/>
            <a:chOff x="0" y="1770061"/>
            <a:chExt cx="12192000" cy="3255962"/>
          </a:xfrm>
          <a:solidFill>
            <a:schemeClr val="bg2"/>
          </a:solidFill>
        </p:grpSpPr>
        <p:sp>
          <p:nvSpPr>
            <p:cNvPr id="7" name="Rectangle 6">
              <a:extLst>
                <a:ext uri="{FF2B5EF4-FFF2-40B4-BE49-F238E27FC236}">
                  <a16:creationId xmlns:a16="http://schemas.microsoft.com/office/drawing/2014/main" id="{2C8B10D8-3CBE-40BF-950E-0B4B752E53D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8CB5E712-FE92-4A98-9BC4-64CDF8C381EB}"/>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078544A0-5A68-45FA-B18A-DC3FCA82C338}"/>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E295483A-BE78-48AD-9DD5-6159EB21433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FF500BA0-5FA2-49C7-AA68-737B72848B9B}"/>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Freeform: Shape 25">
            <a:extLst>
              <a:ext uri="{FF2B5EF4-FFF2-40B4-BE49-F238E27FC236}">
                <a16:creationId xmlns:a16="http://schemas.microsoft.com/office/drawing/2014/main" id="{37E04738-A646-4FFC-B007-E2A4570EC6F6}"/>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3" name="Straight Connector 12">
            <a:extLst>
              <a:ext uri="{FF2B5EF4-FFF2-40B4-BE49-F238E27FC236}">
                <a16:creationId xmlns:a16="http://schemas.microsoft.com/office/drawing/2014/main" id="{95159AE8-4C31-4EEB-83BA-06B299EF782B}"/>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p:nvPr>
        </p:nvSpPr>
        <p:spPr>
          <a:xfrm>
            <a:off x="3584448" y="4315968"/>
            <a:ext cx="5029200" cy="886968"/>
          </a:xfrm>
        </p:spPr>
        <p:txBody>
          <a:bodyPr rtlCol="0">
            <a:noAutofit/>
          </a:bodyPr>
          <a:lstStyle>
            <a:lvl1pPr marL="0" indent="0" algn="ctr">
              <a:buNone/>
              <a:defRPr lang="en-GB" sz="1800" b="1" spc="300" dirty="0">
                <a:solidFill>
                  <a:schemeClr val="bg1"/>
                </a:solidFill>
                <a:latin typeface="+mn-lt"/>
                <a:cs typeface="Arial" panose="020B0604020202020204" pitchFamily="34" charset="0"/>
              </a:defRPr>
            </a:lvl1pPr>
          </a:lstStyle>
          <a:p>
            <a:pPr lvl="0"/>
            <a:r>
              <a:rPr lang="en-US" noProof="0"/>
              <a:t>Click to edit Master subtitle style</a:t>
            </a:r>
          </a:p>
        </p:txBody>
      </p:sp>
      <p:sp>
        <p:nvSpPr>
          <p:cNvPr id="20" name="Text Placeholder 19">
            <a:extLst>
              <a:ext uri="{FF2B5EF4-FFF2-40B4-BE49-F238E27FC236}">
                <a16:creationId xmlns:a16="http://schemas.microsoft.com/office/drawing/2014/main" id="{49085F81-D49A-4915-8EEC-2A1A96AC0B38}"/>
              </a:ext>
            </a:extLst>
          </p:cNvPr>
          <p:cNvSpPr>
            <a:spLocks noGrp="1"/>
          </p:cNvSpPr>
          <p:nvPr>
            <p:ph type="body" sz="quarter" idx="13"/>
          </p:nvPr>
        </p:nvSpPr>
        <p:spPr>
          <a:xfrm>
            <a:off x="4641140" y="5795479"/>
            <a:ext cx="2915816" cy="258532"/>
          </a:xfrm>
        </p:spPr>
        <p:txBody>
          <a:bodyPr rtlCol="0" anchor="ctr" anchorCtr="1">
            <a:spAutoFit/>
          </a:bodyPr>
          <a:lstStyle>
            <a:lvl1pPr marL="0" indent="0">
              <a:buNone/>
              <a:defRPr lang="en-US" sz="1200" b="0" spc="300" smtClean="0">
                <a:solidFill>
                  <a:schemeClr val="bg1"/>
                </a:solidFill>
                <a:latin typeface="+mn-lt"/>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r>
              <a:rPr lang="en-US" noProof="0"/>
              <a:t>Edit Master text styles</a:t>
            </a:r>
          </a:p>
        </p:txBody>
      </p:sp>
    </p:spTree>
    <p:extLst>
      <p:ext uri="{BB962C8B-B14F-4D97-AF65-F5344CB8AC3E}">
        <p14:creationId xmlns:p14="http://schemas.microsoft.com/office/powerpoint/2010/main" val="3444940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5597694-C63F-4F62-ACBB-CDDE1CF464C9}"/>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C367305A-958C-4641-8D0F-9382DEFBB526}"/>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C73E83D5-8819-4A1E-A3C7-E4B21F9BF811}"/>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FA8BB24A-D9C5-4AE7-93C2-BD64D7CDD97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0EE3445A-062D-405F-83EB-0870C6B07295}"/>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2B6CA420-4DAB-4DA2-BFEC-B51171B66AE0}"/>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FCBD36B6-75BB-4E42-9F1A-3894D98DF53E}"/>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6E236C79-F03E-401F-9EDB-1067C86416F8}"/>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51DE2BA2-3063-4B65-A1D3-EB70040950F6}"/>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Freeform: Shape 26">
            <a:extLst>
              <a:ext uri="{FF2B5EF4-FFF2-40B4-BE49-F238E27FC236}">
                <a16:creationId xmlns:a16="http://schemas.microsoft.com/office/drawing/2014/main" id="{2EB0D5E4-B865-4823-AE18-E5C40B004043}"/>
              </a:ext>
            </a:extLst>
          </p:cNvPr>
          <p:cNvSpPr/>
          <p:nvPr/>
        </p:nvSpPr>
        <p:spPr>
          <a:xfrm>
            <a:off x="5322888" y="998538"/>
            <a:ext cx="6869112" cy="5859462"/>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9" name="Picture Placeholder 18">
            <a:extLst>
              <a:ext uri="{FF2B5EF4-FFF2-40B4-BE49-F238E27FC236}">
                <a16:creationId xmlns:a16="http://schemas.microsoft.com/office/drawing/2014/main" id="{4EAA5535-A3DD-490B-B233-9C9B84EECD13}"/>
              </a:ext>
            </a:extLst>
          </p:cNvPr>
          <p:cNvSpPr>
            <a:spLocks noGrp="1"/>
          </p:cNvSpPr>
          <p:nvPr>
            <p:ph type="pic" idx="1"/>
          </p:nvPr>
        </p:nvSpPr>
        <p:spPr>
          <a:xfrm>
            <a:off x="5576326" y="1251145"/>
            <a:ext cx="6615674" cy="5596389"/>
          </a:xfrm>
          <a:custGeom>
            <a:avLst/>
            <a:gdLst>
              <a:gd name="connsiteX0" fmla="*/ 3621727 w 6615674"/>
              <a:gd name="connsiteY0" fmla="*/ 0 h 5596389"/>
              <a:gd name="connsiteX1" fmla="*/ 6416428 w 6615674"/>
              <a:gd name="connsiteY1" fmla="*/ 1317972 h 5596389"/>
              <a:gd name="connsiteX2" fmla="*/ 6615674 w 6615674"/>
              <a:gd name="connsiteY2" fmla="*/ 1584421 h 5596389"/>
              <a:gd name="connsiteX3" fmla="*/ 6615674 w 6615674"/>
              <a:gd name="connsiteY3" fmla="*/ 5596389 h 5596389"/>
              <a:gd name="connsiteX4" fmla="*/ 587989 w 6615674"/>
              <a:gd name="connsiteY4" fmla="*/ 5596389 h 5596389"/>
              <a:gd name="connsiteX5" fmla="*/ 437123 w 6615674"/>
              <a:gd name="connsiteY5" fmla="*/ 5348058 h 5596389"/>
              <a:gd name="connsiteX6" fmla="*/ 0 w 6615674"/>
              <a:gd name="connsiteY6" fmla="*/ 3621727 h 5596389"/>
              <a:gd name="connsiteX7" fmla="*/ 3621727 w 6615674"/>
              <a:gd name="connsiteY7" fmla="*/ 0 h 55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596389">
                <a:moveTo>
                  <a:pt x="3621727" y="0"/>
                </a:moveTo>
                <a:cubicBezTo>
                  <a:pt x="4746854" y="0"/>
                  <a:pt x="5752150" y="513054"/>
                  <a:pt x="6416428" y="1317972"/>
                </a:cubicBezTo>
                <a:lnTo>
                  <a:pt x="6615674" y="1584421"/>
                </a:lnTo>
                <a:lnTo>
                  <a:pt x="6615674" y="5596389"/>
                </a:lnTo>
                <a:lnTo>
                  <a:pt x="587989" y="5596389"/>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lIns="274320" tIns="640080" rtlCol="0" anchor="ctr" anchorCtr="1">
            <a:noAutofit/>
          </a:bodyPr>
          <a:lstStyle>
            <a:lvl1pPr>
              <a:defRPr lang="en-US" sz="1600">
                <a:solidFill>
                  <a:schemeClr val="bg1"/>
                </a:solidFill>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144927"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7" name="Text Placeholder 3">
            <a:extLst>
              <a:ext uri="{FF2B5EF4-FFF2-40B4-BE49-F238E27FC236}">
                <a16:creationId xmlns:a16="http://schemas.microsoft.com/office/drawing/2014/main" id="{F108634F-AB43-4931-97E0-C7125C9FD35A}"/>
              </a:ext>
            </a:extLst>
          </p:cNvPr>
          <p:cNvSpPr>
            <a:spLocks noGrp="1"/>
          </p:cNvSpPr>
          <p:nvPr>
            <p:ph type="body" sz="half" idx="2"/>
          </p:nvPr>
        </p:nvSpPr>
        <p:spPr>
          <a:xfrm>
            <a:off x="640080" y="2489548"/>
            <a:ext cx="4131946" cy="33794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62499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68404-4455-1DD8-7FB7-DD09579432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872DC1-9C14-114A-E278-A8D294572A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D3ED5-B645-F2D0-123D-39DBE9BDF01A}"/>
              </a:ext>
            </a:extLst>
          </p:cNvPr>
          <p:cNvSpPr>
            <a:spLocks noGrp="1"/>
          </p:cNvSpPr>
          <p:nvPr>
            <p:ph type="dt" sz="half" idx="10"/>
          </p:nvPr>
        </p:nvSpPr>
        <p:spPr/>
        <p:txBody>
          <a:bodyPr/>
          <a:lstStyle/>
          <a:p>
            <a:fld id="{DAAC8DD7-508C-482F-AB10-65508E38F5EA}" type="datetimeFigureOut">
              <a:rPr lang="en-US" smtClean="0"/>
              <a:t>22-Sep-25</a:t>
            </a:fld>
            <a:endParaRPr lang="en-US" dirty="0"/>
          </a:p>
        </p:txBody>
      </p:sp>
      <p:sp>
        <p:nvSpPr>
          <p:cNvPr id="5" name="Footer Placeholder 4">
            <a:extLst>
              <a:ext uri="{FF2B5EF4-FFF2-40B4-BE49-F238E27FC236}">
                <a16:creationId xmlns:a16="http://schemas.microsoft.com/office/drawing/2014/main" id="{E25C3B72-D24A-01B3-8B8D-AA98C52757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458BCB-705A-58A4-D5B4-70EB0DB68EDA}"/>
              </a:ext>
            </a:extLst>
          </p:cNvPr>
          <p:cNvSpPr>
            <a:spLocks noGrp="1"/>
          </p:cNvSpPr>
          <p:nvPr>
            <p:ph type="sldNum" sz="quarter" idx="12"/>
          </p:nvPr>
        </p:nvSpPr>
        <p:spPr/>
        <p:txBody>
          <a:bodyPr/>
          <a:lstStyle/>
          <a:p>
            <a:fld id="{154D7E47-3C57-41DA-9499-7EE23851C60A}" type="slidenum">
              <a:rPr lang="en-US" smtClean="0"/>
              <a:t>‹#›</a:t>
            </a:fld>
            <a:endParaRPr lang="en-US" dirty="0"/>
          </a:p>
        </p:txBody>
      </p:sp>
    </p:spTree>
    <p:extLst>
      <p:ext uri="{BB962C8B-B14F-4D97-AF65-F5344CB8AC3E}">
        <p14:creationId xmlns:p14="http://schemas.microsoft.com/office/powerpoint/2010/main" val="2354627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Two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054733F-74EC-48B7-AF98-794181090C28}"/>
              </a:ext>
            </a:extLst>
          </p:cNvPr>
          <p:cNvGrpSpPr/>
          <p:nvPr userDrawn="1"/>
        </p:nvGrpSpPr>
        <p:grpSpPr>
          <a:xfrm>
            <a:off x="0" y="0"/>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4E3CEB57-D7D8-481E-AEBA-06C3DCBEBD4F}"/>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5EEE015A-928E-4218-A3A9-A01ECD989478}"/>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70B92F02-519E-4EF2-B2A9-C7F81DB1E567}"/>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BADD9E05-333C-4AD0-A425-E9EF42B6616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B6B22C28-0ECD-4F2C-9F81-C2CAB57876AA}"/>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66A91F82-C986-4468-9607-0AC581412881}"/>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0CCD5C79-2873-4E75-86BC-BB036602185B}"/>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764B146E-7092-4488-A201-234E83B14905}"/>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37">
            <a:extLst>
              <a:ext uri="{FF2B5EF4-FFF2-40B4-BE49-F238E27FC236}">
                <a16:creationId xmlns:a16="http://schemas.microsoft.com/office/drawing/2014/main" id="{4762FCA8-D216-4110-93EC-59372DC4FB7A}"/>
              </a:ext>
            </a:extLst>
          </p:cNvPr>
          <p:cNvSpPr/>
          <p:nvPr userDrawn="1"/>
        </p:nvSpPr>
        <p:spPr>
          <a:xfrm>
            <a:off x="0" y="0"/>
            <a:ext cx="4779963" cy="6413500"/>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7255FC66-707B-422F-8E25-FE9AD09C3BAA}"/>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14BA51D3-EF99-4011-BD84-42124F84789B}"/>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BB7E47C-CE88-486D-A2FD-68CCC6169F4A}"/>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Picture Placeholder 39">
            <a:extLst>
              <a:ext uri="{FF2B5EF4-FFF2-40B4-BE49-F238E27FC236}">
                <a16:creationId xmlns:a16="http://schemas.microsoft.com/office/drawing/2014/main" id="{5588DAC9-9605-47F7-AA27-84E30747CFFD}"/>
              </a:ext>
            </a:extLst>
          </p:cNvPr>
          <p:cNvSpPr>
            <a:spLocks noGrp="1"/>
          </p:cNvSpPr>
          <p:nvPr>
            <p:ph type="pic" sz="quarter" idx="14"/>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19" name="Slide Number Placeholder 13">
            <a:extLst>
              <a:ext uri="{FF2B5EF4-FFF2-40B4-BE49-F238E27FC236}">
                <a16:creationId xmlns:a16="http://schemas.microsoft.com/office/drawing/2014/main" id="{617F6C0E-0207-427F-A46F-B6D6363DA27A}"/>
              </a:ext>
            </a:extLst>
          </p:cNvPr>
          <p:cNvSpPr>
            <a:spLocks noGrp="1"/>
          </p:cNvSpPr>
          <p:nvPr>
            <p:ph type="sldNum" sz="quarter" idx="21"/>
          </p:nvPr>
        </p:nvSpPr>
        <p:spPr>
          <a:xfrm>
            <a:off x="11231563" y="6327775"/>
            <a:ext cx="388937" cy="393700"/>
          </a:xfrm>
        </p:spPr>
        <p:txBody>
          <a:bodyPr lIns="0" rIns="0" anchorCtr="1"/>
          <a:lstStyle>
            <a:lvl1pPr algn="ctr">
              <a:defRPr sz="1000">
                <a:solidFill>
                  <a:srgbClr val="FFFFFF"/>
                </a:solidFill>
                <a:latin typeface="Arial" panose="020B0604020202020204" pitchFamily="34" charset="0"/>
                <a:cs typeface="Arial" panose="020B0604020202020204" pitchFamily="34" charset="0"/>
              </a:defRPr>
            </a:lvl1pPr>
          </a:lstStyle>
          <a:p>
            <a:pPr>
              <a:defRPr/>
            </a:pPr>
            <a:fld id="{F0557C4D-874C-411B-88C3-DB907371BCCC}" type="slidenum">
              <a:rPr lang="en-US"/>
              <a:pPr>
                <a:defRPr/>
              </a:pPr>
              <a:t>‹#›</a:t>
            </a:fld>
            <a:endParaRPr lang="en-US" dirty="0"/>
          </a:p>
        </p:txBody>
      </p:sp>
    </p:spTree>
    <p:extLst>
      <p:ext uri="{BB962C8B-B14F-4D97-AF65-F5344CB8AC3E}">
        <p14:creationId xmlns:p14="http://schemas.microsoft.com/office/powerpoint/2010/main" val="3986472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Two Content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D507812-BC16-4787-BD4B-FDF6EF09BE2D}"/>
              </a:ext>
            </a:extLst>
          </p:cNvPr>
          <p:cNvGrpSpPr/>
          <p:nvPr userDrawn="1"/>
        </p:nvGrpSpPr>
        <p:grpSpPr>
          <a:xfrm flipV="1">
            <a:off x="0" y="2404423"/>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5E1EE8C6-B673-44C9-9FA3-F0E2B51AC6E8}"/>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8B47572A-5348-48EB-8F4C-8173F7370E2F}"/>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48697C35-B6E4-45C3-A7A9-728C7DD6E20B}"/>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C47DF71B-AEF7-401A-9736-889ABFA700A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11BA09B7-B825-4F84-9427-8491720002A3}"/>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2CA65BCD-0178-43FC-B385-DC93C0AB3BB7}"/>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C58B164E-ADDB-4FEA-A29F-ADFF8F0255FF}"/>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7922A463-E29A-4A94-833D-8F63CBBAD4FB}"/>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39">
            <a:extLst>
              <a:ext uri="{FF2B5EF4-FFF2-40B4-BE49-F238E27FC236}">
                <a16:creationId xmlns:a16="http://schemas.microsoft.com/office/drawing/2014/main" id="{B4A18D28-09BB-449E-BA79-65243F70D36E}"/>
              </a:ext>
            </a:extLst>
          </p:cNvPr>
          <p:cNvSpPr/>
          <p:nvPr/>
        </p:nvSpPr>
        <p:spPr>
          <a:xfrm>
            <a:off x="0" y="0"/>
            <a:ext cx="4779963" cy="6413500"/>
          </a:xfrm>
          <a:custGeom>
            <a:avLst/>
            <a:gdLst>
              <a:gd name="connsiteX0" fmla="*/ 0 w 4779963"/>
              <a:gd name="connsiteY0" fmla="*/ 0 h 6413064"/>
              <a:gd name="connsiteX1" fmla="*/ 3376100 w 4779963"/>
              <a:gd name="connsiteY1" fmla="*/ 0 h 6413064"/>
              <a:gd name="connsiteX2" fmla="*/ 3478394 w 4779963"/>
              <a:gd name="connsiteY2" fmla="*/ 76494 h 6413064"/>
              <a:gd name="connsiteX3" fmla="*/ 4779963 w 4779963"/>
              <a:gd name="connsiteY3" fmla="*/ 2836412 h 6413064"/>
              <a:gd name="connsiteX4" fmla="*/ 1203311 w 4779963"/>
              <a:gd name="connsiteY4" fmla="*/ 6413064 h 6413064"/>
              <a:gd name="connsiteX5" fmla="*/ 139724 w 4779963"/>
              <a:gd name="connsiteY5" fmla="*/ 6252265 h 6413064"/>
              <a:gd name="connsiteX6" fmla="*/ 0 w 4779963"/>
              <a:gd name="connsiteY6" fmla="*/ 6201125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3" h="6413064">
                <a:moveTo>
                  <a:pt x="0" y="0"/>
                </a:moveTo>
                <a:lnTo>
                  <a:pt x="3376100" y="0"/>
                </a:lnTo>
                <a:lnTo>
                  <a:pt x="3478394" y="76494"/>
                </a:lnTo>
                <a:cubicBezTo>
                  <a:pt x="4273295" y="732504"/>
                  <a:pt x="4779963" y="1725289"/>
                  <a:pt x="4779963" y="2836412"/>
                </a:cubicBezTo>
                <a:cubicBezTo>
                  <a:pt x="4779963" y="4811742"/>
                  <a:pt x="3178641" y="6413064"/>
                  <a:pt x="1203311" y="6413064"/>
                </a:cubicBezTo>
                <a:cubicBezTo>
                  <a:pt x="832937" y="6413064"/>
                  <a:pt x="475711" y="6356768"/>
                  <a:pt x="139724" y="6252265"/>
                </a:cubicBezTo>
                <a:lnTo>
                  <a:pt x="0" y="62011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A0D519B1-D387-47F7-B737-9B324166D933}"/>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AAD56B80-37C6-4452-8013-0B8D21EC48F8}"/>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2C1BFA-22C8-4D78-9E39-63FEBB13DA8B}"/>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Picture Placeholder 41">
            <a:extLst>
              <a:ext uri="{FF2B5EF4-FFF2-40B4-BE49-F238E27FC236}">
                <a16:creationId xmlns:a16="http://schemas.microsoft.com/office/drawing/2014/main" id="{48E37E15-2CF4-46CD-A97E-2366CDF20E89}"/>
              </a:ext>
            </a:extLst>
          </p:cNvPr>
          <p:cNvSpPr>
            <a:spLocks noGrp="1"/>
          </p:cNvSpPr>
          <p:nvPr>
            <p:ph type="pic" sz="quarter" idx="14"/>
          </p:nvPr>
        </p:nvSpPr>
        <p:spPr>
          <a:xfrm>
            <a:off x="-2" y="1"/>
            <a:ext cx="4546213" cy="6179312"/>
          </a:xfrm>
          <a:custGeom>
            <a:avLst/>
            <a:gdLst>
              <a:gd name="connsiteX0" fmla="*/ 0 w 4546213"/>
              <a:gd name="connsiteY0" fmla="*/ 0 h 6179312"/>
              <a:gd name="connsiteX1" fmla="*/ 2966307 w 4546213"/>
              <a:gd name="connsiteY1" fmla="*/ 0 h 6179312"/>
              <a:gd name="connsiteX2" fmla="*/ 3072361 w 4546213"/>
              <a:gd name="connsiteY2" fmla="*/ 64429 h 6179312"/>
              <a:gd name="connsiteX3" fmla="*/ 4546213 w 4546213"/>
              <a:gd name="connsiteY3" fmla="*/ 2836413 h 6179312"/>
              <a:gd name="connsiteX4" fmla="*/ 1203314 w 4546213"/>
              <a:gd name="connsiteY4" fmla="*/ 6179312 h 6179312"/>
              <a:gd name="connsiteX5" fmla="*/ 209238 w 4546213"/>
              <a:gd name="connsiteY5" fmla="*/ 6029022 h 6179312"/>
              <a:gd name="connsiteX6" fmla="*/ 0 w 4546213"/>
              <a:gd name="connsiteY6" fmla="*/ 5952440 h 617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3" h="6179312">
                <a:moveTo>
                  <a:pt x="0" y="0"/>
                </a:moveTo>
                <a:lnTo>
                  <a:pt x="2966307" y="0"/>
                </a:lnTo>
                <a:lnTo>
                  <a:pt x="3072361" y="64429"/>
                </a:lnTo>
                <a:cubicBezTo>
                  <a:pt x="3961578" y="665172"/>
                  <a:pt x="4546213" y="1682518"/>
                  <a:pt x="4546213" y="2836413"/>
                </a:cubicBezTo>
                <a:cubicBezTo>
                  <a:pt x="4546213" y="4682645"/>
                  <a:pt x="3049546" y="6179312"/>
                  <a:pt x="1203314" y="6179312"/>
                </a:cubicBezTo>
                <a:cubicBezTo>
                  <a:pt x="857146" y="6179312"/>
                  <a:pt x="523266" y="6126695"/>
                  <a:pt x="209238" y="6029022"/>
                </a:cubicBezTo>
                <a:lnTo>
                  <a:pt x="0" y="5952440"/>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19" name="Slide Number Placeholder 13">
            <a:extLst>
              <a:ext uri="{FF2B5EF4-FFF2-40B4-BE49-F238E27FC236}">
                <a16:creationId xmlns:a16="http://schemas.microsoft.com/office/drawing/2014/main" id="{5D11B596-503B-41DA-813F-5A44D8D059C5}"/>
              </a:ext>
            </a:extLst>
          </p:cNvPr>
          <p:cNvSpPr>
            <a:spLocks noGrp="1"/>
          </p:cNvSpPr>
          <p:nvPr>
            <p:ph type="sldNum" sz="quarter" idx="21"/>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E97B3DE2-C5D6-4908-83CE-A58846045E15}" type="slidenum">
              <a:rPr lang="en-US"/>
              <a:pPr>
                <a:defRPr/>
              </a:pPr>
              <a:t>‹#›</a:t>
            </a:fld>
            <a:endParaRPr lang="en-US" dirty="0"/>
          </a:p>
        </p:txBody>
      </p:sp>
    </p:spTree>
    <p:extLst>
      <p:ext uri="{BB962C8B-B14F-4D97-AF65-F5344CB8AC3E}">
        <p14:creationId xmlns:p14="http://schemas.microsoft.com/office/powerpoint/2010/main" val="3943570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FCE791C-F805-42BA-A51F-2A18FF199B09}"/>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6A21CA7-249D-4593-ABA6-849E62EC4472}"/>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2B6B2340-4A20-4A0A-8277-F332027AFA1E}"/>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EE5CCADE-4A3E-4471-B0E3-8723A6DE0733}"/>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32B16EC6-C666-4501-8BB1-7C84F29894EB}"/>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099586C9-0EDF-4FA5-ADCC-0CD195952E5D}"/>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55216482-03FE-4201-9B2B-580CA48C9F16}"/>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19D0CC33-E357-4653-86CE-7CE00BD766ED}"/>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ectangle 11">
            <a:extLst>
              <a:ext uri="{FF2B5EF4-FFF2-40B4-BE49-F238E27FC236}">
                <a16:creationId xmlns:a16="http://schemas.microsoft.com/office/drawing/2014/main" id="{9533A6D8-C2A0-4C3D-96D5-FBCC7AB0B54A}"/>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Freeform: Shape 37">
            <a:extLst>
              <a:ext uri="{FF2B5EF4-FFF2-40B4-BE49-F238E27FC236}">
                <a16:creationId xmlns:a16="http://schemas.microsoft.com/office/drawing/2014/main" id="{11CDC742-A839-4BF1-94EA-40653A36BD8F}"/>
              </a:ext>
            </a:extLst>
          </p:cNvPr>
          <p:cNvSpPr/>
          <p:nvPr userDrawn="1"/>
        </p:nvSpPr>
        <p:spPr>
          <a:xfrm>
            <a:off x="0" y="0"/>
            <a:ext cx="4779963" cy="6413500"/>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Oval 13">
            <a:extLst>
              <a:ext uri="{FF2B5EF4-FFF2-40B4-BE49-F238E27FC236}">
                <a16:creationId xmlns:a16="http://schemas.microsoft.com/office/drawing/2014/main" id="{FC803EF8-14B6-47D3-A91E-19062F4ACA06}"/>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5" name="Straight Connector 14">
            <a:extLst>
              <a:ext uri="{FF2B5EF4-FFF2-40B4-BE49-F238E27FC236}">
                <a16:creationId xmlns:a16="http://schemas.microsoft.com/office/drawing/2014/main" id="{87DBF8A2-2687-40EF-BF4E-7306B5EDF693}"/>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ADF173-B09C-4011-BCCC-20FFF01790C2}"/>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Picture Placeholder 39">
            <a:extLst>
              <a:ext uri="{FF2B5EF4-FFF2-40B4-BE49-F238E27FC236}">
                <a16:creationId xmlns:a16="http://schemas.microsoft.com/office/drawing/2014/main" id="{5588DAC9-9605-47F7-AA27-84E30747CFFD}"/>
              </a:ext>
            </a:extLst>
          </p:cNvPr>
          <p:cNvSpPr>
            <a:spLocks noGrp="1"/>
          </p:cNvSpPr>
          <p:nvPr>
            <p:ph type="pic" sz="quarter" idx="14"/>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7" name="Slide Number Placeholder 13">
            <a:extLst>
              <a:ext uri="{FF2B5EF4-FFF2-40B4-BE49-F238E27FC236}">
                <a16:creationId xmlns:a16="http://schemas.microsoft.com/office/drawing/2014/main" id="{BD69809F-F9EA-4048-81DE-B54534E43751}"/>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7D7D843E-D7D8-416E-BCC9-726714262BEB}" type="slidenum">
              <a:rPr lang="en-US"/>
              <a:pPr>
                <a:defRPr/>
              </a:pPr>
              <a:t>‹#›</a:t>
            </a:fld>
            <a:endParaRPr lang="en-US" dirty="0"/>
          </a:p>
        </p:txBody>
      </p:sp>
    </p:spTree>
    <p:extLst>
      <p:ext uri="{BB962C8B-B14F-4D97-AF65-F5344CB8AC3E}">
        <p14:creationId xmlns:p14="http://schemas.microsoft.com/office/powerpoint/2010/main" val="2613343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BAC8B0-1611-4DE8-9B32-D00BEF1D734F}"/>
              </a:ext>
            </a:extLst>
          </p:cNvPr>
          <p:cNvGrpSpPr/>
          <p:nvPr userDrawn="1"/>
        </p:nvGrpSpPr>
        <p:grpSpPr>
          <a:xfrm>
            <a:off x="0" y="0"/>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E7BA9B8B-A546-457B-A014-66536C85A727}"/>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CD7ADCA9-ECAE-4AD3-A94F-92260F286568}"/>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068BC0E0-C476-4159-B3E9-F678F42C70E7}"/>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1940E0C1-6B0E-4C7E-AB1F-F004146FB3FF}"/>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2080EF60-6D15-4E0C-8A32-669C7ED1E5B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E0C25B19-BDFD-462E-836A-3C5C846AF3A8}"/>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11B390F3-2401-43AB-84E5-5C93A4185F72}"/>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69C3567F-CC87-4384-A091-D5C119200454}"/>
              </a:ext>
            </a:extLst>
          </p:cNvPr>
          <p:cNvSpPr/>
          <p:nvPr userDrawn="1"/>
        </p:nvSpPr>
        <p:spPr>
          <a:xfrm>
            <a:off x="0" y="0"/>
            <a:ext cx="12192000" cy="6858000"/>
          </a:xfrm>
          <a:prstGeom prst="rect">
            <a:avLst/>
          </a:prstGeom>
          <a:gradFill>
            <a:gsLst>
              <a:gs pos="0">
                <a:schemeClr val="bg1">
                  <a:alpha val="0"/>
                </a:schemeClr>
              </a:gs>
              <a:gs pos="41500">
                <a:srgbClr val="FFFFFF">
                  <a:alpha val="70000"/>
                </a:srgbClr>
              </a:gs>
              <a:gs pos="8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Oval 14">
            <a:extLst>
              <a:ext uri="{FF2B5EF4-FFF2-40B4-BE49-F238E27FC236}">
                <a16:creationId xmlns:a16="http://schemas.microsoft.com/office/drawing/2014/main" id="{541CC22D-2F62-4D26-9750-77642F332C11}"/>
              </a:ext>
            </a:extLst>
          </p:cNvPr>
          <p:cNvSpPr/>
          <p:nvPr/>
        </p:nvSpPr>
        <p:spPr>
          <a:xfrm>
            <a:off x="6494463" y="106363"/>
            <a:ext cx="5640387" cy="5641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6DDBD676-3DFB-4A69-BC52-0A82A033375B}"/>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8" name="Straight Connector 17">
            <a:extLst>
              <a:ext uri="{FF2B5EF4-FFF2-40B4-BE49-F238E27FC236}">
                <a16:creationId xmlns:a16="http://schemas.microsoft.com/office/drawing/2014/main" id="{A470E49E-0891-4EF9-8F52-8882E6771B63}"/>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63F70E9-0B45-43F8-9B4E-0C28D29BD2C5}"/>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Picture Placeholder 21">
            <a:extLst>
              <a:ext uri="{FF2B5EF4-FFF2-40B4-BE49-F238E27FC236}">
                <a16:creationId xmlns:a16="http://schemas.microsoft.com/office/drawing/2014/main" id="{394F1CF1-D3A9-4DFB-9554-856AA539DB29}"/>
              </a:ext>
            </a:extLst>
          </p:cNvPr>
          <p:cNvSpPr>
            <a:spLocks noGrp="1"/>
          </p:cNvSpPr>
          <p:nvPr>
            <p:ph type="pic" sz="quarter" idx="14"/>
          </p:nvPr>
        </p:nvSpPr>
        <p:spPr>
          <a:xfrm>
            <a:off x="6706226" y="318876"/>
            <a:ext cx="5221224" cy="5221224"/>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910095"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1" name="Slide Number Placeholder 13">
            <a:extLst>
              <a:ext uri="{FF2B5EF4-FFF2-40B4-BE49-F238E27FC236}">
                <a16:creationId xmlns:a16="http://schemas.microsoft.com/office/drawing/2014/main" id="{3D994FB1-2236-4887-913A-D3832875B19C}"/>
              </a:ext>
            </a:extLst>
          </p:cNvPr>
          <p:cNvSpPr>
            <a:spLocks noGrp="1"/>
          </p:cNvSpPr>
          <p:nvPr>
            <p:ph type="sldNum" sz="quarter" idx="17"/>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CDAC16CB-6E38-49CB-A257-2A1B93174C91}" type="slidenum">
              <a:rPr lang="en-US"/>
              <a:pPr>
                <a:defRPr/>
              </a:pPr>
              <a:t>‹#›</a:t>
            </a:fld>
            <a:endParaRPr lang="en-US" dirty="0"/>
          </a:p>
        </p:txBody>
      </p:sp>
    </p:spTree>
    <p:extLst>
      <p:ext uri="{BB962C8B-B14F-4D97-AF65-F5344CB8AC3E}">
        <p14:creationId xmlns:p14="http://schemas.microsoft.com/office/powerpoint/2010/main" val="615157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F6C5AF-F9AF-4DFF-BAAC-A478EC1127A4}"/>
              </a:ext>
            </a:extLst>
          </p:cNvPr>
          <p:cNvGrpSpPr/>
          <p:nvPr userDrawn="1"/>
        </p:nvGrpSpPr>
        <p:grpSpPr>
          <a:xfrm flipV="1">
            <a:off x="0" y="2404423"/>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9F3CC8CF-B3EF-4495-A522-4CC1ED734B61}"/>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7A971694-FA41-4AC4-B5A0-95348DC39B4E}"/>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007971CA-5AC5-4B6D-A671-C6698E3AA1AF}"/>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E3EDBB66-2BF8-430F-BA84-66355090C45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5DC4A806-887A-4C67-B8B4-785A28D055F6}"/>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A572865B-E6B8-4C53-B781-F3A933264E4B}"/>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F6CE0EF1-C749-409E-926A-639997B322B9}"/>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667B8B26-D25B-4772-9D9C-37A43ABCD222}"/>
              </a:ext>
            </a:extLst>
          </p:cNvPr>
          <p:cNvSpPr/>
          <p:nvPr userDrawn="1"/>
        </p:nvSpPr>
        <p:spPr>
          <a:xfrm flipV="1">
            <a:off x="0" y="0"/>
            <a:ext cx="12192000" cy="6858000"/>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Oval 14">
            <a:extLst>
              <a:ext uri="{FF2B5EF4-FFF2-40B4-BE49-F238E27FC236}">
                <a16:creationId xmlns:a16="http://schemas.microsoft.com/office/drawing/2014/main" id="{A75311ED-9EAE-474C-853C-F1D1032CEF0A}"/>
              </a:ext>
            </a:extLst>
          </p:cNvPr>
          <p:cNvSpPr/>
          <p:nvPr/>
        </p:nvSpPr>
        <p:spPr>
          <a:xfrm>
            <a:off x="6494463" y="106363"/>
            <a:ext cx="5640387" cy="5641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CA0D8D1B-001B-4013-88BD-3B550726A054}"/>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8" name="Straight Connector 17">
            <a:extLst>
              <a:ext uri="{FF2B5EF4-FFF2-40B4-BE49-F238E27FC236}">
                <a16:creationId xmlns:a16="http://schemas.microsoft.com/office/drawing/2014/main" id="{06772664-BC55-487F-9E68-92C4776EDA49}"/>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4D8AE0D-7546-4739-9D45-6147EB2B4B29}"/>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Picture Placeholder 21">
            <a:extLst>
              <a:ext uri="{FF2B5EF4-FFF2-40B4-BE49-F238E27FC236}">
                <a16:creationId xmlns:a16="http://schemas.microsoft.com/office/drawing/2014/main" id="{394F1CF1-D3A9-4DFB-9554-856AA539DB29}"/>
              </a:ext>
            </a:extLst>
          </p:cNvPr>
          <p:cNvSpPr>
            <a:spLocks noGrp="1"/>
          </p:cNvSpPr>
          <p:nvPr>
            <p:ph type="pic" sz="quarter" idx="14"/>
          </p:nvPr>
        </p:nvSpPr>
        <p:spPr>
          <a:xfrm>
            <a:off x="6706226" y="318876"/>
            <a:ext cx="5221224" cy="5221224"/>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910095"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1" name="Slide Number Placeholder 13">
            <a:extLst>
              <a:ext uri="{FF2B5EF4-FFF2-40B4-BE49-F238E27FC236}">
                <a16:creationId xmlns:a16="http://schemas.microsoft.com/office/drawing/2014/main" id="{EDE0064D-4657-4AAD-A476-E3A4569E9EE9}"/>
              </a:ext>
            </a:extLst>
          </p:cNvPr>
          <p:cNvSpPr>
            <a:spLocks noGrp="1"/>
          </p:cNvSpPr>
          <p:nvPr>
            <p:ph type="sldNum" sz="quarter" idx="17"/>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BF32CD0E-B7C1-4187-B1D0-ADDCF7DD3E09}" type="slidenum">
              <a:rPr lang="en-US"/>
              <a:pPr>
                <a:defRPr/>
              </a:pPr>
              <a:t>‹#›</a:t>
            </a:fld>
            <a:endParaRPr lang="en-US" dirty="0"/>
          </a:p>
        </p:txBody>
      </p:sp>
    </p:spTree>
    <p:extLst>
      <p:ext uri="{BB962C8B-B14F-4D97-AF65-F5344CB8AC3E}">
        <p14:creationId xmlns:p14="http://schemas.microsoft.com/office/powerpoint/2010/main" val="1893329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with Imi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629FC-C67E-4498-9D7C-E5D50558BEA8}"/>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6" name="Group 5">
            <a:extLst>
              <a:ext uri="{FF2B5EF4-FFF2-40B4-BE49-F238E27FC236}">
                <a16:creationId xmlns:a16="http://schemas.microsoft.com/office/drawing/2014/main" id="{FFFF8098-019C-490E-BDB7-AB13EEDA7DAC}"/>
              </a:ext>
            </a:extLst>
          </p:cNvPr>
          <p:cNvGrpSpPr/>
          <p:nvPr userDrawn="1"/>
        </p:nvGrpSpPr>
        <p:grpSpPr>
          <a:xfrm>
            <a:off x="0" y="0"/>
            <a:ext cx="12192000" cy="3255962"/>
            <a:chOff x="0" y="1770061"/>
            <a:chExt cx="12192000" cy="3255962"/>
          </a:xfrm>
          <a:solidFill>
            <a:schemeClr val="bg1"/>
          </a:solidFill>
        </p:grpSpPr>
        <p:sp>
          <p:nvSpPr>
            <p:cNvPr id="7" name="Rectangle 6">
              <a:extLst>
                <a:ext uri="{FF2B5EF4-FFF2-40B4-BE49-F238E27FC236}">
                  <a16:creationId xmlns:a16="http://schemas.microsoft.com/office/drawing/2014/main" id="{18FD9C39-C78F-4A00-952E-6FC4D310014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E04A2240-D000-4A0E-A9B1-11BB03A959B9}"/>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AB22BC1F-6969-4C53-8319-9F6858E42BE9}"/>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19F90255-2948-4176-B76A-F4C5186C31DA}"/>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015848F7-CF8E-422C-8A3C-292FC74BD471}"/>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ight Triangle 11">
            <a:extLst>
              <a:ext uri="{FF2B5EF4-FFF2-40B4-BE49-F238E27FC236}">
                <a16:creationId xmlns:a16="http://schemas.microsoft.com/office/drawing/2014/main" id="{6A446E0E-165C-4370-A02A-921B8FCB591F}"/>
              </a:ext>
            </a:extLst>
          </p:cNvPr>
          <p:cNvSpPr/>
          <p:nvPr userDrawn="1"/>
        </p:nvSpPr>
        <p:spPr>
          <a:xfrm rot="18900000" flipH="1">
            <a:off x="435769" y="4610894"/>
            <a:ext cx="219075" cy="21748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4D3B0EF5-95DA-4772-B446-7451E8470B92}"/>
              </a:ext>
            </a:extLst>
          </p:cNvPr>
          <p:cNvSpPr/>
          <p:nvPr/>
        </p:nvSpPr>
        <p:spPr>
          <a:xfrm>
            <a:off x="6511925" y="131763"/>
            <a:ext cx="5416550" cy="5416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accent2"/>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latin typeface="+mj-lt"/>
                <a:cs typeface="Arial" panose="020B0604020202020204" pitchFamily="34" charset="0"/>
              </a:defRPr>
            </a:lvl1pPr>
          </a:lstStyle>
          <a:p>
            <a:pPr lvl="0"/>
            <a:r>
              <a:rPr lang="en-US" noProof="0"/>
              <a:t>Edit Master text styles</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6715973" y="335810"/>
            <a:ext cx="5010912" cy="5010912"/>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634327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A8B9AD-D227-4743-8CB5-E483A370A727}"/>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5" name="Group 4">
            <a:extLst>
              <a:ext uri="{FF2B5EF4-FFF2-40B4-BE49-F238E27FC236}">
                <a16:creationId xmlns:a16="http://schemas.microsoft.com/office/drawing/2014/main" id="{5BF8D03D-47C0-41E8-AC61-7CFD60E15350}"/>
              </a:ext>
            </a:extLst>
          </p:cNvPr>
          <p:cNvGrpSpPr/>
          <p:nvPr userDrawn="1"/>
        </p:nvGrpSpPr>
        <p:grpSpPr>
          <a:xfrm>
            <a:off x="0" y="0"/>
            <a:ext cx="12192000" cy="3255962"/>
            <a:chOff x="0" y="1770061"/>
            <a:chExt cx="12192000" cy="3255962"/>
          </a:xfrm>
          <a:solidFill>
            <a:schemeClr val="bg1"/>
          </a:solidFill>
        </p:grpSpPr>
        <p:sp>
          <p:nvSpPr>
            <p:cNvPr id="6" name="Rectangle 5">
              <a:extLst>
                <a:ext uri="{FF2B5EF4-FFF2-40B4-BE49-F238E27FC236}">
                  <a16:creationId xmlns:a16="http://schemas.microsoft.com/office/drawing/2014/main" id="{F1B6F83B-9DF1-4F19-B1AC-3333433E87C3}"/>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704CD840-2ACE-477C-A80E-108FF9E4B065}"/>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77898049-A5BE-4DFF-AFE6-0E8B4CA9377A}"/>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A0DFAF6A-F637-4D6A-90DD-3249619233DD}"/>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4E5B1694-AD10-4834-B860-8D888F0D4038}"/>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1" name="Right Triangle 10">
            <a:extLst>
              <a:ext uri="{FF2B5EF4-FFF2-40B4-BE49-F238E27FC236}">
                <a16:creationId xmlns:a16="http://schemas.microsoft.com/office/drawing/2014/main" id="{3D1FFA0A-3D09-4EA6-BD34-F11CB6BB9646}"/>
              </a:ext>
            </a:extLst>
          </p:cNvPr>
          <p:cNvSpPr/>
          <p:nvPr userDrawn="1"/>
        </p:nvSpPr>
        <p:spPr>
          <a:xfrm rot="18900000" flipH="1">
            <a:off x="435769" y="4610894"/>
            <a:ext cx="219075" cy="21748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accent2"/>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latin typeface="+mj-lt"/>
                <a:cs typeface="Arial" panose="020B0604020202020204" pitchFamily="34" charset="0"/>
              </a:defRPr>
            </a:lvl1pPr>
          </a:lstStyle>
          <a:p>
            <a:pPr lvl="0"/>
            <a:r>
              <a:rPr lang="en-US" noProof="0"/>
              <a:t>Edit Master text styles</a:t>
            </a:r>
          </a:p>
        </p:txBody>
      </p:sp>
    </p:spTree>
    <p:extLst>
      <p:ext uri="{BB962C8B-B14F-4D97-AF65-F5344CB8AC3E}">
        <p14:creationId xmlns:p14="http://schemas.microsoft.com/office/powerpoint/2010/main" val="1846700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with Image 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42C003-B969-45AB-A1F4-C3A53960DE88}"/>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6" name="Group 5">
            <a:extLst>
              <a:ext uri="{FF2B5EF4-FFF2-40B4-BE49-F238E27FC236}">
                <a16:creationId xmlns:a16="http://schemas.microsoft.com/office/drawing/2014/main" id="{99AF2D8F-3A65-4995-BBFE-FF344F133872}"/>
              </a:ext>
            </a:extLst>
          </p:cNvPr>
          <p:cNvGrpSpPr/>
          <p:nvPr userDrawn="1"/>
        </p:nvGrpSpPr>
        <p:grpSpPr>
          <a:xfrm>
            <a:off x="0" y="0"/>
            <a:ext cx="12192000" cy="3255962"/>
            <a:chOff x="0" y="1770061"/>
            <a:chExt cx="12192000" cy="3255962"/>
          </a:xfrm>
          <a:solidFill>
            <a:schemeClr val="accent3"/>
          </a:solidFill>
        </p:grpSpPr>
        <p:sp>
          <p:nvSpPr>
            <p:cNvPr id="7" name="Rectangle 6">
              <a:extLst>
                <a:ext uri="{FF2B5EF4-FFF2-40B4-BE49-F238E27FC236}">
                  <a16:creationId xmlns:a16="http://schemas.microsoft.com/office/drawing/2014/main" id="{2D750521-2915-4CD3-9602-AEDCBE71D9F3}"/>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37A887A2-B56B-4012-9EBB-48CA90CE7756}"/>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F384E624-3609-4A4A-87BF-7FE4088C019A}"/>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DF82CA12-80AB-4DC8-A880-55D662A15423}"/>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1CAE9D56-420B-4D79-8F13-1EE34B4ABF02}"/>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ight Triangle 11">
            <a:extLst>
              <a:ext uri="{FF2B5EF4-FFF2-40B4-BE49-F238E27FC236}">
                <a16:creationId xmlns:a16="http://schemas.microsoft.com/office/drawing/2014/main" id="{61CE08D8-6B34-4876-B7BD-62EC8B04D859}"/>
              </a:ext>
            </a:extLst>
          </p:cNvPr>
          <p:cNvSpPr/>
          <p:nvPr userDrawn="1"/>
        </p:nvSpPr>
        <p:spPr>
          <a:xfrm rot="18900000" flipH="1">
            <a:off x="435769" y="4610894"/>
            <a:ext cx="219075" cy="21748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A86DFD8D-D60C-4A20-9F26-B75F57335571}"/>
              </a:ext>
            </a:extLst>
          </p:cNvPr>
          <p:cNvSpPr/>
          <p:nvPr/>
        </p:nvSpPr>
        <p:spPr>
          <a:xfrm>
            <a:off x="6511925" y="131763"/>
            <a:ext cx="5416550" cy="5416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bg1"/>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solidFill>
                  <a:schemeClr val="bg1"/>
                </a:solidFill>
                <a:latin typeface="+mj-lt"/>
                <a:cs typeface="Arial" panose="020B0604020202020204" pitchFamily="34" charset="0"/>
              </a:defRPr>
            </a:lvl1pPr>
          </a:lstStyle>
          <a:p>
            <a:pPr lvl="0"/>
            <a:r>
              <a:rPr lang="en-US" noProof="0"/>
              <a:t>Edit Master text styles</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6715973" y="335810"/>
            <a:ext cx="5010912" cy="5010912"/>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2542343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EE7A0-1D71-4AE9-A7A8-91F84FED27F7}"/>
              </a:ext>
            </a:extLst>
          </p:cNvPr>
          <p:cNvSpPr>
            <a:spLocks noGrp="1"/>
          </p:cNvSpPr>
          <p:nvPr>
            <p:ph type="title"/>
          </p:nvPr>
        </p:nvSpPr>
        <p:spPr>
          <a:xfrm>
            <a:off x="640079" y="500492"/>
            <a:ext cx="10980413" cy="493421"/>
          </a:xfrm>
        </p:spPr>
        <p:txBody>
          <a:bodyPr/>
          <a:lstStyle/>
          <a:p>
            <a:r>
              <a:rPr lang="en-US" noProof="0"/>
              <a:t>Click to edit Master title style</a:t>
            </a:r>
          </a:p>
        </p:txBody>
      </p:sp>
      <p:sp>
        <p:nvSpPr>
          <p:cNvPr id="3" name="Slide Number Placeholder 4">
            <a:extLst>
              <a:ext uri="{FF2B5EF4-FFF2-40B4-BE49-F238E27FC236}">
                <a16:creationId xmlns:a16="http://schemas.microsoft.com/office/drawing/2014/main" id="{5088F80B-604C-4833-8AD7-DBF1E83B9856}"/>
              </a:ext>
            </a:extLst>
          </p:cNvPr>
          <p:cNvSpPr>
            <a:spLocks noGrp="1"/>
          </p:cNvSpPr>
          <p:nvPr>
            <p:ph type="sldNum" sz="quarter" idx="10"/>
          </p:nvPr>
        </p:nvSpPr>
        <p:spPr/>
        <p:txBody>
          <a:bodyPr/>
          <a:lstStyle>
            <a:lvl1pPr>
              <a:defRPr>
                <a:solidFill>
                  <a:srgbClr val="FFFFFF"/>
                </a:solidFill>
              </a:defRPr>
            </a:lvl1pPr>
          </a:lstStyle>
          <a:p>
            <a:pPr>
              <a:defRPr/>
            </a:pPr>
            <a:fld id="{E762372D-6B06-4FC9-A87D-85F1F130444A}" type="slidenum">
              <a:rPr lang="en-US"/>
              <a:pPr>
                <a:defRPr/>
              </a:pPr>
              <a:t>‹#›</a:t>
            </a:fld>
            <a:endParaRPr lang="en-US" dirty="0"/>
          </a:p>
        </p:txBody>
      </p:sp>
    </p:spTree>
    <p:extLst>
      <p:ext uri="{BB962C8B-B14F-4D97-AF65-F5344CB8AC3E}">
        <p14:creationId xmlns:p14="http://schemas.microsoft.com/office/powerpoint/2010/main" val="2105640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Slide 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CA2747-A16F-4937-A044-15F4E5A1DCD9}"/>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1">
            <a:extLst>
              <a:ext uri="{FF2B5EF4-FFF2-40B4-BE49-F238E27FC236}">
                <a16:creationId xmlns:a16="http://schemas.microsoft.com/office/drawing/2014/main" id="{75DD73A6-029C-4F07-B3E9-0178A4527BFA}"/>
              </a:ext>
            </a:extLst>
          </p:cNvPr>
          <p:cNvSpPr/>
          <p:nvPr userDrawn="1"/>
        </p:nvSpPr>
        <p:spPr>
          <a:xfrm rot="19800000">
            <a:off x="-1368425" y="-966788"/>
            <a:ext cx="8281988" cy="3255963"/>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Oval 5">
            <a:extLst>
              <a:ext uri="{FF2B5EF4-FFF2-40B4-BE49-F238E27FC236}">
                <a16:creationId xmlns:a16="http://schemas.microsoft.com/office/drawing/2014/main" id="{5CFCD2C1-96A3-4352-9448-29F60F15030D}"/>
              </a:ext>
            </a:extLst>
          </p:cNvPr>
          <p:cNvSpPr/>
          <p:nvPr userDrawn="1"/>
        </p:nvSpPr>
        <p:spPr>
          <a:xfrm>
            <a:off x="423863" y="1400175"/>
            <a:ext cx="3698875" cy="3698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F0E72022-4D1A-4310-8048-0909061EEFC5}"/>
              </a:ext>
            </a:extLst>
          </p:cNvPr>
          <p:cNvSpPr txBox="1">
            <a:spLocks/>
          </p:cNvSpPr>
          <p:nvPr userDrawn="1"/>
        </p:nvSpPr>
        <p:spPr bwMode="auto">
          <a:xfrm>
            <a:off x="4411663" y="1924050"/>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FFFFFF"/>
                </a:solidFill>
              </a:rPr>
              <a:t>“</a:t>
            </a:r>
          </a:p>
        </p:txBody>
      </p:sp>
      <p:sp>
        <p:nvSpPr>
          <p:cNvPr id="8" name="Oval 7">
            <a:extLst>
              <a:ext uri="{FF2B5EF4-FFF2-40B4-BE49-F238E27FC236}">
                <a16:creationId xmlns:a16="http://schemas.microsoft.com/office/drawing/2014/main" id="{AB974BDF-F388-4137-BA69-053FBFAF4CA8}"/>
              </a:ext>
            </a:extLst>
          </p:cNvPr>
          <p:cNvSpPr/>
          <p:nvPr userDrawn="1"/>
        </p:nvSpPr>
        <p:spPr>
          <a:xfrm>
            <a:off x="11231563" y="6327775"/>
            <a:ext cx="388937" cy="39052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110169D9-4D07-408E-90F6-E27F28960531}"/>
              </a:ext>
            </a:extLst>
          </p:cNvPr>
          <p:cNvCxnSpPr/>
          <p:nvPr userDrawn="1"/>
        </p:nvCxnSpPr>
        <p:spPr>
          <a:xfrm>
            <a:off x="11107738" y="6294438"/>
            <a:ext cx="0" cy="4572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B8CC312-44A2-471A-B5FA-0D3D26EDA6DF}"/>
              </a:ext>
            </a:extLst>
          </p:cNvPr>
          <p:cNvCxnSpPr/>
          <p:nvPr userDrawn="1"/>
        </p:nvCxnSpPr>
        <p:spPr>
          <a:xfrm>
            <a:off x="0" y="6523038"/>
            <a:ext cx="111093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5124562" y="2409371"/>
            <a:ext cx="6354526" cy="3577863"/>
          </a:xfrm>
        </p:spPr>
        <p:txBody>
          <a:bodyPr rtlCol="0" anchor="t">
            <a:noAutofit/>
          </a:bodyPr>
          <a:lstStyle>
            <a:lvl1pPr>
              <a:lnSpc>
                <a:spcPct val="100000"/>
              </a:lnSpc>
              <a:defRPr lang="en-GB" sz="3200" b="1" spc="0">
                <a:solidFill>
                  <a:schemeClr val="bg1"/>
                </a:solidFill>
                <a:latin typeface="+mj-lt"/>
              </a:defRPr>
            </a:lvl1pPr>
          </a:lstStyle>
          <a:p>
            <a:pPr lvl="0"/>
            <a:r>
              <a:rPr lang="en-US" noProof="0"/>
              <a:t>Click to edit Master title style</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562502" y="1539126"/>
            <a:ext cx="3421745" cy="3421745"/>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93A71E6B-91E1-4480-81AE-A0D04B28904B}"/>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3471C3DD-7F1A-40F6-8AD1-E2EEAEA69A63}" type="slidenum">
              <a:rPr lang="en-US"/>
              <a:pPr>
                <a:defRPr/>
              </a:pPr>
              <a:t>‹#›</a:t>
            </a:fld>
            <a:endParaRPr lang="en-US" dirty="0"/>
          </a:p>
        </p:txBody>
      </p:sp>
    </p:spTree>
    <p:extLst>
      <p:ext uri="{BB962C8B-B14F-4D97-AF65-F5344CB8AC3E}">
        <p14:creationId xmlns:p14="http://schemas.microsoft.com/office/powerpoint/2010/main" val="172178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410E0-4C8A-5B81-7971-4910407FB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6E3058-CF05-3291-7EBA-F80A1FC938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3C3B38-8907-EE4C-F579-B7C7B00E305F}"/>
              </a:ext>
            </a:extLst>
          </p:cNvPr>
          <p:cNvSpPr>
            <a:spLocks noGrp="1"/>
          </p:cNvSpPr>
          <p:nvPr>
            <p:ph type="dt" sz="half" idx="10"/>
          </p:nvPr>
        </p:nvSpPr>
        <p:spPr/>
        <p:txBody>
          <a:bodyPr/>
          <a:lstStyle/>
          <a:p>
            <a:fld id="{DAAC8DD7-508C-482F-AB10-65508E38F5EA}" type="datetimeFigureOut">
              <a:rPr lang="en-US" smtClean="0"/>
              <a:t>22-Sep-25</a:t>
            </a:fld>
            <a:endParaRPr lang="en-US" dirty="0"/>
          </a:p>
        </p:txBody>
      </p:sp>
      <p:sp>
        <p:nvSpPr>
          <p:cNvPr id="5" name="Footer Placeholder 4">
            <a:extLst>
              <a:ext uri="{FF2B5EF4-FFF2-40B4-BE49-F238E27FC236}">
                <a16:creationId xmlns:a16="http://schemas.microsoft.com/office/drawing/2014/main" id="{343F17A1-0B3D-2566-77C1-CE393DBED4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96AFF-3013-9624-3CCD-18F304A198B7}"/>
              </a:ext>
            </a:extLst>
          </p:cNvPr>
          <p:cNvSpPr>
            <a:spLocks noGrp="1"/>
          </p:cNvSpPr>
          <p:nvPr>
            <p:ph type="sldNum" sz="quarter" idx="12"/>
          </p:nvPr>
        </p:nvSpPr>
        <p:spPr/>
        <p:txBody>
          <a:bodyPr/>
          <a:lstStyle/>
          <a:p>
            <a:fld id="{154D7E47-3C57-41DA-9499-7EE23851C60A}" type="slidenum">
              <a:rPr lang="en-US" smtClean="0"/>
              <a:t>‹#›</a:t>
            </a:fld>
            <a:endParaRPr lang="en-US" dirty="0"/>
          </a:p>
        </p:txBody>
      </p:sp>
    </p:spTree>
    <p:extLst>
      <p:ext uri="{BB962C8B-B14F-4D97-AF65-F5344CB8AC3E}">
        <p14:creationId xmlns:p14="http://schemas.microsoft.com/office/powerpoint/2010/main" val="11194187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Slide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C35CE8-5A19-4820-8FC5-BAAFD2E811E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1">
            <a:extLst>
              <a:ext uri="{FF2B5EF4-FFF2-40B4-BE49-F238E27FC236}">
                <a16:creationId xmlns:a16="http://schemas.microsoft.com/office/drawing/2014/main" id="{01221872-2C13-4FB7-A087-5AE36C3B547A}"/>
              </a:ext>
            </a:extLst>
          </p:cNvPr>
          <p:cNvSpPr/>
          <p:nvPr userDrawn="1"/>
        </p:nvSpPr>
        <p:spPr>
          <a:xfrm rot="19800000">
            <a:off x="-1368425" y="-966788"/>
            <a:ext cx="8281988" cy="3255963"/>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Oval 5">
            <a:extLst>
              <a:ext uri="{FF2B5EF4-FFF2-40B4-BE49-F238E27FC236}">
                <a16:creationId xmlns:a16="http://schemas.microsoft.com/office/drawing/2014/main" id="{D4A554E4-6E06-467F-B492-1C9DED89AB62}"/>
              </a:ext>
            </a:extLst>
          </p:cNvPr>
          <p:cNvSpPr/>
          <p:nvPr userDrawn="1"/>
        </p:nvSpPr>
        <p:spPr>
          <a:xfrm>
            <a:off x="423863" y="1400175"/>
            <a:ext cx="3698875" cy="3698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C9751B38-3C93-4F90-B3F3-425B1C117056}"/>
              </a:ext>
            </a:extLst>
          </p:cNvPr>
          <p:cNvSpPr txBox="1">
            <a:spLocks/>
          </p:cNvSpPr>
          <p:nvPr userDrawn="1"/>
        </p:nvSpPr>
        <p:spPr bwMode="auto">
          <a:xfrm>
            <a:off x="4411663" y="1924050"/>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44546A"/>
                </a:solidFill>
              </a:rPr>
              <a:t>“</a:t>
            </a:r>
          </a:p>
        </p:txBody>
      </p:sp>
      <p:sp>
        <p:nvSpPr>
          <p:cNvPr id="8" name="Oval 7">
            <a:extLst>
              <a:ext uri="{FF2B5EF4-FFF2-40B4-BE49-F238E27FC236}">
                <a16:creationId xmlns:a16="http://schemas.microsoft.com/office/drawing/2014/main" id="{42CB7544-175C-4700-BAC9-FFA29726285A}"/>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939A2846-7479-4E04-9E37-A7B183A6AE92}"/>
              </a:ext>
            </a:extLst>
          </p:cNvPr>
          <p:cNvCxnSpPr/>
          <p:nvPr userDrawn="1"/>
        </p:nvCxnSpPr>
        <p:spPr>
          <a:xfrm>
            <a:off x="11107738" y="6294438"/>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563F34C-4F20-496E-8A28-12BE1CA0213D}"/>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5124562" y="2409371"/>
            <a:ext cx="6354526" cy="3577863"/>
          </a:xfrm>
        </p:spPr>
        <p:txBody>
          <a:bodyPr rtlCol="0" anchor="t">
            <a:noAutofit/>
          </a:bodyPr>
          <a:lstStyle>
            <a:lvl1pPr>
              <a:lnSpc>
                <a:spcPct val="100000"/>
              </a:lnSpc>
              <a:defRPr lang="en-GB" sz="3200" b="1" spc="0">
                <a:solidFill>
                  <a:schemeClr val="tx2"/>
                </a:solidFill>
                <a:latin typeface="+mj-lt"/>
              </a:defRPr>
            </a:lvl1pPr>
          </a:lstStyle>
          <a:p>
            <a:pPr lvl="0"/>
            <a:r>
              <a:rPr lang="en-US" noProof="0"/>
              <a:t>Click to edit Master title style</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562502" y="1539126"/>
            <a:ext cx="3421745" cy="3421745"/>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B4A46569-5F2E-4A8B-B67F-22DC18C02016}"/>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84D877F5-2B69-4F9C-B502-3E391431CD7E}" type="slidenum">
              <a:rPr lang="en-US"/>
              <a:pPr>
                <a:defRPr/>
              </a:pPr>
              <a:t>‹#›</a:t>
            </a:fld>
            <a:endParaRPr lang="en-US" dirty="0"/>
          </a:p>
        </p:txBody>
      </p:sp>
    </p:spTree>
    <p:extLst>
      <p:ext uri="{BB962C8B-B14F-4D97-AF65-F5344CB8AC3E}">
        <p14:creationId xmlns:p14="http://schemas.microsoft.com/office/powerpoint/2010/main" val="1844911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 Curv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6EF2D3-9525-4B6A-92E0-0CA2E486A1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9">
            <a:extLst>
              <a:ext uri="{FF2B5EF4-FFF2-40B4-BE49-F238E27FC236}">
                <a16:creationId xmlns:a16="http://schemas.microsoft.com/office/drawing/2014/main" id="{0AEE14D0-26A1-4153-AF34-38792145AAC5}"/>
              </a:ext>
            </a:extLst>
          </p:cNvPr>
          <p:cNvSpPr>
            <a:spLocks/>
          </p:cNvSpPr>
          <p:nvPr/>
        </p:nvSpPr>
        <p:spPr bwMode="auto">
          <a:xfrm rot="20994946">
            <a:off x="-308388" y="270107"/>
            <a:ext cx="12759629" cy="3500921"/>
          </a:xfrm>
          <a:custGeom>
            <a:avLst/>
            <a:gdLst>
              <a:gd name="connsiteX0" fmla="*/ 10516035 w 12759629"/>
              <a:gd name="connsiteY0" fmla="*/ 2541856 h 3500921"/>
              <a:gd name="connsiteX1" fmla="*/ 12070532 w 12759629"/>
              <a:gd name="connsiteY1" fmla="*/ 3047516 h 3500921"/>
              <a:gd name="connsiteX2" fmla="*/ 12340450 w 12759629"/>
              <a:gd name="connsiteY2" fmla="*/ 3189806 h 3500921"/>
              <a:gd name="connsiteX3" fmla="*/ 12320059 w 12759629"/>
              <a:gd name="connsiteY3" fmla="*/ 3304463 h 3500921"/>
              <a:gd name="connsiteX4" fmla="*/ 12187055 w 12759629"/>
              <a:gd name="connsiteY4" fmla="*/ 3237627 h 3500921"/>
              <a:gd name="connsiteX5" fmla="*/ 9703854 w 12759629"/>
              <a:gd name="connsiteY5" fmla="*/ 2636906 h 3500921"/>
              <a:gd name="connsiteX6" fmla="*/ 6410869 w 12759629"/>
              <a:gd name="connsiteY6" fmla="*/ 3114646 h 3500921"/>
              <a:gd name="connsiteX7" fmla="*/ 3103029 w 12759629"/>
              <a:gd name="connsiteY7" fmla="*/ 3500820 h 3500921"/>
              <a:gd name="connsiteX8" fmla="*/ 27535 w 12759629"/>
              <a:gd name="connsiteY8" fmla="*/ 2961569 h 3500921"/>
              <a:gd name="connsiteX9" fmla="*/ 0 w 12759629"/>
              <a:gd name="connsiteY9" fmla="*/ 2948829 h 3500921"/>
              <a:gd name="connsiteX10" fmla="*/ 6084 w 12759629"/>
              <a:gd name="connsiteY10" fmla="*/ 2914623 h 3500921"/>
              <a:gd name="connsiteX11" fmla="*/ 36566 w 12759629"/>
              <a:gd name="connsiteY11" fmla="*/ 2929330 h 3500921"/>
              <a:gd name="connsiteX12" fmla="*/ 3107981 w 12759629"/>
              <a:gd name="connsiteY12" fmla="*/ 3484895 h 3500921"/>
              <a:gd name="connsiteX13" fmla="*/ 6410869 w 12759629"/>
              <a:gd name="connsiteY13" fmla="*/ 3035023 h 3500921"/>
              <a:gd name="connsiteX14" fmla="*/ 9693950 w 12759629"/>
              <a:gd name="connsiteY14" fmla="*/ 2477659 h 3500921"/>
              <a:gd name="connsiteX15" fmla="*/ 10516035 w 12759629"/>
              <a:gd name="connsiteY15" fmla="*/ 2541856 h 3500921"/>
              <a:gd name="connsiteX16" fmla="*/ 10663864 w 12759629"/>
              <a:gd name="connsiteY16" fmla="*/ 1743885 h 3500921"/>
              <a:gd name="connsiteX17" fmla="*/ 12361031 w 12759629"/>
              <a:gd name="connsiteY17" fmla="*/ 2490300 h 3500921"/>
              <a:gd name="connsiteX18" fmla="*/ 12452364 w 12759629"/>
              <a:gd name="connsiteY18" fmla="*/ 2560519 h 3500921"/>
              <a:gd name="connsiteX19" fmla="*/ 12394470 w 12759629"/>
              <a:gd name="connsiteY19" fmla="*/ 2886055 h 3500921"/>
              <a:gd name="connsiteX20" fmla="*/ 12350704 w 12759629"/>
              <a:gd name="connsiteY20" fmla="*/ 2856440 h 3500921"/>
              <a:gd name="connsiteX21" fmla="*/ 9674113 w 12759629"/>
              <a:gd name="connsiteY21" fmla="*/ 2079999 h 3500921"/>
              <a:gd name="connsiteX22" fmla="*/ 6410950 w 12759629"/>
              <a:gd name="connsiteY22" fmla="*/ 2820279 h 3500921"/>
              <a:gd name="connsiteX23" fmla="*/ 3123029 w 12759629"/>
              <a:gd name="connsiteY23" fmla="*/ 3433200 h 3500921"/>
              <a:gd name="connsiteX24" fmla="*/ 64774 w 12759629"/>
              <a:gd name="connsiteY24" fmla="*/ 2832803 h 3500921"/>
              <a:gd name="connsiteX25" fmla="*/ 24504 w 12759629"/>
              <a:gd name="connsiteY25" fmla="*/ 2811044 h 3500921"/>
              <a:gd name="connsiteX26" fmla="*/ 47732 w 12759629"/>
              <a:gd name="connsiteY26" fmla="*/ 2680435 h 3500921"/>
              <a:gd name="connsiteX27" fmla="*/ 97636 w 12759629"/>
              <a:gd name="connsiteY27" fmla="*/ 2708386 h 3500921"/>
              <a:gd name="connsiteX28" fmla="*/ 3137884 w 12759629"/>
              <a:gd name="connsiteY28" fmla="*/ 3361559 h 3500921"/>
              <a:gd name="connsiteX29" fmla="*/ 6410950 w 12759629"/>
              <a:gd name="connsiteY29" fmla="*/ 2565559 h 3500921"/>
              <a:gd name="connsiteX30" fmla="*/ 9649354 w 12759629"/>
              <a:gd name="connsiteY30" fmla="*/ 1697920 h 3500921"/>
              <a:gd name="connsiteX31" fmla="*/ 10663864 w 12759629"/>
              <a:gd name="connsiteY31" fmla="*/ 1743885 h 3500921"/>
              <a:gd name="connsiteX32" fmla="*/ 10969792 w 12759629"/>
              <a:gd name="connsiteY32" fmla="*/ 889041 h 3500921"/>
              <a:gd name="connsiteX33" fmla="*/ 12565593 w 12759629"/>
              <a:gd name="connsiteY33" fmla="*/ 1623395 h 3500921"/>
              <a:gd name="connsiteX34" fmla="*/ 12612354 w 12759629"/>
              <a:gd name="connsiteY34" fmla="*/ 1660905 h 3500921"/>
              <a:gd name="connsiteX35" fmla="*/ 12489095 w 12759629"/>
              <a:gd name="connsiteY35" fmla="*/ 2353982 h 3500921"/>
              <a:gd name="connsiteX36" fmla="*/ 12488942 w 12759629"/>
              <a:gd name="connsiteY36" fmla="*/ 2353851 h 3500921"/>
              <a:gd name="connsiteX37" fmla="*/ 9633837 w 12759629"/>
              <a:gd name="connsiteY37" fmla="*/ 1455647 h 3500921"/>
              <a:gd name="connsiteX38" fmla="*/ 6410394 w 12759629"/>
              <a:gd name="connsiteY38" fmla="*/ 2398498 h 3500921"/>
              <a:gd name="connsiteX39" fmla="*/ 3147339 w 12759629"/>
              <a:gd name="connsiteY39" fmla="*/ 3281676 h 3500921"/>
              <a:gd name="connsiteX40" fmla="*/ 120302 w 12759629"/>
              <a:gd name="connsiteY40" fmla="*/ 2620525 h 3500921"/>
              <a:gd name="connsiteX41" fmla="*/ 64391 w 12759629"/>
              <a:gd name="connsiteY41" fmla="*/ 2586765 h 3500921"/>
              <a:gd name="connsiteX42" fmla="*/ 129014 w 12759629"/>
              <a:gd name="connsiteY42" fmla="*/ 2223396 h 3500921"/>
              <a:gd name="connsiteX43" fmla="*/ 207516 w 12759629"/>
              <a:gd name="connsiteY43" fmla="*/ 2271822 h 3500921"/>
              <a:gd name="connsiteX44" fmla="*/ 3196854 w 12759629"/>
              <a:gd name="connsiteY44" fmla="*/ 2875891 h 3500921"/>
              <a:gd name="connsiteX45" fmla="*/ 6410395 w 12759629"/>
              <a:gd name="connsiteY45" fmla="*/ 1805735 h 3500921"/>
              <a:gd name="connsiteX46" fmla="*/ 9579371 w 12759629"/>
              <a:gd name="connsiteY46" fmla="*/ 846970 h 3500921"/>
              <a:gd name="connsiteX47" fmla="*/ 10969792 w 12759629"/>
              <a:gd name="connsiteY47" fmla="*/ 889041 h 3500921"/>
              <a:gd name="connsiteX48" fmla="*/ 12695153 w 12759629"/>
              <a:gd name="connsiteY48" fmla="*/ 821327 h 3500921"/>
              <a:gd name="connsiteX49" fmla="*/ 12759629 w 12759629"/>
              <a:gd name="connsiteY49" fmla="*/ 832794 h 3500921"/>
              <a:gd name="connsiteX50" fmla="*/ 12754040 w 12759629"/>
              <a:gd name="connsiteY50" fmla="*/ 864218 h 3500921"/>
              <a:gd name="connsiteX51" fmla="*/ 9634801 w 12759629"/>
              <a:gd name="connsiteY51" fmla="*/ 277064 h 3500921"/>
              <a:gd name="connsiteX52" fmla="*/ 12174055 w 12759629"/>
              <a:gd name="connsiteY52" fmla="*/ 728654 h 3500921"/>
              <a:gd name="connsiteX53" fmla="*/ 12314087 w 12759629"/>
              <a:gd name="connsiteY53" fmla="*/ 809460 h 3500921"/>
              <a:gd name="connsiteX54" fmla="*/ 12513862 w 12759629"/>
              <a:gd name="connsiteY54" fmla="*/ 939924 h 3500921"/>
              <a:gd name="connsiteX55" fmla="*/ 12714277 w 12759629"/>
              <a:gd name="connsiteY55" fmla="*/ 1087803 h 3500921"/>
              <a:gd name="connsiteX56" fmla="*/ 12643623 w 12759629"/>
              <a:gd name="connsiteY56" fmla="*/ 1485082 h 3500921"/>
              <a:gd name="connsiteX57" fmla="*/ 12600454 w 12759629"/>
              <a:gd name="connsiteY57" fmla="*/ 1452040 h 3500921"/>
              <a:gd name="connsiteX58" fmla="*/ 9589210 w 12759629"/>
              <a:gd name="connsiteY58" fmla="*/ 735230 h 3500921"/>
              <a:gd name="connsiteX59" fmla="*/ 6425088 w 12759629"/>
              <a:gd name="connsiteY59" fmla="*/ 1694315 h 3500921"/>
              <a:gd name="connsiteX60" fmla="*/ 3221352 w 12759629"/>
              <a:gd name="connsiteY60" fmla="*/ 2804625 h 3500921"/>
              <a:gd name="connsiteX61" fmla="*/ 227896 w 12759629"/>
              <a:gd name="connsiteY61" fmla="*/ 2237254 h 3500921"/>
              <a:gd name="connsiteX62" fmla="*/ 136311 w 12759629"/>
              <a:gd name="connsiteY62" fmla="*/ 2182365 h 3500921"/>
              <a:gd name="connsiteX63" fmla="*/ 209053 w 12759629"/>
              <a:gd name="connsiteY63" fmla="*/ 1773343 h 3500921"/>
              <a:gd name="connsiteX64" fmla="*/ 316297 w 12759629"/>
              <a:gd name="connsiteY64" fmla="*/ 1834690 h 3500921"/>
              <a:gd name="connsiteX65" fmla="*/ 3216401 w 12759629"/>
              <a:gd name="connsiteY65" fmla="*/ 2350950 h 3500921"/>
              <a:gd name="connsiteX66" fmla="*/ 6425087 w 12759629"/>
              <a:gd name="connsiteY66" fmla="*/ 1240640 h 3500921"/>
              <a:gd name="connsiteX67" fmla="*/ 8321580 w 12759629"/>
              <a:gd name="connsiteY67" fmla="*/ 548189 h 3500921"/>
              <a:gd name="connsiteX68" fmla="*/ 9584258 w 12759629"/>
              <a:gd name="connsiteY68" fmla="*/ 281555 h 3500921"/>
              <a:gd name="connsiteX69" fmla="*/ 8076887 w 12759629"/>
              <a:gd name="connsiteY69" fmla="*/ 0 h 3500921"/>
              <a:gd name="connsiteX70" fmla="*/ 9077142 w 12759629"/>
              <a:gd name="connsiteY70" fmla="*/ 177888 h 3500921"/>
              <a:gd name="connsiteX71" fmla="*/ 8801496 w 12759629"/>
              <a:gd name="connsiteY71" fmla="*/ 241291 h 3500921"/>
              <a:gd name="connsiteX72" fmla="*/ 6485520 w 12759629"/>
              <a:gd name="connsiteY72" fmla="*/ 1101274 h 3500921"/>
              <a:gd name="connsiteX73" fmla="*/ 3365985 w 12759629"/>
              <a:gd name="connsiteY73" fmla="*/ 2267067 h 3500921"/>
              <a:gd name="connsiteX74" fmla="*/ 393929 w 12759629"/>
              <a:gd name="connsiteY74" fmla="*/ 1766952 h 3500921"/>
              <a:gd name="connsiteX75" fmla="*/ 227146 w 12759629"/>
              <a:gd name="connsiteY75" fmla="*/ 1671603 h 3500921"/>
              <a:gd name="connsiteX76" fmla="*/ 298125 w 12759629"/>
              <a:gd name="connsiteY76" fmla="*/ 1272495 h 3500921"/>
              <a:gd name="connsiteX77" fmla="*/ 466713 w 12759629"/>
              <a:gd name="connsiteY77" fmla="*/ 1365124 h 3500921"/>
              <a:gd name="connsiteX78" fmla="*/ 3346178 w 12759629"/>
              <a:gd name="connsiteY78" fmla="*/ 1817461 h 3500921"/>
              <a:gd name="connsiteX79" fmla="*/ 6470665 w 12759629"/>
              <a:gd name="connsiteY79" fmla="*/ 651668 h 3500921"/>
              <a:gd name="connsiteX80" fmla="*/ 7856352 w 12759629"/>
              <a:gd name="connsiteY80" fmla="*/ 73683 h 350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759629" h="3500921">
                <a:moveTo>
                  <a:pt x="10516035" y="2541856"/>
                </a:moveTo>
                <a:cubicBezTo>
                  <a:pt x="11030903" y="2624900"/>
                  <a:pt x="11548218" y="2790173"/>
                  <a:pt x="12070532" y="3047516"/>
                </a:cubicBezTo>
                <a:lnTo>
                  <a:pt x="12340450" y="3189806"/>
                </a:lnTo>
                <a:lnTo>
                  <a:pt x="12320059" y="3304463"/>
                </a:lnTo>
                <a:lnTo>
                  <a:pt x="12187055" y="3237627"/>
                </a:lnTo>
                <a:cubicBezTo>
                  <a:pt x="11350964" y="2834721"/>
                  <a:pt x="10524624" y="2642878"/>
                  <a:pt x="9703854" y="2636906"/>
                </a:cubicBezTo>
                <a:cubicBezTo>
                  <a:pt x="8604542" y="2609038"/>
                  <a:pt x="7510181" y="2915588"/>
                  <a:pt x="6410869" y="3114646"/>
                </a:cubicBezTo>
                <a:cubicBezTo>
                  <a:pt x="5311558" y="3349536"/>
                  <a:pt x="4207293" y="3484895"/>
                  <a:pt x="3103029" y="3500820"/>
                </a:cubicBezTo>
                <a:cubicBezTo>
                  <a:pt x="2072424" y="3504552"/>
                  <a:pt x="1041819" y="3406811"/>
                  <a:pt x="27535" y="2961569"/>
                </a:cubicBezTo>
                <a:lnTo>
                  <a:pt x="0" y="2948829"/>
                </a:lnTo>
                <a:lnTo>
                  <a:pt x="6084" y="2914623"/>
                </a:lnTo>
                <a:lnTo>
                  <a:pt x="36566" y="2929330"/>
                </a:lnTo>
                <a:cubicBezTo>
                  <a:pt x="1046771" y="3391821"/>
                  <a:pt x="2077376" y="3496093"/>
                  <a:pt x="3107981" y="3484895"/>
                </a:cubicBezTo>
                <a:cubicBezTo>
                  <a:pt x="4212245" y="3461008"/>
                  <a:pt x="5311557" y="3305743"/>
                  <a:pt x="6410869" y="3035023"/>
                </a:cubicBezTo>
                <a:cubicBezTo>
                  <a:pt x="7510181" y="2808097"/>
                  <a:pt x="8599590" y="2469697"/>
                  <a:pt x="9693950" y="2477659"/>
                </a:cubicBezTo>
                <a:cubicBezTo>
                  <a:pt x="9967541" y="2476664"/>
                  <a:pt x="10241440" y="2497565"/>
                  <a:pt x="10516035" y="2541856"/>
                </a:cubicBezTo>
                <a:close/>
                <a:moveTo>
                  <a:pt x="10663864" y="1743885"/>
                </a:moveTo>
                <a:cubicBezTo>
                  <a:pt x="11223806" y="1839737"/>
                  <a:pt x="11787945" y="2065808"/>
                  <a:pt x="12361031" y="2490300"/>
                </a:cubicBezTo>
                <a:lnTo>
                  <a:pt x="12452364" y="2560519"/>
                </a:lnTo>
                <a:lnTo>
                  <a:pt x="12394470" y="2886055"/>
                </a:lnTo>
                <a:lnTo>
                  <a:pt x="12350704" y="2856440"/>
                </a:lnTo>
                <a:cubicBezTo>
                  <a:pt x="11444342" y="2270184"/>
                  <a:pt x="10559227" y="2047662"/>
                  <a:pt x="9674113" y="2079999"/>
                </a:cubicBezTo>
                <a:cubicBezTo>
                  <a:pt x="8584741" y="2107859"/>
                  <a:pt x="7505273" y="2521779"/>
                  <a:pt x="6410950" y="2820279"/>
                </a:cubicBezTo>
                <a:cubicBezTo>
                  <a:pt x="5321578" y="3162559"/>
                  <a:pt x="4222304" y="3385439"/>
                  <a:pt x="3123029" y="3433200"/>
                </a:cubicBezTo>
                <a:cubicBezTo>
                  <a:pt x="2092458" y="3466780"/>
                  <a:pt x="1066240" y="3346448"/>
                  <a:pt x="64774" y="2832803"/>
                </a:cubicBezTo>
                <a:lnTo>
                  <a:pt x="24504" y="2811044"/>
                </a:lnTo>
                <a:lnTo>
                  <a:pt x="47732" y="2680435"/>
                </a:lnTo>
                <a:lnTo>
                  <a:pt x="97636" y="2708386"/>
                </a:lnTo>
                <a:cubicBezTo>
                  <a:pt x="1090380" y="3240061"/>
                  <a:pt x="2111955" y="3424990"/>
                  <a:pt x="3137884" y="3361559"/>
                </a:cubicBezTo>
                <a:cubicBezTo>
                  <a:pt x="4232207" y="3297879"/>
                  <a:pt x="5326530" y="2951619"/>
                  <a:pt x="6410950" y="2565559"/>
                </a:cubicBezTo>
                <a:cubicBezTo>
                  <a:pt x="7495369" y="2191439"/>
                  <a:pt x="8569886" y="1777519"/>
                  <a:pt x="9649354" y="1697920"/>
                </a:cubicBezTo>
                <a:cubicBezTo>
                  <a:pt x="9986687" y="1675532"/>
                  <a:pt x="10324505" y="1685793"/>
                  <a:pt x="10663864" y="1743885"/>
                </a:cubicBezTo>
                <a:close/>
                <a:moveTo>
                  <a:pt x="10969792" y="889041"/>
                </a:moveTo>
                <a:cubicBezTo>
                  <a:pt x="11494753" y="992910"/>
                  <a:pt x="12025114" y="1215559"/>
                  <a:pt x="12565593" y="1623395"/>
                </a:cubicBezTo>
                <a:lnTo>
                  <a:pt x="12612354" y="1660905"/>
                </a:lnTo>
                <a:lnTo>
                  <a:pt x="12489095" y="2353982"/>
                </a:lnTo>
                <a:lnTo>
                  <a:pt x="12488942" y="2353851"/>
                </a:lnTo>
                <a:cubicBezTo>
                  <a:pt x="11517970" y="1566603"/>
                  <a:pt x="10574007" y="1375584"/>
                  <a:pt x="9633837" y="1455647"/>
                </a:cubicBezTo>
                <a:cubicBezTo>
                  <a:pt x="8559356" y="1547147"/>
                  <a:pt x="7489826" y="1988736"/>
                  <a:pt x="6410394" y="2398498"/>
                </a:cubicBezTo>
                <a:cubicBezTo>
                  <a:pt x="5330962" y="2812239"/>
                  <a:pt x="4236674" y="3198132"/>
                  <a:pt x="3147339" y="3281676"/>
                </a:cubicBezTo>
                <a:cubicBezTo>
                  <a:pt x="2126087" y="3367457"/>
                  <a:pt x="1104834" y="3187502"/>
                  <a:pt x="120302" y="2620525"/>
                </a:cubicBezTo>
                <a:lnTo>
                  <a:pt x="64391" y="2586765"/>
                </a:lnTo>
                <a:lnTo>
                  <a:pt x="129014" y="2223396"/>
                </a:lnTo>
                <a:lnTo>
                  <a:pt x="207516" y="2271822"/>
                </a:lnTo>
                <a:cubicBezTo>
                  <a:pt x="1182202" y="2845122"/>
                  <a:pt x="2189528" y="3021347"/>
                  <a:pt x="3196854" y="2875891"/>
                </a:cubicBezTo>
                <a:cubicBezTo>
                  <a:pt x="4271335" y="2732674"/>
                  <a:pt x="5345816" y="2227432"/>
                  <a:pt x="6410395" y="1805735"/>
                </a:cubicBezTo>
                <a:cubicBezTo>
                  <a:pt x="7474973" y="1348233"/>
                  <a:pt x="8524696" y="978253"/>
                  <a:pt x="9579371" y="846970"/>
                </a:cubicBezTo>
                <a:cubicBezTo>
                  <a:pt x="10040791" y="798236"/>
                  <a:pt x="10503160" y="796713"/>
                  <a:pt x="10969792" y="889041"/>
                </a:cubicBezTo>
                <a:close/>
                <a:moveTo>
                  <a:pt x="12695153" y="821327"/>
                </a:moveTo>
                <a:lnTo>
                  <a:pt x="12759629" y="832794"/>
                </a:lnTo>
                <a:lnTo>
                  <a:pt x="12754040" y="864218"/>
                </a:lnTo>
                <a:close/>
                <a:moveTo>
                  <a:pt x="9634801" y="277064"/>
                </a:moveTo>
                <a:lnTo>
                  <a:pt x="12174055" y="728654"/>
                </a:lnTo>
                <a:lnTo>
                  <a:pt x="12314087" y="809460"/>
                </a:lnTo>
                <a:cubicBezTo>
                  <a:pt x="12380513" y="850280"/>
                  <a:pt x="12447102" y="893724"/>
                  <a:pt x="12513862" y="939924"/>
                </a:cubicBezTo>
                <a:lnTo>
                  <a:pt x="12714277" y="1087803"/>
                </a:lnTo>
                <a:lnTo>
                  <a:pt x="12643623" y="1485082"/>
                </a:lnTo>
                <a:lnTo>
                  <a:pt x="12600454" y="1452040"/>
                </a:lnTo>
                <a:cubicBezTo>
                  <a:pt x="11566786" y="703751"/>
                  <a:pt x="10577998" y="623304"/>
                  <a:pt x="9589210" y="735230"/>
                </a:cubicBezTo>
                <a:cubicBezTo>
                  <a:pt x="8534502" y="874516"/>
                  <a:pt x="7484746" y="1232681"/>
                  <a:pt x="6425088" y="1694315"/>
                </a:cubicBezTo>
                <a:cubicBezTo>
                  <a:pt x="5365430" y="2120133"/>
                  <a:pt x="4295867" y="2649420"/>
                  <a:pt x="3221352" y="2804625"/>
                </a:cubicBezTo>
                <a:cubicBezTo>
                  <a:pt x="2218638" y="2965053"/>
                  <a:pt x="1207219" y="2796697"/>
                  <a:pt x="227896" y="2237254"/>
                </a:cubicBezTo>
                <a:lnTo>
                  <a:pt x="136311" y="2182365"/>
                </a:lnTo>
                <a:lnTo>
                  <a:pt x="209053" y="1773343"/>
                </a:lnTo>
                <a:lnTo>
                  <a:pt x="316297" y="1834690"/>
                </a:lnTo>
                <a:cubicBezTo>
                  <a:pt x="1266678" y="2353048"/>
                  <a:pt x="2241539" y="2507646"/>
                  <a:pt x="3216401" y="2350950"/>
                </a:cubicBezTo>
                <a:cubicBezTo>
                  <a:pt x="4290915" y="2195745"/>
                  <a:pt x="5365428" y="1666458"/>
                  <a:pt x="6425087" y="1240640"/>
                </a:cubicBezTo>
                <a:cubicBezTo>
                  <a:pt x="7058903" y="966047"/>
                  <a:pt x="7687765" y="723291"/>
                  <a:pt x="8321580" y="548189"/>
                </a:cubicBezTo>
                <a:cubicBezTo>
                  <a:pt x="8742473" y="428801"/>
                  <a:pt x="9163364" y="337269"/>
                  <a:pt x="9584258" y="281555"/>
                </a:cubicBezTo>
                <a:close/>
                <a:moveTo>
                  <a:pt x="8076887" y="0"/>
                </a:moveTo>
                <a:lnTo>
                  <a:pt x="9077142" y="177888"/>
                </a:lnTo>
                <a:lnTo>
                  <a:pt x="8801496" y="241291"/>
                </a:lnTo>
                <a:cubicBezTo>
                  <a:pt x="8029504" y="437310"/>
                  <a:pt x="7261690" y="740197"/>
                  <a:pt x="6485520" y="1101274"/>
                </a:cubicBezTo>
                <a:cubicBezTo>
                  <a:pt x="5455578" y="1546902"/>
                  <a:pt x="4420685" y="2091999"/>
                  <a:pt x="3365985" y="2267067"/>
                </a:cubicBezTo>
                <a:cubicBezTo>
                  <a:pt x="2377204" y="2449844"/>
                  <a:pt x="1379719" y="2303903"/>
                  <a:pt x="393929" y="1766952"/>
                </a:cubicBezTo>
                <a:lnTo>
                  <a:pt x="227146" y="1671603"/>
                </a:lnTo>
                <a:lnTo>
                  <a:pt x="298125" y="1272495"/>
                </a:lnTo>
                <a:lnTo>
                  <a:pt x="466713" y="1365124"/>
                </a:lnTo>
                <a:cubicBezTo>
                  <a:pt x="1420551" y="1863855"/>
                  <a:pt x="2389893" y="1992778"/>
                  <a:pt x="3346178" y="1817461"/>
                </a:cubicBezTo>
                <a:cubicBezTo>
                  <a:pt x="4400879" y="1642393"/>
                  <a:pt x="5440723" y="1097296"/>
                  <a:pt x="6470665" y="651668"/>
                </a:cubicBezTo>
                <a:cubicBezTo>
                  <a:pt x="6931168" y="433828"/>
                  <a:pt x="7394457" y="238369"/>
                  <a:pt x="7856352" y="73683"/>
                </a:cubicBezTo>
                <a:close/>
              </a:path>
            </a:pathLst>
          </a:custGeom>
          <a:gradFill flip="none" rotWithShape="1">
            <a:gsLst>
              <a:gs pos="23000">
                <a:schemeClr val="bg2">
                  <a:alpha val="0"/>
                </a:schemeClr>
              </a:gs>
              <a:gs pos="100000">
                <a:schemeClr val="bg2"/>
              </a:gs>
            </a:gsLst>
            <a:lin ang="0" scaled="1"/>
            <a:tileRect/>
          </a:gradFill>
          <a:ln>
            <a:noFill/>
          </a:ln>
        </p:spPr>
        <p:txBody>
          <a:bodyPr/>
          <a:lstStyle/>
          <a:p>
            <a:pPr eaLnBrk="1" fontAlgn="auto" hangingPunct="1">
              <a:spcBef>
                <a:spcPts val="0"/>
              </a:spcBef>
              <a:spcAft>
                <a:spcPts val="0"/>
              </a:spcAft>
              <a:defRPr/>
            </a:pPr>
            <a:endParaRPr lang="en-US" b="0" dirty="0">
              <a:solidFill>
                <a:srgbClr val="000000"/>
              </a:solidFill>
              <a:latin typeface="Calibri" panose="020F0502020204030204"/>
            </a:endParaRPr>
          </a:p>
        </p:txBody>
      </p:sp>
      <p:sp>
        <p:nvSpPr>
          <p:cNvPr id="6" name="Freeform: Shape 36">
            <a:extLst>
              <a:ext uri="{FF2B5EF4-FFF2-40B4-BE49-F238E27FC236}">
                <a16:creationId xmlns:a16="http://schemas.microsoft.com/office/drawing/2014/main" id="{BEC33F2A-C0C6-49CB-9963-92DF898AEAC7}"/>
              </a:ext>
            </a:extLst>
          </p:cNvPr>
          <p:cNvSpPr/>
          <p:nvPr userDrawn="1"/>
        </p:nvSpPr>
        <p:spPr>
          <a:xfrm>
            <a:off x="0" y="0"/>
            <a:ext cx="4716463" cy="4149725"/>
          </a:xfrm>
          <a:custGeom>
            <a:avLst/>
            <a:gdLst>
              <a:gd name="connsiteX0" fmla="*/ 0 w 4716581"/>
              <a:gd name="connsiteY0" fmla="*/ 0 h 4149353"/>
              <a:gd name="connsiteX1" fmla="*/ 4324798 w 4716581"/>
              <a:gd name="connsiteY1" fmla="*/ 0 h 4149353"/>
              <a:gd name="connsiteX2" fmla="*/ 4385617 w 4716581"/>
              <a:gd name="connsiteY2" fmla="*/ 100111 h 4149353"/>
              <a:gd name="connsiteX3" fmla="*/ 4716581 w 4716581"/>
              <a:gd name="connsiteY3" fmla="*/ 1407189 h 4149353"/>
              <a:gd name="connsiteX4" fmla="*/ 1974417 w 4716581"/>
              <a:gd name="connsiteY4" fmla="*/ 4149353 h 4149353"/>
              <a:gd name="connsiteX5" fmla="*/ 35414 w 4716581"/>
              <a:gd name="connsiteY5" fmla="*/ 3346192 h 4149353"/>
              <a:gd name="connsiteX6" fmla="*/ 0 w 4716581"/>
              <a:gd name="connsiteY6" fmla="*/ 3307226 h 414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6581" h="4149353">
                <a:moveTo>
                  <a:pt x="0" y="0"/>
                </a:moveTo>
                <a:lnTo>
                  <a:pt x="4324798" y="0"/>
                </a:lnTo>
                <a:lnTo>
                  <a:pt x="4385617" y="100111"/>
                </a:lnTo>
                <a:cubicBezTo>
                  <a:pt x="4596688" y="488657"/>
                  <a:pt x="4716581" y="933922"/>
                  <a:pt x="4716581" y="1407189"/>
                </a:cubicBezTo>
                <a:cubicBezTo>
                  <a:pt x="4716581" y="2921644"/>
                  <a:pt x="3488872" y="4149353"/>
                  <a:pt x="1974417" y="4149353"/>
                </a:cubicBezTo>
                <a:cubicBezTo>
                  <a:pt x="1217190" y="4149353"/>
                  <a:pt x="531649" y="3842426"/>
                  <a:pt x="35414" y="3346192"/>
                </a:cubicBezTo>
                <a:lnTo>
                  <a:pt x="0" y="33072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F456F44C-BEAE-4199-AB9D-BDE53500D4BC}"/>
              </a:ext>
            </a:extLst>
          </p:cNvPr>
          <p:cNvSpPr txBox="1">
            <a:spLocks/>
          </p:cNvSpPr>
          <p:nvPr userDrawn="1"/>
        </p:nvSpPr>
        <p:spPr bwMode="auto">
          <a:xfrm>
            <a:off x="976313" y="4475163"/>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44546A"/>
                </a:solidFill>
              </a:rPr>
              <a:t>“</a:t>
            </a:r>
          </a:p>
        </p:txBody>
      </p:sp>
      <p:sp>
        <p:nvSpPr>
          <p:cNvPr id="8" name="Oval 7">
            <a:extLst>
              <a:ext uri="{FF2B5EF4-FFF2-40B4-BE49-F238E27FC236}">
                <a16:creationId xmlns:a16="http://schemas.microsoft.com/office/drawing/2014/main" id="{3A49A47F-4F74-4D48-AACF-600A2ACA63BF}"/>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016F0C9B-291D-406A-870C-E308C46814F6}"/>
              </a:ext>
            </a:extLst>
          </p:cNvPr>
          <p:cNvCxnSpPr/>
          <p:nvPr userDrawn="1"/>
        </p:nvCxnSpPr>
        <p:spPr>
          <a:xfrm>
            <a:off x="11107738" y="6294438"/>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E5FE6FF-8587-4908-AF08-6EBCC4406F6B}"/>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1776770" y="4752155"/>
            <a:ext cx="9680574" cy="1310968"/>
          </a:xfrm>
        </p:spPr>
        <p:txBody>
          <a:bodyPr rtlCol="0" anchor="t">
            <a:noAutofit/>
          </a:bodyPr>
          <a:lstStyle>
            <a:lvl1pPr>
              <a:lnSpc>
                <a:spcPct val="100000"/>
              </a:lnSpc>
              <a:defRPr lang="en-GB" sz="2400" b="0" i="1" spc="0">
                <a:solidFill>
                  <a:schemeClr val="tx2"/>
                </a:solidFill>
                <a:latin typeface="+mj-lt"/>
              </a:defRPr>
            </a:lvl1pPr>
          </a:lstStyle>
          <a:p>
            <a:pPr lvl="0"/>
            <a:r>
              <a:rPr lang="en-US" noProof="0"/>
              <a:t>Click to edit Master title style</a:t>
            </a:r>
          </a:p>
        </p:txBody>
      </p:sp>
      <p:sp>
        <p:nvSpPr>
          <p:cNvPr id="35" name="Picture Placeholder 34">
            <a:extLst>
              <a:ext uri="{FF2B5EF4-FFF2-40B4-BE49-F238E27FC236}">
                <a16:creationId xmlns:a16="http://schemas.microsoft.com/office/drawing/2014/main" id="{87D3D51C-EF1C-4FF2-AB62-ADC1DF32A287}"/>
              </a:ext>
            </a:extLst>
          </p:cNvPr>
          <p:cNvSpPr>
            <a:spLocks noGrp="1"/>
          </p:cNvSpPr>
          <p:nvPr>
            <p:ph type="pic" sz="quarter" idx="14"/>
          </p:nvPr>
        </p:nvSpPr>
        <p:spPr>
          <a:xfrm>
            <a:off x="1" y="0"/>
            <a:ext cx="4524507" cy="3957278"/>
          </a:xfrm>
          <a:custGeom>
            <a:avLst/>
            <a:gdLst>
              <a:gd name="connsiteX0" fmla="*/ 8414 w 4524507"/>
              <a:gd name="connsiteY0" fmla="*/ 0 h 3957278"/>
              <a:gd name="connsiteX1" fmla="*/ 4048912 w 4524507"/>
              <a:gd name="connsiteY1" fmla="*/ 0 h 3957278"/>
              <a:gd name="connsiteX2" fmla="*/ 4098256 w 4524507"/>
              <a:gd name="connsiteY2" fmla="*/ 65987 h 3957278"/>
              <a:gd name="connsiteX3" fmla="*/ 4524507 w 4524507"/>
              <a:gd name="connsiteY3" fmla="*/ 1461436 h 3957278"/>
              <a:gd name="connsiteX4" fmla="*/ 2028663 w 4524507"/>
              <a:gd name="connsiteY4" fmla="*/ 3957278 h 3957278"/>
              <a:gd name="connsiteX5" fmla="*/ 102748 w 4524507"/>
              <a:gd name="connsiteY5" fmla="*/ 3049023 h 3957278"/>
              <a:gd name="connsiteX6" fmla="*/ 0 w 4524507"/>
              <a:gd name="connsiteY6" fmla="*/ 2911620 h 3957278"/>
              <a:gd name="connsiteX7" fmla="*/ 0 w 4524507"/>
              <a:gd name="connsiteY7" fmla="*/ 11253 h 395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4507" h="3957278">
                <a:moveTo>
                  <a:pt x="8414" y="0"/>
                </a:moveTo>
                <a:lnTo>
                  <a:pt x="4048912" y="0"/>
                </a:lnTo>
                <a:lnTo>
                  <a:pt x="4098256" y="65987"/>
                </a:lnTo>
                <a:cubicBezTo>
                  <a:pt x="4367369" y="464326"/>
                  <a:pt x="4524507" y="944530"/>
                  <a:pt x="4524507" y="1461436"/>
                </a:cubicBezTo>
                <a:cubicBezTo>
                  <a:pt x="4524507" y="2839851"/>
                  <a:pt x="3407080" y="3957278"/>
                  <a:pt x="2028663" y="3957278"/>
                </a:cubicBezTo>
                <a:cubicBezTo>
                  <a:pt x="1253303" y="3957278"/>
                  <a:pt x="560523" y="3603717"/>
                  <a:pt x="102748" y="3049023"/>
                </a:cubicBezTo>
                <a:lnTo>
                  <a:pt x="0" y="2911620"/>
                </a:lnTo>
                <a:lnTo>
                  <a:pt x="0" y="11253"/>
                </a:lnTo>
                <a:close/>
              </a:path>
            </a:pathLst>
          </a:custGeom>
          <a:pattFill prst="dkUpDiag">
            <a:fgClr>
              <a:schemeClr val="accent3"/>
            </a:fgClr>
            <a:bgClr>
              <a:schemeClr val="accent3">
                <a:lumMod val="50000"/>
              </a:schemeClr>
            </a:bgClr>
          </a:pattFill>
        </p:spPr>
        <p:txBody>
          <a:bodyPr tIns="457200" rtlCol="0" anchorCtr="1">
            <a:noAutofit/>
          </a:bodyPr>
          <a:lstStyle>
            <a:lvl1pPr>
              <a:defRPr lang="en-GB" sz="12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F8FCC635-4CE9-44D0-B899-7255856F348B}"/>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73E9B838-BF54-4A75-B0C7-888FB2DC85C0}" type="slidenum">
              <a:rPr lang="en-US"/>
              <a:pPr>
                <a:defRPr/>
              </a:pPr>
              <a:t>‹#›</a:t>
            </a:fld>
            <a:endParaRPr lang="en-US" dirty="0"/>
          </a:p>
        </p:txBody>
      </p:sp>
    </p:spTree>
    <p:extLst>
      <p:ext uri="{BB962C8B-B14F-4D97-AF65-F5344CB8AC3E}">
        <p14:creationId xmlns:p14="http://schemas.microsoft.com/office/powerpoint/2010/main" val="3369179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2FE34F-B463-4B42-A324-F6051228DAAA}"/>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9" name="Group 8">
            <a:extLst>
              <a:ext uri="{FF2B5EF4-FFF2-40B4-BE49-F238E27FC236}">
                <a16:creationId xmlns:a16="http://schemas.microsoft.com/office/drawing/2014/main" id="{84F8D238-E7F2-4D90-9401-CBBA1219FA9A}"/>
              </a:ext>
            </a:extLst>
          </p:cNvPr>
          <p:cNvGrpSpPr/>
          <p:nvPr userDrawn="1"/>
        </p:nvGrpSpPr>
        <p:grpSpPr>
          <a:xfrm>
            <a:off x="0" y="1770061"/>
            <a:ext cx="12192000" cy="3255962"/>
            <a:chOff x="0" y="1770061"/>
            <a:chExt cx="12192000" cy="3255962"/>
          </a:xfrm>
          <a:solidFill>
            <a:schemeClr val="bg1"/>
          </a:solidFill>
        </p:grpSpPr>
        <p:sp>
          <p:nvSpPr>
            <p:cNvPr id="10" name="Rectangle 9">
              <a:extLst>
                <a:ext uri="{FF2B5EF4-FFF2-40B4-BE49-F238E27FC236}">
                  <a16:creationId xmlns:a16="http://schemas.microsoft.com/office/drawing/2014/main" id="{BFAB96EC-76D2-4817-85A3-D8482A6F7F87}"/>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E13FE8A1-3C41-4C40-BC1B-63B32142EBDC}"/>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29D4973F-6AB9-4AE3-81C2-F50E79855847}"/>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FD52D7BD-7E4B-4375-97B2-CC5632C2F061}"/>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C19E14F6-DDAF-4011-910B-8E1C1200EA2E}"/>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Freeform: Shape 13">
            <a:extLst>
              <a:ext uri="{FF2B5EF4-FFF2-40B4-BE49-F238E27FC236}">
                <a16:creationId xmlns:a16="http://schemas.microsoft.com/office/drawing/2014/main" id="{A54AE073-967B-4A32-860C-4B27E242B649}"/>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6" name="Straight Connector 15">
            <a:extLst>
              <a:ext uri="{FF2B5EF4-FFF2-40B4-BE49-F238E27FC236}">
                <a16:creationId xmlns:a16="http://schemas.microsoft.com/office/drawing/2014/main" id="{9B98B558-2EEB-4556-9241-41CAB97D3B2A}"/>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A9179C-B32A-49BB-98E2-99E0244BEDD4}"/>
              </a:ext>
            </a:extLst>
          </p:cNvPr>
          <p:cNvCxnSpPr/>
          <p:nvPr userDrawn="1"/>
        </p:nvCxnSpPr>
        <p:spPr>
          <a:xfrm>
            <a:off x="4516438" y="4422775"/>
            <a:ext cx="0" cy="1585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2" descr="Use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2588" y="4451350"/>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3" descr="Envelope"/>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92588" y="5324475"/>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c 24" descr="Smart Phone"/>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92588" y="4887913"/>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25" descr="Link"/>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179888" y="5748338"/>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Tree>
    <p:extLst>
      <p:ext uri="{BB962C8B-B14F-4D97-AF65-F5344CB8AC3E}">
        <p14:creationId xmlns:p14="http://schemas.microsoft.com/office/powerpoint/2010/main" val="1644218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C17869-BBE5-42C1-8220-35D6E109A89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9" name="Group 8">
            <a:extLst>
              <a:ext uri="{FF2B5EF4-FFF2-40B4-BE49-F238E27FC236}">
                <a16:creationId xmlns:a16="http://schemas.microsoft.com/office/drawing/2014/main" id="{4E0F5B09-E9F4-443A-BC42-A059E235FBA0}"/>
              </a:ext>
            </a:extLst>
          </p:cNvPr>
          <p:cNvGrpSpPr/>
          <p:nvPr userDrawn="1"/>
        </p:nvGrpSpPr>
        <p:grpSpPr>
          <a:xfrm>
            <a:off x="0" y="1770061"/>
            <a:ext cx="12192000" cy="3255962"/>
            <a:chOff x="0" y="1770061"/>
            <a:chExt cx="12192000" cy="3255962"/>
          </a:xfrm>
          <a:solidFill>
            <a:schemeClr val="bg2"/>
          </a:solidFill>
        </p:grpSpPr>
        <p:sp>
          <p:nvSpPr>
            <p:cNvPr id="10" name="Rectangle 9">
              <a:extLst>
                <a:ext uri="{FF2B5EF4-FFF2-40B4-BE49-F238E27FC236}">
                  <a16:creationId xmlns:a16="http://schemas.microsoft.com/office/drawing/2014/main" id="{E9BD1687-304F-41DA-92DD-8BE0F2D99F70}"/>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98A64A27-69CF-4E9D-BBCC-8546752BCE1A}"/>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E298F295-2960-40E9-9FA5-04204478E230}"/>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E6CEFF35-8AD7-4D33-9767-36893434989A}"/>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9CB6233E-1684-43D4-9004-D0DD193EB8A2}"/>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Freeform: Shape 13">
            <a:extLst>
              <a:ext uri="{FF2B5EF4-FFF2-40B4-BE49-F238E27FC236}">
                <a16:creationId xmlns:a16="http://schemas.microsoft.com/office/drawing/2014/main" id="{6B53105A-6944-47AA-B7DF-F8A81BBCA3B5}"/>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6" name="Straight Connector 15">
            <a:extLst>
              <a:ext uri="{FF2B5EF4-FFF2-40B4-BE49-F238E27FC236}">
                <a16:creationId xmlns:a16="http://schemas.microsoft.com/office/drawing/2014/main" id="{F0E763B4-D1A1-431F-B888-9DAB4A5B2E35}"/>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6EA0F1-1591-4812-8A8E-B7EA8BF6EBD9}"/>
              </a:ext>
            </a:extLst>
          </p:cNvPr>
          <p:cNvCxnSpPr/>
          <p:nvPr userDrawn="1"/>
        </p:nvCxnSpPr>
        <p:spPr>
          <a:xfrm>
            <a:off x="4516438" y="4422775"/>
            <a:ext cx="0" cy="1585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2" descr="Use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2588" y="4451350"/>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3" descr="Envelope"/>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92588" y="5324475"/>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c 24" descr="Smart Phone"/>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92588" y="4887913"/>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25" descr="Link"/>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179888" y="5748338"/>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Tree>
    <p:extLst>
      <p:ext uri="{BB962C8B-B14F-4D97-AF65-F5344CB8AC3E}">
        <p14:creationId xmlns:p14="http://schemas.microsoft.com/office/powerpoint/2010/main" val="2342146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9E074A6-726B-4A12-BCD3-07EAF1431373}"/>
              </a:ext>
            </a:extLst>
          </p:cNvPr>
          <p:cNvGrpSpPr/>
          <p:nvPr userDrawn="1"/>
        </p:nvGrpSpPr>
        <p:grpSpPr>
          <a:xfrm>
            <a:off x="0" y="1770061"/>
            <a:ext cx="12192000" cy="3255962"/>
            <a:chOff x="0" y="1770061"/>
            <a:chExt cx="12192000" cy="3255962"/>
          </a:xfrm>
          <a:solidFill>
            <a:schemeClr val="bg2"/>
          </a:solidFill>
        </p:grpSpPr>
        <p:sp>
          <p:nvSpPr>
            <p:cNvPr id="5" name="Rectangle 4">
              <a:extLst>
                <a:ext uri="{FF2B5EF4-FFF2-40B4-BE49-F238E27FC236}">
                  <a16:creationId xmlns:a16="http://schemas.microsoft.com/office/drawing/2014/main" id="{59010487-DBBA-4929-A105-294AD7E52886}"/>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207EBB24-E958-4382-87C7-40C829ED800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3B01164D-D0DD-49AD-ABE6-06A697D5FE73}"/>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FEC47AE1-9882-46A7-8B12-53866BC73D34}"/>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E447C4BF-BDBD-41E7-91D3-B9A295F65B59}"/>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0" name="Freeform: Shape 25">
            <a:extLst>
              <a:ext uri="{FF2B5EF4-FFF2-40B4-BE49-F238E27FC236}">
                <a16:creationId xmlns:a16="http://schemas.microsoft.com/office/drawing/2014/main" id="{DC1C3284-277F-4FFD-87FB-591FCA216C1E}"/>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Oval 10">
            <a:extLst>
              <a:ext uri="{FF2B5EF4-FFF2-40B4-BE49-F238E27FC236}">
                <a16:creationId xmlns:a16="http://schemas.microsoft.com/office/drawing/2014/main" id="{570A9AD7-48EF-46DC-A9E2-2CC3E1F3B667}"/>
              </a:ext>
            </a:extLst>
          </p:cNvPr>
          <p:cNvSpPr/>
          <p:nvPr userDrawn="1"/>
        </p:nvSpPr>
        <p:spPr>
          <a:xfrm>
            <a:off x="2673350" y="20638"/>
            <a:ext cx="6845300" cy="6843712"/>
          </a:xfrm>
          <a:prstGeom prst="ellipse">
            <a:avLst/>
          </a:pr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cxnSp>
        <p:nvCxnSpPr>
          <p:cNvPr id="12" name="Straight Connector 11">
            <a:extLst>
              <a:ext uri="{FF2B5EF4-FFF2-40B4-BE49-F238E27FC236}">
                <a16:creationId xmlns:a16="http://schemas.microsoft.com/office/drawing/2014/main" id="{3C24E3B0-D1E9-4007-9F0E-F3A9FB45EA6F}"/>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p:nvPr>
        </p:nvSpPr>
        <p:spPr>
          <a:xfrm>
            <a:off x="3584448" y="4315968"/>
            <a:ext cx="5029200" cy="886968"/>
          </a:xfrm>
        </p:spPr>
        <p:txBody>
          <a:bodyPr rtlCol="0">
            <a:noAutofit/>
          </a:bodyPr>
          <a:lstStyle>
            <a:lvl1pPr marL="0" indent="0" algn="ctr">
              <a:buNone/>
              <a:defRPr lang="en-GB" sz="1800" b="1" spc="300" dirty="0">
                <a:solidFill>
                  <a:schemeClr val="bg1"/>
                </a:solidFill>
                <a:latin typeface="+mn-lt"/>
                <a:cs typeface="Arial" panose="020B0604020202020204" pitchFamily="34" charset="0"/>
              </a:defRPr>
            </a:lvl1pPr>
          </a:lstStyle>
          <a:p>
            <a:pPr lvl="0"/>
            <a:r>
              <a:rPr lang="en-US" noProof="0"/>
              <a:t>Click to edit Master subtitle style</a:t>
            </a:r>
          </a:p>
        </p:txBody>
      </p:sp>
    </p:spTree>
    <p:extLst>
      <p:ext uri="{BB962C8B-B14F-4D97-AF65-F5344CB8AC3E}">
        <p14:creationId xmlns:p14="http://schemas.microsoft.com/office/powerpoint/2010/main" val="7985845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A64DF96-CA45-4280-BBEB-07BEB667CC4A}"/>
              </a:ext>
            </a:extLst>
          </p:cNvPr>
          <p:cNvGrpSpPr/>
          <p:nvPr userDrawn="1"/>
        </p:nvGrpSpPr>
        <p:grpSpPr>
          <a:xfrm flipV="1">
            <a:off x="0" y="2404423"/>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F70DF198-73F5-49CB-866C-886DB5A0EB94}"/>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59BAC0AD-00B2-4A34-9E24-974144CDCBD1}"/>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0DF7E7AE-8141-45C7-BFE6-7C23A0839060}"/>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5BB68D59-85C0-49B7-8900-707AF3B27ED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E3F0B07B-AF46-417B-AB92-5D134CDA64BD}"/>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B87569F7-1E35-4B32-B401-92648213EAF0}"/>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288EF314-C6FF-4784-B696-EBA323A12940}"/>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ectangle 11">
            <a:extLst>
              <a:ext uri="{FF2B5EF4-FFF2-40B4-BE49-F238E27FC236}">
                <a16:creationId xmlns:a16="http://schemas.microsoft.com/office/drawing/2014/main" id="{0FBE1F64-C143-4D21-B027-7A9E65DBDB0D}"/>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9042216E-3CE0-4491-BF32-8ACE9316BDCC}"/>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4" name="Straight Connector 13">
            <a:extLst>
              <a:ext uri="{FF2B5EF4-FFF2-40B4-BE49-F238E27FC236}">
                <a16:creationId xmlns:a16="http://schemas.microsoft.com/office/drawing/2014/main" id="{1FAA0104-C7AA-485E-9E5A-E7AEC4EA563B}"/>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31A46A-7C33-45AB-80D4-91123E11DA9C}"/>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Freeform: Shape 46">
            <a:extLst>
              <a:ext uri="{FF2B5EF4-FFF2-40B4-BE49-F238E27FC236}">
                <a16:creationId xmlns:a16="http://schemas.microsoft.com/office/drawing/2014/main" id="{EA651E02-CB80-4E04-80F3-A35D10896FCB}"/>
              </a:ext>
            </a:extLst>
          </p:cNvPr>
          <p:cNvSpPr/>
          <p:nvPr userDrawn="1"/>
        </p:nvSpPr>
        <p:spPr>
          <a:xfrm>
            <a:off x="0" y="-15875"/>
            <a:ext cx="3981450" cy="2505075"/>
          </a:xfrm>
          <a:custGeom>
            <a:avLst/>
            <a:gdLst>
              <a:gd name="connsiteX0" fmla="*/ 0 w 3981692"/>
              <a:gd name="connsiteY0" fmla="*/ 0 h 2505614"/>
              <a:gd name="connsiteX1" fmla="*/ 3978183 w 3981692"/>
              <a:gd name="connsiteY1" fmla="*/ 0 h 2505614"/>
              <a:gd name="connsiteX2" fmla="*/ 3981692 w 3981692"/>
              <a:gd name="connsiteY2" fmla="*/ 54609 h 2505614"/>
              <a:gd name="connsiteX3" fmla="*/ 862315 w 3981692"/>
              <a:gd name="connsiteY3" fmla="*/ 2505614 h 2505614"/>
              <a:gd name="connsiteX4" fmla="*/ 233652 w 3981692"/>
              <a:gd name="connsiteY4" fmla="*/ 2455818 h 2505614"/>
              <a:gd name="connsiteX5" fmla="*/ 0 w 3981692"/>
              <a:gd name="connsiteY5" fmla="*/ 2408613 h 25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692" h="2505614">
                <a:moveTo>
                  <a:pt x="0" y="0"/>
                </a:moveTo>
                <a:lnTo>
                  <a:pt x="3978183" y="0"/>
                </a:lnTo>
                <a:lnTo>
                  <a:pt x="3981692" y="54609"/>
                </a:lnTo>
                <a:cubicBezTo>
                  <a:pt x="3981692" y="1408262"/>
                  <a:pt x="2585099" y="2505614"/>
                  <a:pt x="862315" y="2505614"/>
                </a:cubicBezTo>
                <a:cubicBezTo>
                  <a:pt x="646967" y="2505614"/>
                  <a:pt x="436716" y="2488468"/>
                  <a:pt x="233652" y="2455818"/>
                </a:cubicBezTo>
                <a:lnTo>
                  <a:pt x="0" y="24086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7" name="Freeform: Shape 44">
            <a:extLst>
              <a:ext uri="{FF2B5EF4-FFF2-40B4-BE49-F238E27FC236}">
                <a16:creationId xmlns:a16="http://schemas.microsoft.com/office/drawing/2014/main" id="{0CBCC4E8-3C37-45DF-88E8-2F32AD5CE1C0}"/>
              </a:ext>
            </a:extLst>
          </p:cNvPr>
          <p:cNvSpPr/>
          <p:nvPr userDrawn="1"/>
        </p:nvSpPr>
        <p:spPr>
          <a:xfrm>
            <a:off x="0" y="-15875"/>
            <a:ext cx="3795713" cy="2241550"/>
          </a:xfrm>
          <a:custGeom>
            <a:avLst/>
            <a:gdLst>
              <a:gd name="connsiteX0" fmla="*/ 0 w 3795148"/>
              <a:gd name="connsiteY0" fmla="*/ 0 h 2242063"/>
              <a:gd name="connsiteX1" fmla="*/ 3795148 w 3795148"/>
              <a:gd name="connsiteY1" fmla="*/ 0 h 2242063"/>
              <a:gd name="connsiteX2" fmla="*/ 3793988 w 3795148"/>
              <a:gd name="connsiteY2" fmla="*/ 18343 h 2242063"/>
              <a:gd name="connsiteX3" fmla="*/ 708660 w 3795148"/>
              <a:gd name="connsiteY3" fmla="*/ 2242063 h 2242063"/>
              <a:gd name="connsiteX4" fmla="*/ 83632 w 3795148"/>
              <a:gd name="connsiteY4" fmla="*/ 2191740 h 2242063"/>
              <a:gd name="connsiteX5" fmla="*/ 0 w 3795148"/>
              <a:gd name="connsiteY5" fmla="*/ 2174565 h 224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5148" h="2242063">
                <a:moveTo>
                  <a:pt x="0" y="0"/>
                </a:moveTo>
                <a:lnTo>
                  <a:pt x="3795148" y="0"/>
                </a:lnTo>
                <a:lnTo>
                  <a:pt x="3793988" y="18343"/>
                </a:lnTo>
                <a:cubicBezTo>
                  <a:pt x="3635169" y="1267374"/>
                  <a:pt x="2314432" y="2242063"/>
                  <a:pt x="708660" y="2242063"/>
                </a:cubicBezTo>
                <a:cubicBezTo>
                  <a:pt x="494557" y="2242063"/>
                  <a:pt x="285522" y="2224735"/>
                  <a:pt x="83632" y="2191740"/>
                </a:cubicBezTo>
                <a:lnTo>
                  <a:pt x="0" y="2174565"/>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48" name="Content Placeholder 2">
            <a:extLst>
              <a:ext uri="{FF2B5EF4-FFF2-40B4-BE49-F238E27FC236}">
                <a16:creationId xmlns:a16="http://schemas.microsoft.com/office/drawing/2014/main" id="{E8536E4F-F1FA-484F-8F59-EAADF8904D0B}"/>
              </a:ext>
            </a:extLst>
          </p:cNvPr>
          <p:cNvSpPr>
            <a:spLocks noGrp="1"/>
          </p:cNvSpPr>
          <p:nvPr>
            <p:ph idx="1"/>
          </p:nvPr>
        </p:nvSpPr>
        <p:spPr>
          <a:xfrm>
            <a:off x="838199" y="2346039"/>
            <a:ext cx="10782283" cy="38309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Slide Number Placeholder 13">
            <a:extLst>
              <a:ext uri="{FF2B5EF4-FFF2-40B4-BE49-F238E27FC236}">
                <a16:creationId xmlns:a16="http://schemas.microsoft.com/office/drawing/2014/main" id="{3A451B8F-BA2C-4CDC-A86A-58A8BEC31DFE}"/>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38F0DC22-7881-4C6A-8393-190AAEFA67A3}" type="slidenum">
              <a:rPr lang="en-US"/>
              <a:pPr>
                <a:defRPr/>
              </a:pPr>
              <a:t>‹#›</a:t>
            </a:fld>
            <a:endParaRPr lang="en-US" dirty="0"/>
          </a:p>
        </p:txBody>
      </p:sp>
    </p:spTree>
    <p:extLst>
      <p:ext uri="{BB962C8B-B14F-4D97-AF65-F5344CB8AC3E}">
        <p14:creationId xmlns:p14="http://schemas.microsoft.com/office/powerpoint/2010/main" val="22657116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F32B96B-D317-4415-B9B9-40C6BAB2DB30}"/>
              </a:ext>
            </a:extLst>
          </p:cNvPr>
          <p:cNvGrpSpPr/>
          <p:nvPr userDrawn="1"/>
        </p:nvGrpSpPr>
        <p:grpSpPr>
          <a:xfrm flipV="1">
            <a:off x="0" y="2404423"/>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2F42F826-5421-4168-8B06-1AC0CF1C8352}"/>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C31A7ED5-35BD-46A9-978B-79515BBA94FF}"/>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BCF8E87E-B6E2-454C-97C0-312D4D21380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D39A7F41-60F0-4754-955A-CF2F19AD4D13}"/>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E1EA8186-2706-4FE3-937E-E10D1DC31A6A}"/>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9617CC66-9EE6-45D4-8FC4-61D519CFF087}"/>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86B262F8-DAF5-4CFE-B720-304F8CF533F7}"/>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22781199-1077-4EC8-A1A6-AF06FA31C3CA}"/>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Oval 13">
            <a:extLst>
              <a:ext uri="{FF2B5EF4-FFF2-40B4-BE49-F238E27FC236}">
                <a16:creationId xmlns:a16="http://schemas.microsoft.com/office/drawing/2014/main" id="{8F0A2B3B-4B02-4953-B9EE-63F25B6AEC72}"/>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5" name="Straight Connector 14">
            <a:extLst>
              <a:ext uri="{FF2B5EF4-FFF2-40B4-BE49-F238E27FC236}">
                <a16:creationId xmlns:a16="http://schemas.microsoft.com/office/drawing/2014/main" id="{8E56CF4C-3A3A-4F12-B06B-331AD197DE63}"/>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FB9E7F-A8A3-4B83-B37C-B940297D397B}"/>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Freeform: Shape 42">
            <a:extLst>
              <a:ext uri="{FF2B5EF4-FFF2-40B4-BE49-F238E27FC236}">
                <a16:creationId xmlns:a16="http://schemas.microsoft.com/office/drawing/2014/main" id="{3CA4A541-2144-46DD-9AFA-0E37285EFBDE}"/>
              </a:ext>
            </a:extLst>
          </p:cNvPr>
          <p:cNvSpPr/>
          <p:nvPr userDrawn="1"/>
        </p:nvSpPr>
        <p:spPr>
          <a:xfrm>
            <a:off x="0" y="0"/>
            <a:ext cx="4587875" cy="2419350"/>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8" name="Freeform: Shape 40">
            <a:extLst>
              <a:ext uri="{FF2B5EF4-FFF2-40B4-BE49-F238E27FC236}">
                <a16:creationId xmlns:a16="http://schemas.microsoft.com/office/drawing/2014/main" id="{FFB229AC-2B03-4DCE-82C0-88A12AFADA90}"/>
              </a:ext>
            </a:extLst>
          </p:cNvPr>
          <p:cNvSpPr/>
          <p:nvPr userDrawn="1"/>
        </p:nvSpPr>
        <p:spPr>
          <a:xfrm>
            <a:off x="0" y="0"/>
            <a:ext cx="4341813" cy="2228850"/>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0" name="Content Placeholder 2">
            <a:extLst>
              <a:ext uri="{FF2B5EF4-FFF2-40B4-BE49-F238E27FC236}">
                <a16:creationId xmlns:a16="http://schemas.microsoft.com/office/drawing/2014/main" id="{2CACE3D1-F863-4422-B475-730B2AEA7127}"/>
              </a:ext>
            </a:extLst>
          </p:cNvPr>
          <p:cNvSpPr>
            <a:spLocks noGrp="1"/>
          </p:cNvSpPr>
          <p:nvPr>
            <p:ph sz="half" idx="1"/>
          </p:nvPr>
        </p:nvSpPr>
        <p:spPr>
          <a:xfrm>
            <a:off x="838200" y="2437325"/>
            <a:ext cx="5181600" cy="37396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3">
            <a:extLst>
              <a:ext uri="{FF2B5EF4-FFF2-40B4-BE49-F238E27FC236}">
                <a16:creationId xmlns:a16="http://schemas.microsoft.com/office/drawing/2014/main" id="{C6DDB857-67CE-4444-B436-F7A2F6E061D9}"/>
              </a:ext>
            </a:extLst>
          </p:cNvPr>
          <p:cNvSpPr>
            <a:spLocks noGrp="1"/>
          </p:cNvSpPr>
          <p:nvPr>
            <p:ph sz="half" idx="2"/>
          </p:nvPr>
        </p:nvSpPr>
        <p:spPr>
          <a:xfrm>
            <a:off x="6438886" y="2404377"/>
            <a:ext cx="5181600" cy="377258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Slide Number Placeholder 13">
            <a:extLst>
              <a:ext uri="{FF2B5EF4-FFF2-40B4-BE49-F238E27FC236}">
                <a16:creationId xmlns:a16="http://schemas.microsoft.com/office/drawing/2014/main" id="{140CAC42-47AF-4782-A0C6-2BADABFE4AAD}"/>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E569AF95-951A-40D8-97F9-516668EA3634}" type="slidenum">
              <a:rPr lang="en-US"/>
              <a:pPr>
                <a:defRPr/>
              </a:pPr>
              <a:t>‹#›</a:t>
            </a:fld>
            <a:endParaRPr lang="en-US" dirty="0"/>
          </a:p>
        </p:txBody>
      </p:sp>
    </p:spTree>
    <p:extLst>
      <p:ext uri="{BB962C8B-B14F-4D97-AF65-F5344CB8AC3E}">
        <p14:creationId xmlns:p14="http://schemas.microsoft.com/office/powerpoint/2010/main" val="3944860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2135285-5EC2-4E60-9F76-EAD07918EF81}"/>
              </a:ext>
            </a:extLst>
          </p:cNvPr>
          <p:cNvGrpSpPr/>
          <p:nvPr userDrawn="1"/>
        </p:nvGrpSpPr>
        <p:grpSpPr>
          <a:xfrm flipV="1">
            <a:off x="0" y="2404423"/>
            <a:ext cx="12192000" cy="4453577"/>
            <a:chOff x="0" y="-277094"/>
            <a:chExt cx="12192000" cy="5876838"/>
          </a:xfrm>
          <a:solidFill>
            <a:schemeClr val="bg2">
              <a:alpha val="25000"/>
            </a:schemeClr>
          </a:solidFill>
        </p:grpSpPr>
        <p:sp>
          <p:nvSpPr>
            <p:cNvPr id="8" name="Rectangle 7">
              <a:extLst>
                <a:ext uri="{FF2B5EF4-FFF2-40B4-BE49-F238E27FC236}">
                  <a16:creationId xmlns:a16="http://schemas.microsoft.com/office/drawing/2014/main" id="{954E579B-9CE6-46BF-806B-FB25E9A1F0A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AFE7AD0B-E730-4C38-8EBC-F62183BAAABC}"/>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E3E8CBB7-5B74-4D21-B895-43FE81E4E38A}"/>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D7B03A10-5A02-4D44-BA90-EA23C0295B84}"/>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B0FFCE7F-BD50-4470-A24E-AE8F61770E1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125AF499-CF04-4F3A-8231-02F2EA8C5163}"/>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E967781A-986D-4C96-ABF8-D90776CB3343}"/>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Rectangle 14">
            <a:extLst>
              <a:ext uri="{FF2B5EF4-FFF2-40B4-BE49-F238E27FC236}">
                <a16:creationId xmlns:a16="http://schemas.microsoft.com/office/drawing/2014/main" id="{54D0DE71-0369-411F-811B-276092E3B250}"/>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4D240E34-337B-4CB8-A04D-8079F5FF5BE6}"/>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57590946-11B1-4AA7-878C-F534377A9398}"/>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4C46BA2-F101-40C8-96C3-0653EFEC057B}"/>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Freeform: Shape 42">
            <a:extLst>
              <a:ext uri="{FF2B5EF4-FFF2-40B4-BE49-F238E27FC236}">
                <a16:creationId xmlns:a16="http://schemas.microsoft.com/office/drawing/2014/main" id="{897E52BC-A896-46ED-A9C5-171089C929FA}"/>
              </a:ext>
            </a:extLst>
          </p:cNvPr>
          <p:cNvSpPr/>
          <p:nvPr userDrawn="1"/>
        </p:nvSpPr>
        <p:spPr>
          <a:xfrm>
            <a:off x="0" y="0"/>
            <a:ext cx="4587875" cy="2419350"/>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0" name="Freeform: Shape 40">
            <a:extLst>
              <a:ext uri="{FF2B5EF4-FFF2-40B4-BE49-F238E27FC236}">
                <a16:creationId xmlns:a16="http://schemas.microsoft.com/office/drawing/2014/main" id="{9591CCDE-1988-482D-9864-81EF51D06B57}"/>
              </a:ext>
            </a:extLst>
          </p:cNvPr>
          <p:cNvSpPr/>
          <p:nvPr userDrawn="1"/>
        </p:nvSpPr>
        <p:spPr>
          <a:xfrm>
            <a:off x="0" y="0"/>
            <a:ext cx="4341813" cy="2228850"/>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9" name="Text Placeholder 2">
            <a:extLst>
              <a:ext uri="{FF2B5EF4-FFF2-40B4-BE49-F238E27FC236}">
                <a16:creationId xmlns:a16="http://schemas.microsoft.com/office/drawing/2014/main" id="{BF7D2858-2046-4CAD-A3EE-D0A4D0F2CA14}"/>
              </a:ext>
            </a:extLst>
          </p:cNvPr>
          <p:cNvSpPr>
            <a:spLocks noGrp="1"/>
          </p:cNvSpPr>
          <p:nvPr>
            <p:ph type="body" idx="1"/>
          </p:nvPr>
        </p:nvSpPr>
        <p:spPr>
          <a:xfrm>
            <a:off x="839788" y="2123331"/>
            <a:ext cx="5157787"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5" name="Content Placeholder 3">
            <a:extLst>
              <a:ext uri="{FF2B5EF4-FFF2-40B4-BE49-F238E27FC236}">
                <a16:creationId xmlns:a16="http://schemas.microsoft.com/office/drawing/2014/main" id="{2A9DBBF8-4A18-4CB1-A8AC-30C9B5308076}"/>
              </a:ext>
            </a:extLst>
          </p:cNvPr>
          <p:cNvSpPr>
            <a:spLocks noGrp="1"/>
          </p:cNvSpPr>
          <p:nvPr>
            <p:ph sz="half" idx="2"/>
          </p:nvPr>
        </p:nvSpPr>
        <p:spPr>
          <a:xfrm>
            <a:off x="839788" y="2839199"/>
            <a:ext cx="5157787"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 name="Text Placeholder 4">
            <a:extLst>
              <a:ext uri="{FF2B5EF4-FFF2-40B4-BE49-F238E27FC236}">
                <a16:creationId xmlns:a16="http://schemas.microsoft.com/office/drawing/2014/main" id="{D3E81B2D-A79D-4DC3-B7DF-1E1E0F58E481}"/>
              </a:ext>
            </a:extLst>
          </p:cNvPr>
          <p:cNvSpPr>
            <a:spLocks noGrp="1"/>
          </p:cNvSpPr>
          <p:nvPr>
            <p:ph type="body" sz="quarter" idx="3"/>
          </p:nvPr>
        </p:nvSpPr>
        <p:spPr>
          <a:xfrm>
            <a:off x="6437304" y="2123331"/>
            <a:ext cx="5183188"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7" name="Content Placeholder 5">
            <a:extLst>
              <a:ext uri="{FF2B5EF4-FFF2-40B4-BE49-F238E27FC236}">
                <a16:creationId xmlns:a16="http://schemas.microsoft.com/office/drawing/2014/main" id="{8C0B65ED-88D9-4E01-AD11-24590E2C7EF7}"/>
              </a:ext>
            </a:extLst>
          </p:cNvPr>
          <p:cNvSpPr>
            <a:spLocks noGrp="1"/>
          </p:cNvSpPr>
          <p:nvPr>
            <p:ph sz="quarter" idx="4"/>
          </p:nvPr>
        </p:nvSpPr>
        <p:spPr>
          <a:xfrm>
            <a:off x="6437304" y="2839199"/>
            <a:ext cx="5183188"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Slide Number Placeholder 13">
            <a:extLst>
              <a:ext uri="{FF2B5EF4-FFF2-40B4-BE49-F238E27FC236}">
                <a16:creationId xmlns:a16="http://schemas.microsoft.com/office/drawing/2014/main" id="{29FD01D1-6F9B-4C14-8EBB-B0C908744065}"/>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19480195-1028-4BEB-B054-3B5F60933808}" type="slidenum">
              <a:rPr lang="en-US"/>
              <a:pPr>
                <a:defRPr/>
              </a:pPr>
              <a:t>‹#›</a:t>
            </a:fld>
            <a:endParaRPr lang="en-US" dirty="0"/>
          </a:p>
        </p:txBody>
      </p:sp>
    </p:spTree>
    <p:extLst>
      <p:ext uri="{BB962C8B-B14F-4D97-AF65-F5344CB8AC3E}">
        <p14:creationId xmlns:p14="http://schemas.microsoft.com/office/powerpoint/2010/main" val="25477803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64B4E5E-A333-42E6-A83F-32F712104FD4}"/>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4CAC3A39-F620-48C0-A391-898B8E94B650}"/>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8AB8E951-7728-42FC-A3B8-378A8004CD7B}"/>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B02B33F9-5DD7-45BD-ADBC-0F3CCDEF477F}"/>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1A6CA1AB-5E4A-4AF8-B3F7-68ED90AEA701}"/>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CF91E959-A170-4550-B741-76DE322A1837}"/>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79379518-3EC9-4F02-9382-1BB70E18B90B}"/>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04DC3B06-BA99-459C-B8B1-BC03606F1AC1}"/>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7B7A5770-F48A-4F5B-BB85-50D3E551FB69}"/>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Freeform: Shape 26">
            <a:extLst>
              <a:ext uri="{FF2B5EF4-FFF2-40B4-BE49-F238E27FC236}">
                <a16:creationId xmlns:a16="http://schemas.microsoft.com/office/drawing/2014/main" id="{853B8450-4294-48D3-ABD8-9DA04379293E}"/>
              </a:ext>
            </a:extLst>
          </p:cNvPr>
          <p:cNvSpPr/>
          <p:nvPr/>
        </p:nvSpPr>
        <p:spPr>
          <a:xfrm>
            <a:off x="5322888" y="998538"/>
            <a:ext cx="6869112" cy="5859462"/>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9" name="Picture Placeholder 28">
            <a:extLst>
              <a:ext uri="{FF2B5EF4-FFF2-40B4-BE49-F238E27FC236}">
                <a16:creationId xmlns:a16="http://schemas.microsoft.com/office/drawing/2014/main" id="{9BB6343A-FD10-4841-94C8-487A8E7E71C7}"/>
              </a:ext>
            </a:extLst>
          </p:cNvPr>
          <p:cNvSpPr>
            <a:spLocks noGrp="1"/>
          </p:cNvSpPr>
          <p:nvPr>
            <p:ph type="pic" sz="quarter" idx="14"/>
          </p:nvPr>
        </p:nvSpPr>
        <p:spPr>
          <a:xfrm>
            <a:off x="5576326" y="1251144"/>
            <a:ext cx="6615674" cy="5625145"/>
          </a:xfrm>
          <a:custGeom>
            <a:avLst/>
            <a:gdLst>
              <a:gd name="connsiteX0" fmla="*/ 3621727 w 6615674"/>
              <a:gd name="connsiteY0" fmla="*/ 0 h 5625145"/>
              <a:gd name="connsiteX1" fmla="*/ 6416428 w 6615674"/>
              <a:gd name="connsiteY1" fmla="*/ 1317972 h 5625145"/>
              <a:gd name="connsiteX2" fmla="*/ 6615674 w 6615674"/>
              <a:gd name="connsiteY2" fmla="*/ 1584421 h 5625145"/>
              <a:gd name="connsiteX3" fmla="*/ 6615674 w 6615674"/>
              <a:gd name="connsiteY3" fmla="*/ 5625145 h 5625145"/>
              <a:gd name="connsiteX4" fmla="*/ 605458 w 6615674"/>
              <a:gd name="connsiteY4" fmla="*/ 5625145 h 5625145"/>
              <a:gd name="connsiteX5" fmla="*/ 437123 w 6615674"/>
              <a:gd name="connsiteY5" fmla="*/ 5348058 h 5625145"/>
              <a:gd name="connsiteX6" fmla="*/ 0 w 6615674"/>
              <a:gd name="connsiteY6" fmla="*/ 3621727 h 5625145"/>
              <a:gd name="connsiteX7" fmla="*/ 3621727 w 6615674"/>
              <a:gd name="connsiteY7" fmla="*/ 0 h 56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625145">
                <a:moveTo>
                  <a:pt x="3621727" y="0"/>
                </a:moveTo>
                <a:cubicBezTo>
                  <a:pt x="4746854" y="0"/>
                  <a:pt x="5752150" y="513054"/>
                  <a:pt x="6416428" y="1317972"/>
                </a:cubicBezTo>
                <a:lnTo>
                  <a:pt x="6615674" y="1584421"/>
                </a:lnTo>
                <a:lnTo>
                  <a:pt x="6615674" y="5625145"/>
                </a:lnTo>
                <a:lnTo>
                  <a:pt x="605458" y="5625145"/>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lIns="274320" tIns="64008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144927"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3801966" cy="3653188"/>
          </a:xfrm>
        </p:spPr>
        <p:txBody>
          <a:bodyPr lIns="0" tIns="0" rIns="0" bIns="0" rtlCol="0">
            <a:noAutofit/>
          </a:bodyPr>
          <a:lstStyle>
            <a:lvl1pPr marL="0" indent="0">
              <a:lnSpc>
                <a:spcPct val="95000"/>
              </a:lnSpc>
              <a:spcBef>
                <a:spcPts val="600"/>
              </a:spcBef>
              <a:spcAft>
                <a:spcPts val="600"/>
              </a:spcAft>
              <a:buNone/>
              <a:defRPr lang="en-US" sz="1400" dirty="0" smtClean="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9702063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30302B4-0A1D-4B6F-9106-25D9760AAE4F}"/>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BB52D4B7-592C-4A83-BF41-2B0F01037A9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34B71905-2D47-4A3D-9B0E-DB114709E0FE}"/>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98E4B536-229F-4D28-A93B-960684A7B26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485D0604-AE1A-4C02-8274-F5C156AE455F}"/>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06FAFE56-7E28-49E4-81AD-E008C100414B}"/>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F33E7ECB-2326-41E2-9F28-C18783A5F2AC}"/>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27F62594-7F8E-4EF6-8445-47168CBD34D9}"/>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Freeform: Shape 20">
            <a:extLst>
              <a:ext uri="{FF2B5EF4-FFF2-40B4-BE49-F238E27FC236}">
                <a16:creationId xmlns:a16="http://schemas.microsoft.com/office/drawing/2014/main" id="{C3ABA454-5200-49B2-80C5-99CA963EAF15}"/>
              </a:ext>
            </a:extLst>
          </p:cNvPr>
          <p:cNvSpPr/>
          <p:nvPr userDrawn="1"/>
        </p:nvSpPr>
        <p:spPr>
          <a:xfrm>
            <a:off x="4846638" y="0"/>
            <a:ext cx="7345362" cy="6907213"/>
          </a:xfrm>
          <a:custGeom>
            <a:avLst/>
            <a:gdLst>
              <a:gd name="connsiteX0" fmla="*/ 3543489 w 7345680"/>
              <a:gd name="connsiteY0" fmla="*/ 0 h 6907322"/>
              <a:gd name="connsiteX1" fmla="*/ 5432871 w 7345680"/>
              <a:gd name="connsiteY1" fmla="*/ 0 h 6907322"/>
              <a:gd name="connsiteX2" fmla="*/ 5609846 w 7345680"/>
              <a:gd name="connsiteY2" fmla="*/ 40446 h 6907322"/>
              <a:gd name="connsiteX3" fmla="*/ 7343079 w 7345680"/>
              <a:gd name="connsiteY3" fmla="*/ 915371 h 6907322"/>
              <a:gd name="connsiteX4" fmla="*/ 7345680 w 7345680"/>
              <a:gd name="connsiteY4" fmla="*/ 917602 h 6907322"/>
              <a:gd name="connsiteX5" fmla="*/ 7345680 w 7345680"/>
              <a:gd name="connsiteY5" fmla="*/ 6907322 h 6907322"/>
              <a:gd name="connsiteX6" fmla="*/ 822371 w 7345680"/>
              <a:gd name="connsiteY6" fmla="*/ 6907322 h 6907322"/>
              <a:gd name="connsiteX7" fmla="*/ 766511 w 7345680"/>
              <a:gd name="connsiteY7" fmla="*/ 6829539 h 6907322"/>
              <a:gd name="connsiteX8" fmla="*/ 0 w 7345680"/>
              <a:gd name="connsiteY8" fmla="*/ 4344739 h 6907322"/>
              <a:gd name="connsiteX9" fmla="*/ 3366514 w 7345680"/>
              <a:gd name="connsiteY9" fmla="*/ 40446 h 690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5680" h="6907322">
                <a:moveTo>
                  <a:pt x="3543489" y="0"/>
                </a:moveTo>
                <a:lnTo>
                  <a:pt x="5432871" y="0"/>
                </a:lnTo>
                <a:lnTo>
                  <a:pt x="5609846" y="40446"/>
                </a:lnTo>
                <a:cubicBezTo>
                  <a:pt x="6255171" y="204854"/>
                  <a:pt x="6844336" y="507805"/>
                  <a:pt x="7343079" y="915371"/>
                </a:cubicBezTo>
                <a:lnTo>
                  <a:pt x="7345680" y="917602"/>
                </a:lnTo>
                <a:lnTo>
                  <a:pt x="7345680" y="6907322"/>
                </a:lnTo>
                <a:lnTo>
                  <a:pt x="822371" y="6907322"/>
                </a:lnTo>
                <a:lnTo>
                  <a:pt x="766511" y="6829539"/>
                </a:lnTo>
                <a:cubicBezTo>
                  <a:pt x="282576" y="6120238"/>
                  <a:pt x="0" y="5265165"/>
                  <a:pt x="0" y="4344739"/>
                </a:cubicBezTo>
                <a:cubicBezTo>
                  <a:pt x="0" y="2273781"/>
                  <a:pt x="1430540" y="533670"/>
                  <a:pt x="3366514" y="40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A0AB13BE-E6C1-4DEC-A2B0-2FF343B1D7FD}"/>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17">
            <a:extLst>
              <a:ext uri="{FF2B5EF4-FFF2-40B4-BE49-F238E27FC236}">
                <a16:creationId xmlns:a16="http://schemas.microsoft.com/office/drawing/2014/main" id="{F8C19533-CF31-4A31-8C71-C6BB57210F04}"/>
              </a:ext>
            </a:extLst>
          </p:cNvPr>
          <p:cNvSpPr/>
          <p:nvPr userDrawn="1"/>
        </p:nvSpPr>
        <p:spPr>
          <a:xfrm>
            <a:off x="5322888" y="314325"/>
            <a:ext cx="6869112" cy="6592888"/>
          </a:xfrm>
          <a:custGeom>
            <a:avLst/>
            <a:gdLst>
              <a:gd name="connsiteX0" fmla="*/ 4079984 w 6868924"/>
              <a:gd name="connsiteY0" fmla="*/ 0 h 6593297"/>
              <a:gd name="connsiteX1" fmla="*/ 6675233 w 6868924"/>
              <a:gd name="connsiteY1" fmla="*/ 931670 h 6593297"/>
              <a:gd name="connsiteX2" fmla="*/ 6868924 w 6868924"/>
              <a:gd name="connsiteY2" fmla="*/ 1107709 h 6593297"/>
              <a:gd name="connsiteX3" fmla="*/ 6868924 w 6868924"/>
              <a:gd name="connsiteY3" fmla="*/ 6593297 h 6593297"/>
              <a:gd name="connsiteX4" fmla="*/ 867282 w 6868924"/>
              <a:gd name="connsiteY4" fmla="*/ 6593297 h 6593297"/>
              <a:gd name="connsiteX5" fmla="*/ 810549 w 6868924"/>
              <a:gd name="connsiteY5" fmla="*/ 6521104 h 6593297"/>
              <a:gd name="connsiteX6" fmla="*/ 0 w 6868924"/>
              <a:gd name="connsiteY6" fmla="*/ 4079984 h 6593297"/>
              <a:gd name="connsiteX7" fmla="*/ 4079984 w 6868924"/>
              <a:gd name="connsiteY7" fmla="*/ 0 h 659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6593297">
                <a:moveTo>
                  <a:pt x="4079984" y="0"/>
                </a:moveTo>
                <a:cubicBezTo>
                  <a:pt x="5065808" y="0"/>
                  <a:pt x="5969971" y="349636"/>
                  <a:pt x="6675233" y="931670"/>
                </a:cubicBezTo>
                <a:lnTo>
                  <a:pt x="6868924" y="1107709"/>
                </a:lnTo>
                <a:lnTo>
                  <a:pt x="6868924" y="6593297"/>
                </a:lnTo>
                <a:lnTo>
                  <a:pt x="867282" y="6593297"/>
                </a:lnTo>
                <a:lnTo>
                  <a:pt x="810549" y="6521104"/>
                </a:lnTo>
                <a:cubicBezTo>
                  <a:pt x="301472" y="5840388"/>
                  <a:pt x="0" y="4995393"/>
                  <a:pt x="0" y="4079984"/>
                </a:cubicBezTo>
                <a:cubicBezTo>
                  <a:pt x="0" y="1826671"/>
                  <a:pt x="1826671" y="0"/>
                  <a:pt x="4079984" y="0"/>
                </a:cubicBezTo>
                <a:close/>
              </a:path>
            </a:pathLst>
          </a:custGeom>
          <a:pattFill prst="dkUpDiag">
            <a:fgClr>
              <a:schemeClr val="accent3"/>
            </a:fgClr>
            <a:bgClr>
              <a:schemeClr val="accent3">
                <a:lumMod val="75000"/>
              </a:schemeClr>
            </a:bgClr>
          </a:pattFill>
        </p:spPr>
        <p:txBody>
          <a:bodyPr lIns="274320" tIns="640080"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839788" y="504419"/>
            <a:ext cx="4006532"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B7859439-9F65-4FE4-AFB1-B03529453190}"/>
              </a:ext>
            </a:extLst>
          </p:cNvPr>
          <p:cNvSpPr>
            <a:spLocks noGrp="1"/>
          </p:cNvSpPr>
          <p:nvPr>
            <p:ph idx="1"/>
          </p:nvPr>
        </p:nvSpPr>
        <p:spPr>
          <a:xfrm>
            <a:off x="6635592" y="1480710"/>
            <a:ext cx="5144928" cy="4698602"/>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3">
            <a:extLst>
              <a:ext uri="{FF2B5EF4-FFF2-40B4-BE49-F238E27FC236}">
                <a16:creationId xmlns:a16="http://schemas.microsoft.com/office/drawing/2014/main" id="{02002298-DFBB-481C-BB65-B2B03B0D823A}"/>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485840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599FF-F308-2C7B-1E88-BD9C756E30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35E829-1F1A-3EB4-251F-4C0F9671FB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CAFFCF-E73A-096C-45F1-DD71A514EC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1AA2B5-CC61-7CDF-A886-519967A322B9}"/>
              </a:ext>
            </a:extLst>
          </p:cNvPr>
          <p:cNvSpPr>
            <a:spLocks noGrp="1"/>
          </p:cNvSpPr>
          <p:nvPr>
            <p:ph type="dt" sz="half" idx="10"/>
          </p:nvPr>
        </p:nvSpPr>
        <p:spPr/>
        <p:txBody>
          <a:bodyPr/>
          <a:lstStyle/>
          <a:p>
            <a:fld id="{DAAC8DD7-508C-482F-AB10-65508E38F5EA}" type="datetimeFigureOut">
              <a:rPr lang="en-US" smtClean="0"/>
              <a:t>22-Sep-25</a:t>
            </a:fld>
            <a:endParaRPr lang="en-US" dirty="0"/>
          </a:p>
        </p:txBody>
      </p:sp>
      <p:sp>
        <p:nvSpPr>
          <p:cNvPr id="6" name="Footer Placeholder 5">
            <a:extLst>
              <a:ext uri="{FF2B5EF4-FFF2-40B4-BE49-F238E27FC236}">
                <a16:creationId xmlns:a16="http://schemas.microsoft.com/office/drawing/2014/main" id="{59E23CD8-0698-AD27-0626-A7C58F8CF0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E370FA-CB5E-7F77-6802-703D4DE8F5C2}"/>
              </a:ext>
            </a:extLst>
          </p:cNvPr>
          <p:cNvSpPr>
            <a:spLocks noGrp="1"/>
          </p:cNvSpPr>
          <p:nvPr>
            <p:ph type="sldNum" sz="quarter" idx="12"/>
          </p:nvPr>
        </p:nvSpPr>
        <p:spPr/>
        <p:txBody>
          <a:bodyPr/>
          <a:lstStyle/>
          <a:p>
            <a:fld id="{154D7E47-3C57-41DA-9499-7EE23851C60A}" type="slidenum">
              <a:rPr lang="en-US" smtClean="0"/>
              <a:t>‹#›</a:t>
            </a:fld>
            <a:endParaRPr lang="en-US" dirty="0"/>
          </a:p>
        </p:txBody>
      </p:sp>
    </p:spTree>
    <p:extLst>
      <p:ext uri="{BB962C8B-B14F-4D97-AF65-F5344CB8AC3E}">
        <p14:creationId xmlns:p14="http://schemas.microsoft.com/office/powerpoint/2010/main" val="2701212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DDEB56F-0EA2-44D6-BA4E-BC3EB0DCAAEF}"/>
              </a:ext>
            </a:extLst>
          </p:cNvPr>
          <p:cNvGrpSpPr/>
          <p:nvPr userDrawn="1"/>
        </p:nvGrpSpPr>
        <p:grpSpPr>
          <a:xfrm flipV="1">
            <a:off x="0" y="2404423"/>
            <a:ext cx="12192000" cy="4453577"/>
            <a:chOff x="0" y="-277094"/>
            <a:chExt cx="12192000" cy="5876838"/>
          </a:xfrm>
          <a:solidFill>
            <a:schemeClr val="bg2">
              <a:alpha val="25000"/>
            </a:schemeClr>
          </a:solidFill>
        </p:grpSpPr>
        <p:sp>
          <p:nvSpPr>
            <p:cNvPr id="3" name="Rectangle 2">
              <a:extLst>
                <a:ext uri="{FF2B5EF4-FFF2-40B4-BE49-F238E27FC236}">
                  <a16:creationId xmlns:a16="http://schemas.microsoft.com/office/drawing/2014/main" id="{E07EE318-06C2-4F0E-8BF3-1F81379513B2}"/>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4" name="Rectangle 3">
              <a:extLst>
                <a:ext uri="{FF2B5EF4-FFF2-40B4-BE49-F238E27FC236}">
                  <a16:creationId xmlns:a16="http://schemas.microsoft.com/office/drawing/2014/main" id="{2B362CBF-885E-4D5E-B9B7-4313C97FE1A7}"/>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Rectangle 4">
              <a:extLst>
                <a:ext uri="{FF2B5EF4-FFF2-40B4-BE49-F238E27FC236}">
                  <a16:creationId xmlns:a16="http://schemas.microsoft.com/office/drawing/2014/main" id="{DBE7785E-F773-472F-BBF5-14DEFBED93C1}"/>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28248D21-6AA5-43BA-BC46-40CD25E70963}"/>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8FAFFD52-60E5-47C2-AC83-1D8533005964}"/>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1A30FE43-4668-48E0-847C-7A3FA918B714}"/>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1AECE51A-3180-48DC-8FCA-EE035CF7896C}"/>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0" name="Rectangle 9">
            <a:extLst>
              <a:ext uri="{FF2B5EF4-FFF2-40B4-BE49-F238E27FC236}">
                <a16:creationId xmlns:a16="http://schemas.microsoft.com/office/drawing/2014/main" id="{640A126E-D52C-4C40-BDD2-4DE23725BDB9}"/>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Oval 10">
            <a:extLst>
              <a:ext uri="{FF2B5EF4-FFF2-40B4-BE49-F238E27FC236}">
                <a16:creationId xmlns:a16="http://schemas.microsoft.com/office/drawing/2014/main" id="{F79B9CE2-8684-4471-869C-ABB1473577A4}"/>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2" name="Straight Connector 11">
            <a:extLst>
              <a:ext uri="{FF2B5EF4-FFF2-40B4-BE49-F238E27FC236}">
                <a16:creationId xmlns:a16="http://schemas.microsoft.com/office/drawing/2014/main" id="{09A5F29E-064C-4DB1-A5D5-05B8C20DB0EC}"/>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45BA3F-ECB2-4B32-AA38-262B7CBD42C4}"/>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DFA1620F-2E98-4BDC-B6EB-C340FB0C1AE3}"/>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DE77A659-FA98-4DB5-A081-B999F15B1757}" type="slidenum">
              <a:rPr lang="en-US"/>
              <a:pPr>
                <a:defRPr/>
              </a:pPr>
              <a:t>‹#›</a:t>
            </a:fld>
            <a:endParaRPr lang="en-US" dirty="0"/>
          </a:p>
        </p:txBody>
      </p:sp>
    </p:spTree>
    <p:extLst>
      <p:ext uri="{BB962C8B-B14F-4D97-AF65-F5344CB8AC3E}">
        <p14:creationId xmlns:p14="http://schemas.microsoft.com/office/powerpoint/2010/main" val="15960430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F14EC7B-4CE1-460A-A9FC-C6E86E340BF3}"/>
              </a:ext>
            </a:extLst>
          </p:cNvPr>
          <p:cNvGrpSpPr/>
          <p:nvPr userDrawn="1"/>
        </p:nvGrpSpPr>
        <p:grpSpPr>
          <a:xfrm>
            <a:off x="0" y="1770061"/>
            <a:ext cx="12192000" cy="3255962"/>
            <a:chOff x="0" y="1770061"/>
            <a:chExt cx="12192000" cy="3255962"/>
          </a:xfrm>
          <a:solidFill>
            <a:schemeClr val="bg2"/>
          </a:solidFill>
        </p:grpSpPr>
        <p:sp>
          <p:nvSpPr>
            <p:cNvPr id="7" name="Rectangle 6">
              <a:extLst>
                <a:ext uri="{FF2B5EF4-FFF2-40B4-BE49-F238E27FC236}">
                  <a16:creationId xmlns:a16="http://schemas.microsoft.com/office/drawing/2014/main" id="{7291C1D5-4D10-43C3-84E5-A1789F9E8B2E}"/>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F0C38E7B-D782-4919-900C-839E95DC4C03}"/>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65AB800E-DFBE-4751-A0BB-A074D023544C}"/>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49D78E4E-D5EE-4273-B98F-82BF077A178F}"/>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09FA3B5F-74D5-4B6C-AE6D-6838597E6097}"/>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Freeform: Shape 25">
            <a:extLst>
              <a:ext uri="{FF2B5EF4-FFF2-40B4-BE49-F238E27FC236}">
                <a16:creationId xmlns:a16="http://schemas.microsoft.com/office/drawing/2014/main" id="{5944CC1C-5A6C-46B7-8C9A-AC16EC86D31B}"/>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3" name="Straight Connector 12">
            <a:extLst>
              <a:ext uri="{FF2B5EF4-FFF2-40B4-BE49-F238E27FC236}">
                <a16:creationId xmlns:a16="http://schemas.microsoft.com/office/drawing/2014/main" id="{3E53B4D1-13BD-45D4-B41A-8FBEAB3C5DB7}"/>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p:nvPr>
        </p:nvSpPr>
        <p:spPr>
          <a:xfrm>
            <a:off x="3584448" y="4315968"/>
            <a:ext cx="5029200" cy="886968"/>
          </a:xfrm>
        </p:spPr>
        <p:txBody>
          <a:bodyPr rtlCol="0">
            <a:noAutofit/>
          </a:bodyPr>
          <a:lstStyle>
            <a:lvl1pPr marL="0" indent="0" algn="ctr">
              <a:buNone/>
              <a:defRPr lang="en-GB" sz="1800" b="1" spc="300" dirty="0">
                <a:solidFill>
                  <a:schemeClr val="bg1"/>
                </a:solidFill>
                <a:latin typeface="+mn-lt"/>
                <a:cs typeface="Arial" panose="020B0604020202020204" pitchFamily="34" charset="0"/>
              </a:defRPr>
            </a:lvl1pPr>
          </a:lstStyle>
          <a:p>
            <a:pPr lvl="0"/>
            <a:r>
              <a:rPr lang="en-US" noProof="0"/>
              <a:t>Click to edit Master subtitle style</a:t>
            </a:r>
          </a:p>
        </p:txBody>
      </p:sp>
      <p:sp>
        <p:nvSpPr>
          <p:cNvPr id="20" name="Text Placeholder 19">
            <a:extLst>
              <a:ext uri="{FF2B5EF4-FFF2-40B4-BE49-F238E27FC236}">
                <a16:creationId xmlns:a16="http://schemas.microsoft.com/office/drawing/2014/main" id="{49085F81-D49A-4915-8EEC-2A1A96AC0B38}"/>
              </a:ext>
            </a:extLst>
          </p:cNvPr>
          <p:cNvSpPr>
            <a:spLocks noGrp="1"/>
          </p:cNvSpPr>
          <p:nvPr>
            <p:ph type="body" sz="quarter" idx="13"/>
          </p:nvPr>
        </p:nvSpPr>
        <p:spPr>
          <a:xfrm>
            <a:off x="4641140" y="5795479"/>
            <a:ext cx="2915816" cy="258532"/>
          </a:xfrm>
        </p:spPr>
        <p:txBody>
          <a:bodyPr rtlCol="0" anchor="ctr" anchorCtr="1">
            <a:spAutoFit/>
          </a:bodyPr>
          <a:lstStyle>
            <a:lvl1pPr marL="0" indent="0">
              <a:buNone/>
              <a:defRPr lang="en-US" sz="1200" b="0" spc="300" smtClean="0">
                <a:solidFill>
                  <a:schemeClr val="bg1"/>
                </a:solidFill>
                <a:latin typeface="+mn-lt"/>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r>
              <a:rPr lang="en-US" noProof="0"/>
              <a:t>Edit Master text styles</a:t>
            </a:r>
          </a:p>
        </p:txBody>
      </p:sp>
    </p:spTree>
    <p:extLst>
      <p:ext uri="{BB962C8B-B14F-4D97-AF65-F5344CB8AC3E}">
        <p14:creationId xmlns:p14="http://schemas.microsoft.com/office/powerpoint/2010/main" val="3882293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CE62FE-D88F-41E1-8E11-067C38CA53E1}"/>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2AEAF857-5ACE-4C5D-A482-3E5267DA54A6}"/>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7F83BBAC-5967-4E78-8D76-26B5BDBBD565}"/>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EFEC2BF2-00E6-42A6-AC73-5948970E281A}"/>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74C7C651-B0DE-4E68-B423-444D4635606A}"/>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8E736C9F-D44B-4353-8ED2-7ED2F3226DBF}"/>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F20AB9D1-6AC4-4566-85F0-69AEE40EF394}"/>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9BB35DDD-3259-4F80-9882-46749123731D}"/>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631D975C-7E53-4224-8419-DE1A72E1A7BA}"/>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Freeform: Shape 26">
            <a:extLst>
              <a:ext uri="{FF2B5EF4-FFF2-40B4-BE49-F238E27FC236}">
                <a16:creationId xmlns:a16="http://schemas.microsoft.com/office/drawing/2014/main" id="{D1B5D86B-86EF-473A-8D25-2C6FB5F66F4E}"/>
              </a:ext>
            </a:extLst>
          </p:cNvPr>
          <p:cNvSpPr/>
          <p:nvPr/>
        </p:nvSpPr>
        <p:spPr>
          <a:xfrm>
            <a:off x="5322888" y="998538"/>
            <a:ext cx="6869112" cy="5859462"/>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9" name="Picture Placeholder 18">
            <a:extLst>
              <a:ext uri="{FF2B5EF4-FFF2-40B4-BE49-F238E27FC236}">
                <a16:creationId xmlns:a16="http://schemas.microsoft.com/office/drawing/2014/main" id="{4EAA5535-A3DD-490B-B233-9C9B84EECD13}"/>
              </a:ext>
            </a:extLst>
          </p:cNvPr>
          <p:cNvSpPr>
            <a:spLocks noGrp="1"/>
          </p:cNvSpPr>
          <p:nvPr>
            <p:ph type="pic" idx="1"/>
          </p:nvPr>
        </p:nvSpPr>
        <p:spPr>
          <a:xfrm>
            <a:off x="5576326" y="1251145"/>
            <a:ext cx="6615674" cy="5596389"/>
          </a:xfrm>
          <a:custGeom>
            <a:avLst/>
            <a:gdLst>
              <a:gd name="connsiteX0" fmla="*/ 3621727 w 6615674"/>
              <a:gd name="connsiteY0" fmla="*/ 0 h 5596389"/>
              <a:gd name="connsiteX1" fmla="*/ 6416428 w 6615674"/>
              <a:gd name="connsiteY1" fmla="*/ 1317972 h 5596389"/>
              <a:gd name="connsiteX2" fmla="*/ 6615674 w 6615674"/>
              <a:gd name="connsiteY2" fmla="*/ 1584421 h 5596389"/>
              <a:gd name="connsiteX3" fmla="*/ 6615674 w 6615674"/>
              <a:gd name="connsiteY3" fmla="*/ 5596389 h 5596389"/>
              <a:gd name="connsiteX4" fmla="*/ 587989 w 6615674"/>
              <a:gd name="connsiteY4" fmla="*/ 5596389 h 5596389"/>
              <a:gd name="connsiteX5" fmla="*/ 437123 w 6615674"/>
              <a:gd name="connsiteY5" fmla="*/ 5348058 h 5596389"/>
              <a:gd name="connsiteX6" fmla="*/ 0 w 6615674"/>
              <a:gd name="connsiteY6" fmla="*/ 3621727 h 5596389"/>
              <a:gd name="connsiteX7" fmla="*/ 3621727 w 6615674"/>
              <a:gd name="connsiteY7" fmla="*/ 0 h 55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596389">
                <a:moveTo>
                  <a:pt x="3621727" y="0"/>
                </a:moveTo>
                <a:cubicBezTo>
                  <a:pt x="4746854" y="0"/>
                  <a:pt x="5752150" y="513054"/>
                  <a:pt x="6416428" y="1317972"/>
                </a:cubicBezTo>
                <a:lnTo>
                  <a:pt x="6615674" y="1584421"/>
                </a:lnTo>
                <a:lnTo>
                  <a:pt x="6615674" y="5596389"/>
                </a:lnTo>
                <a:lnTo>
                  <a:pt x="587989" y="5596389"/>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lIns="274320" tIns="640080" rtlCol="0" anchor="ctr" anchorCtr="1">
            <a:noAutofit/>
          </a:bodyPr>
          <a:lstStyle>
            <a:lvl1pPr>
              <a:defRPr lang="en-US" sz="1600">
                <a:solidFill>
                  <a:schemeClr val="bg1"/>
                </a:solidFill>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144927"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7" name="Text Placeholder 3">
            <a:extLst>
              <a:ext uri="{FF2B5EF4-FFF2-40B4-BE49-F238E27FC236}">
                <a16:creationId xmlns:a16="http://schemas.microsoft.com/office/drawing/2014/main" id="{F108634F-AB43-4931-97E0-C7125C9FD35A}"/>
              </a:ext>
            </a:extLst>
          </p:cNvPr>
          <p:cNvSpPr>
            <a:spLocks noGrp="1"/>
          </p:cNvSpPr>
          <p:nvPr>
            <p:ph type="body" sz="half" idx="2"/>
          </p:nvPr>
        </p:nvSpPr>
        <p:spPr>
          <a:xfrm>
            <a:off x="640080" y="2489548"/>
            <a:ext cx="4131946" cy="33794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326042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mage and Two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A16FA71-D343-46D6-B196-943D1B832277}"/>
              </a:ext>
            </a:extLst>
          </p:cNvPr>
          <p:cNvGrpSpPr/>
          <p:nvPr userDrawn="1"/>
        </p:nvGrpSpPr>
        <p:grpSpPr>
          <a:xfrm>
            <a:off x="0" y="0"/>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8424DB29-9970-41FE-B8F2-02779E80797F}"/>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97062EAC-D1E7-47DC-9D4D-AA9FC0647A7F}"/>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35545A63-F7A9-47B7-A150-05B36AD48329}"/>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01532766-A924-490C-ACB7-8D427334BCFE}"/>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40297833-3557-476F-AF72-84DFBEF938B2}"/>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C60D3EFC-5610-47B8-8622-2B8C1321E20E}"/>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6F060012-2C65-4866-BD6E-C9C2965BBCC5}"/>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9DA88AEF-841B-4913-8A16-765EBC231290}"/>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37">
            <a:extLst>
              <a:ext uri="{FF2B5EF4-FFF2-40B4-BE49-F238E27FC236}">
                <a16:creationId xmlns:a16="http://schemas.microsoft.com/office/drawing/2014/main" id="{39239DC5-CB42-4C94-8ACA-1370CE96995B}"/>
              </a:ext>
            </a:extLst>
          </p:cNvPr>
          <p:cNvSpPr/>
          <p:nvPr userDrawn="1"/>
        </p:nvSpPr>
        <p:spPr>
          <a:xfrm>
            <a:off x="0" y="0"/>
            <a:ext cx="4779963" cy="6413500"/>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A753D905-FC73-46BC-8E75-FB67573BA5A6}"/>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D4190BB3-6E78-43F6-BCEC-C4DFFBDC495C}"/>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647EF01-B3B8-4780-9F52-6B5716664677}"/>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Picture Placeholder 39">
            <a:extLst>
              <a:ext uri="{FF2B5EF4-FFF2-40B4-BE49-F238E27FC236}">
                <a16:creationId xmlns:a16="http://schemas.microsoft.com/office/drawing/2014/main" id="{5588DAC9-9605-47F7-AA27-84E30747CFFD}"/>
              </a:ext>
            </a:extLst>
          </p:cNvPr>
          <p:cNvSpPr>
            <a:spLocks noGrp="1"/>
          </p:cNvSpPr>
          <p:nvPr>
            <p:ph type="pic" sz="quarter" idx="14"/>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19" name="Slide Number Placeholder 13">
            <a:extLst>
              <a:ext uri="{FF2B5EF4-FFF2-40B4-BE49-F238E27FC236}">
                <a16:creationId xmlns:a16="http://schemas.microsoft.com/office/drawing/2014/main" id="{3F6884A5-09AB-4FFA-B802-2E7AF3E3CDA2}"/>
              </a:ext>
            </a:extLst>
          </p:cNvPr>
          <p:cNvSpPr>
            <a:spLocks noGrp="1"/>
          </p:cNvSpPr>
          <p:nvPr>
            <p:ph type="sldNum" sz="quarter" idx="21"/>
          </p:nvPr>
        </p:nvSpPr>
        <p:spPr>
          <a:xfrm>
            <a:off x="11231563" y="6327775"/>
            <a:ext cx="388937" cy="393700"/>
          </a:xfrm>
        </p:spPr>
        <p:txBody>
          <a:bodyPr lIns="0" rIns="0" anchorCtr="1"/>
          <a:lstStyle>
            <a:lvl1pPr algn="ctr">
              <a:defRPr sz="1000">
                <a:solidFill>
                  <a:srgbClr val="FFFFFF"/>
                </a:solidFill>
                <a:latin typeface="Arial" panose="020B0604020202020204" pitchFamily="34" charset="0"/>
                <a:cs typeface="Arial" panose="020B0604020202020204" pitchFamily="34" charset="0"/>
              </a:defRPr>
            </a:lvl1pPr>
          </a:lstStyle>
          <a:p>
            <a:pPr>
              <a:defRPr/>
            </a:pPr>
            <a:fld id="{C262FF0C-9244-4A71-84B7-36A2658C0A78}" type="slidenum">
              <a:rPr lang="en-US"/>
              <a:pPr>
                <a:defRPr/>
              </a:pPr>
              <a:t>‹#›</a:t>
            </a:fld>
            <a:endParaRPr lang="en-US" dirty="0"/>
          </a:p>
        </p:txBody>
      </p:sp>
    </p:spTree>
    <p:extLst>
      <p:ext uri="{BB962C8B-B14F-4D97-AF65-F5344CB8AC3E}">
        <p14:creationId xmlns:p14="http://schemas.microsoft.com/office/powerpoint/2010/main" val="3793757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mage and Two Content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69073F8-774B-4A6F-ABA5-BA60603F7624}"/>
              </a:ext>
            </a:extLst>
          </p:cNvPr>
          <p:cNvGrpSpPr/>
          <p:nvPr userDrawn="1"/>
        </p:nvGrpSpPr>
        <p:grpSpPr>
          <a:xfrm flipV="1">
            <a:off x="0" y="2404423"/>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9A8A64AF-4658-4217-BE69-298AF776E491}"/>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96CE7D14-3131-406F-B425-D7580EBCDF1E}"/>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19D8DACE-E53D-4BBA-84B8-E428B28D7792}"/>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67E70663-C9D0-44E1-93DB-72C54722BCE8}"/>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9EB5AB54-D979-440E-A245-F3E128D015E4}"/>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EE7E5351-D0DE-4A8B-B973-7887C256F9C8}"/>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9B7C3887-D500-4B89-BAB5-D7E98D729762}"/>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14D3E0E3-839F-4285-BD8C-ED8DF502A756}"/>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39">
            <a:extLst>
              <a:ext uri="{FF2B5EF4-FFF2-40B4-BE49-F238E27FC236}">
                <a16:creationId xmlns:a16="http://schemas.microsoft.com/office/drawing/2014/main" id="{08D39781-DA3A-4C3E-946C-7584A9474882}"/>
              </a:ext>
            </a:extLst>
          </p:cNvPr>
          <p:cNvSpPr/>
          <p:nvPr/>
        </p:nvSpPr>
        <p:spPr>
          <a:xfrm>
            <a:off x="0" y="0"/>
            <a:ext cx="4779963" cy="6413500"/>
          </a:xfrm>
          <a:custGeom>
            <a:avLst/>
            <a:gdLst>
              <a:gd name="connsiteX0" fmla="*/ 0 w 4779963"/>
              <a:gd name="connsiteY0" fmla="*/ 0 h 6413064"/>
              <a:gd name="connsiteX1" fmla="*/ 3376100 w 4779963"/>
              <a:gd name="connsiteY1" fmla="*/ 0 h 6413064"/>
              <a:gd name="connsiteX2" fmla="*/ 3478394 w 4779963"/>
              <a:gd name="connsiteY2" fmla="*/ 76494 h 6413064"/>
              <a:gd name="connsiteX3" fmla="*/ 4779963 w 4779963"/>
              <a:gd name="connsiteY3" fmla="*/ 2836412 h 6413064"/>
              <a:gd name="connsiteX4" fmla="*/ 1203311 w 4779963"/>
              <a:gd name="connsiteY4" fmla="*/ 6413064 h 6413064"/>
              <a:gd name="connsiteX5" fmla="*/ 139724 w 4779963"/>
              <a:gd name="connsiteY5" fmla="*/ 6252265 h 6413064"/>
              <a:gd name="connsiteX6" fmla="*/ 0 w 4779963"/>
              <a:gd name="connsiteY6" fmla="*/ 6201125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3" h="6413064">
                <a:moveTo>
                  <a:pt x="0" y="0"/>
                </a:moveTo>
                <a:lnTo>
                  <a:pt x="3376100" y="0"/>
                </a:lnTo>
                <a:lnTo>
                  <a:pt x="3478394" y="76494"/>
                </a:lnTo>
                <a:cubicBezTo>
                  <a:pt x="4273295" y="732504"/>
                  <a:pt x="4779963" y="1725289"/>
                  <a:pt x="4779963" y="2836412"/>
                </a:cubicBezTo>
                <a:cubicBezTo>
                  <a:pt x="4779963" y="4811742"/>
                  <a:pt x="3178641" y="6413064"/>
                  <a:pt x="1203311" y="6413064"/>
                </a:cubicBezTo>
                <a:cubicBezTo>
                  <a:pt x="832937" y="6413064"/>
                  <a:pt x="475711" y="6356768"/>
                  <a:pt x="139724" y="6252265"/>
                </a:cubicBezTo>
                <a:lnTo>
                  <a:pt x="0" y="62011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870C9401-22F7-4D13-9500-4BE7DF55BC1D}"/>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94F4D9D3-3BE2-4CBB-A27D-1E1480A2D5ED}"/>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B7B462-7D7A-4975-99F4-64E22E1D32B8}"/>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Picture Placeholder 41">
            <a:extLst>
              <a:ext uri="{FF2B5EF4-FFF2-40B4-BE49-F238E27FC236}">
                <a16:creationId xmlns:a16="http://schemas.microsoft.com/office/drawing/2014/main" id="{48E37E15-2CF4-46CD-A97E-2366CDF20E89}"/>
              </a:ext>
            </a:extLst>
          </p:cNvPr>
          <p:cNvSpPr>
            <a:spLocks noGrp="1"/>
          </p:cNvSpPr>
          <p:nvPr>
            <p:ph type="pic" sz="quarter" idx="14"/>
          </p:nvPr>
        </p:nvSpPr>
        <p:spPr>
          <a:xfrm>
            <a:off x="-2" y="1"/>
            <a:ext cx="4546213" cy="6179312"/>
          </a:xfrm>
          <a:custGeom>
            <a:avLst/>
            <a:gdLst>
              <a:gd name="connsiteX0" fmla="*/ 0 w 4546213"/>
              <a:gd name="connsiteY0" fmla="*/ 0 h 6179312"/>
              <a:gd name="connsiteX1" fmla="*/ 2966307 w 4546213"/>
              <a:gd name="connsiteY1" fmla="*/ 0 h 6179312"/>
              <a:gd name="connsiteX2" fmla="*/ 3072361 w 4546213"/>
              <a:gd name="connsiteY2" fmla="*/ 64429 h 6179312"/>
              <a:gd name="connsiteX3" fmla="*/ 4546213 w 4546213"/>
              <a:gd name="connsiteY3" fmla="*/ 2836413 h 6179312"/>
              <a:gd name="connsiteX4" fmla="*/ 1203314 w 4546213"/>
              <a:gd name="connsiteY4" fmla="*/ 6179312 h 6179312"/>
              <a:gd name="connsiteX5" fmla="*/ 209238 w 4546213"/>
              <a:gd name="connsiteY5" fmla="*/ 6029022 h 6179312"/>
              <a:gd name="connsiteX6" fmla="*/ 0 w 4546213"/>
              <a:gd name="connsiteY6" fmla="*/ 5952440 h 617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3" h="6179312">
                <a:moveTo>
                  <a:pt x="0" y="0"/>
                </a:moveTo>
                <a:lnTo>
                  <a:pt x="2966307" y="0"/>
                </a:lnTo>
                <a:lnTo>
                  <a:pt x="3072361" y="64429"/>
                </a:lnTo>
                <a:cubicBezTo>
                  <a:pt x="3961578" y="665172"/>
                  <a:pt x="4546213" y="1682518"/>
                  <a:pt x="4546213" y="2836413"/>
                </a:cubicBezTo>
                <a:cubicBezTo>
                  <a:pt x="4546213" y="4682645"/>
                  <a:pt x="3049546" y="6179312"/>
                  <a:pt x="1203314" y="6179312"/>
                </a:cubicBezTo>
                <a:cubicBezTo>
                  <a:pt x="857146" y="6179312"/>
                  <a:pt x="523266" y="6126695"/>
                  <a:pt x="209238" y="6029022"/>
                </a:cubicBezTo>
                <a:lnTo>
                  <a:pt x="0" y="5952440"/>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19" name="Slide Number Placeholder 13">
            <a:extLst>
              <a:ext uri="{FF2B5EF4-FFF2-40B4-BE49-F238E27FC236}">
                <a16:creationId xmlns:a16="http://schemas.microsoft.com/office/drawing/2014/main" id="{2E1E7269-3462-44E0-88E7-450D42FAD822}"/>
              </a:ext>
            </a:extLst>
          </p:cNvPr>
          <p:cNvSpPr>
            <a:spLocks noGrp="1"/>
          </p:cNvSpPr>
          <p:nvPr>
            <p:ph type="sldNum" sz="quarter" idx="21"/>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5CE81CC7-A278-49BF-A720-422B049252A2}" type="slidenum">
              <a:rPr lang="en-US"/>
              <a:pPr>
                <a:defRPr/>
              </a:pPr>
              <a:t>‹#›</a:t>
            </a:fld>
            <a:endParaRPr lang="en-US" dirty="0"/>
          </a:p>
        </p:txBody>
      </p:sp>
    </p:spTree>
    <p:extLst>
      <p:ext uri="{BB962C8B-B14F-4D97-AF65-F5344CB8AC3E}">
        <p14:creationId xmlns:p14="http://schemas.microsoft.com/office/powerpoint/2010/main" val="3234462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Imag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6DEDEAE-F0C5-4485-AC92-536A87A3B9DC}"/>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5FDBF865-17AB-4F28-8858-41001F61393D}"/>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F8D386ED-55F8-4EE4-AF95-8507B170701C}"/>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3F2D3F33-AB98-4C9C-BC6B-597C71288657}"/>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729EA12F-742C-4359-9F58-BA82127E37A4}"/>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52FE383F-872D-458B-B8C6-4B3757499ED3}"/>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362B775C-8003-462A-94AB-FEF2FD118BAD}"/>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98945A19-B0FD-4B0B-A64B-36BF6FFF690F}"/>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ectangle 11">
            <a:extLst>
              <a:ext uri="{FF2B5EF4-FFF2-40B4-BE49-F238E27FC236}">
                <a16:creationId xmlns:a16="http://schemas.microsoft.com/office/drawing/2014/main" id="{48A56986-9E11-4BD8-A109-2BC347FCE0D8}"/>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Freeform: Shape 37">
            <a:extLst>
              <a:ext uri="{FF2B5EF4-FFF2-40B4-BE49-F238E27FC236}">
                <a16:creationId xmlns:a16="http://schemas.microsoft.com/office/drawing/2014/main" id="{7A34235A-51F4-46BF-A9EF-5616D8C89DDA}"/>
              </a:ext>
            </a:extLst>
          </p:cNvPr>
          <p:cNvSpPr/>
          <p:nvPr userDrawn="1"/>
        </p:nvSpPr>
        <p:spPr>
          <a:xfrm>
            <a:off x="0" y="0"/>
            <a:ext cx="4779963" cy="6413500"/>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Oval 13">
            <a:extLst>
              <a:ext uri="{FF2B5EF4-FFF2-40B4-BE49-F238E27FC236}">
                <a16:creationId xmlns:a16="http://schemas.microsoft.com/office/drawing/2014/main" id="{C16FB123-A49E-42FF-BC92-0A55DA11E8B2}"/>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5" name="Straight Connector 14">
            <a:extLst>
              <a:ext uri="{FF2B5EF4-FFF2-40B4-BE49-F238E27FC236}">
                <a16:creationId xmlns:a16="http://schemas.microsoft.com/office/drawing/2014/main" id="{C11A069D-757F-40DB-A3EC-E5E64004E34F}"/>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D333525-730B-4CA5-9266-1A3659B8F63A}"/>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Picture Placeholder 39">
            <a:extLst>
              <a:ext uri="{FF2B5EF4-FFF2-40B4-BE49-F238E27FC236}">
                <a16:creationId xmlns:a16="http://schemas.microsoft.com/office/drawing/2014/main" id="{5588DAC9-9605-47F7-AA27-84E30747CFFD}"/>
              </a:ext>
            </a:extLst>
          </p:cNvPr>
          <p:cNvSpPr>
            <a:spLocks noGrp="1"/>
          </p:cNvSpPr>
          <p:nvPr>
            <p:ph type="pic" sz="quarter" idx="14"/>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7" name="Slide Number Placeholder 13">
            <a:extLst>
              <a:ext uri="{FF2B5EF4-FFF2-40B4-BE49-F238E27FC236}">
                <a16:creationId xmlns:a16="http://schemas.microsoft.com/office/drawing/2014/main" id="{0FFD0B56-8418-40ED-82DB-C47787713052}"/>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6213CB84-0975-4ECA-A8BB-3F71F57DF891}" type="slidenum">
              <a:rPr lang="en-US"/>
              <a:pPr>
                <a:defRPr/>
              </a:pPr>
              <a:t>‹#›</a:t>
            </a:fld>
            <a:endParaRPr lang="en-US" dirty="0"/>
          </a:p>
        </p:txBody>
      </p:sp>
    </p:spTree>
    <p:extLst>
      <p:ext uri="{BB962C8B-B14F-4D97-AF65-F5344CB8AC3E}">
        <p14:creationId xmlns:p14="http://schemas.microsoft.com/office/powerpoint/2010/main" val="1837277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710C82C-7B68-4E8D-B9CF-A92408346ADC}"/>
              </a:ext>
            </a:extLst>
          </p:cNvPr>
          <p:cNvGrpSpPr/>
          <p:nvPr userDrawn="1"/>
        </p:nvGrpSpPr>
        <p:grpSpPr>
          <a:xfrm>
            <a:off x="0" y="0"/>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980FBC6B-8ADA-46B8-92CE-6E5AF8C0502D}"/>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ACE0A022-39F8-4F69-83A3-EC3561C44F7C}"/>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E292B708-68F3-418C-958D-566CF7865FF3}"/>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FC9ECF5E-3D3C-4923-A595-884DC300EE84}"/>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9A352780-05BA-485E-96A8-CCB856048BC1}"/>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AE8F1838-682E-4ED0-9E36-FB38F3E85983}"/>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058714CE-9300-4CDA-90CB-AFDCD7744859}"/>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B2BB9086-3EB7-4980-9BC7-046DC8F3C0E3}"/>
              </a:ext>
            </a:extLst>
          </p:cNvPr>
          <p:cNvSpPr/>
          <p:nvPr userDrawn="1"/>
        </p:nvSpPr>
        <p:spPr>
          <a:xfrm>
            <a:off x="0" y="0"/>
            <a:ext cx="12192000" cy="6858000"/>
          </a:xfrm>
          <a:prstGeom prst="rect">
            <a:avLst/>
          </a:prstGeom>
          <a:gradFill>
            <a:gsLst>
              <a:gs pos="0">
                <a:schemeClr val="bg1">
                  <a:alpha val="0"/>
                </a:schemeClr>
              </a:gs>
              <a:gs pos="41500">
                <a:srgbClr val="FFFFFF">
                  <a:alpha val="70000"/>
                </a:srgbClr>
              </a:gs>
              <a:gs pos="8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Oval 14">
            <a:extLst>
              <a:ext uri="{FF2B5EF4-FFF2-40B4-BE49-F238E27FC236}">
                <a16:creationId xmlns:a16="http://schemas.microsoft.com/office/drawing/2014/main" id="{EEEF92F7-82F1-4D20-B742-D5B73C78C094}"/>
              </a:ext>
            </a:extLst>
          </p:cNvPr>
          <p:cNvSpPr/>
          <p:nvPr/>
        </p:nvSpPr>
        <p:spPr>
          <a:xfrm>
            <a:off x="6494463" y="106363"/>
            <a:ext cx="5640387" cy="5641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CF469AF0-361B-48F2-9150-41A650FBD999}"/>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8" name="Straight Connector 17">
            <a:extLst>
              <a:ext uri="{FF2B5EF4-FFF2-40B4-BE49-F238E27FC236}">
                <a16:creationId xmlns:a16="http://schemas.microsoft.com/office/drawing/2014/main" id="{C2B189DD-580E-4788-9937-F3FB3664DF27}"/>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5383BBF-5B91-4D4E-92DD-175C40CBAE72}"/>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Picture Placeholder 21">
            <a:extLst>
              <a:ext uri="{FF2B5EF4-FFF2-40B4-BE49-F238E27FC236}">
                <a16:creationId xmlns:a16="http://schemas.microsoft.com/office/drawing/2014/main" id="{394F1CF1-D3A9-4DFB-9554-856AA539DB29}"/>
              </a:ext>
            </a:extLst>
          </p:cNvPr>
          <p:cNvSpPr>
            <a:spLocks noGrp="1"/>
          </p:cNvSpPr>
          <p:nvPr>
            <p:ph type="pic" sz="quarter" idx="14"/>
          </p:nvPr>
        </p:nvSpPr>
        <p:spPr>
          <a:xfrm>
            <a:off x="6706226" y="318876"/>
            <a:ext cx="5221224" cy="5221224"/>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910095"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1" name="Slide Number Placeholder 13">
            <a:extLst>
              <a:ext uri="{FF2B5EF4-FFF2-40B4-BE49-F238E27FC236}">
                <a16:creationId xmlns:a16="http://schemas.microsoft.com/office/drawing/2014/main" id="{940CBA79-2C69-4665-AA8C-00AAA9678CBD}"/>
              </a:ext>
            </a:extLst>
          </p:cNvPr>
          <p:cNvSpPr>
            <a:spLocks noGrp="1"/>
          </p:cNvSpPr>
          <p:nvPr>
            <p:ph type="sldNum" sz="quarter" idx="17"/>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AEB13452-DD42-4CF9-8668-8A7493707733}" type="slidenum">
              <a:rPr lang="en-US"/>
              <a:pPr>
                <a:defRPr/>
              </a:pPr>
              <a:t>‹#›</a:t>
            </a:fld>
            <a:endParaRPr lang="en-US" dirty="0"/>
          </a:p>
        </p:txBody>
      </p:sp>
    </p:spTree>
    <p:extLst>
      <p:ext uri="{BB962C8B-B14F-4D97-AF65-F5344CB8AC3E}">
        <p14:creationId xmlns:p14="http://schemas.microsoft.com/office/powerpoint/2010/main" val="71825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8557D8-56BC-4E40-A779-38EDDBE5235A}"/>
              </a:ext>
            </a:extLst>
          </p:cNvPr>
          <p:cNvGrpSpPr/>
          <p:nvPr userDrawn="1"/>
        </p:nvGrpSpPr>
        <p:grpSpPr>
          <a:xfrm flipV="1">
            <a:off x="0" y="2404423"/>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4B6CF2B5-A62D-4707-8CB2-55E1316CE176}"/>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990DEEAF-D190-4847-AE48-D3F919C41821}"/>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0C55E8E8-8574-4D34-B929-708FD12E233D}"/>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CCEB90AE-9283-4DAD-A2A0-66F5711DE52B}"/>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D76E0223-D684-463F-8FAC-81068D8CAF10}"/>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0971B1CD-329C-4591-8BC9-4C007EE36C71}"/>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65149001-4977-48EA-A276-1229EBE6EDA0}"/>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D8F05BA3-DF3E-41C7-AE6D-11449198413C}"/>
              </a:ext>
            </a:extLst>
          </p:cNvPr>
          <p:cNvSpPr/>
          <p:nvPr userDrawn="1"/>
        </p:nvSpPr>
        <p:spPr>
          <a:xfrm flipV="1">
            <a:off x="0" y="0"/>
            <a:ext cx="12192000" cy="6858000"/>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Oval 14">
            <a:extLst>
              <a:ext uri="{FF2B5EF4-FFF2-40B4-BE49-F238E27FC236}">
                <a16:creationId xmlns:a16="http://schemas.microsoft.com/office/drawing/2014/main" id="{59F53740-7ECF-4B98-8F9B-0ACCF5B7E566}"/>
              </a:ext>
            </a:extLst>
          </p:cNvPr>
          <p:cNvSpPr/>
          <p:nvPr/>
        </p:nvSpPr>
        <p:spPr>
          <a:xfrm>
            <a:off x="6494463" y="106363"/>
            <a:ext cx="5640387" cy="5641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EDAAAE43-8B0F-4252-B73B-EE9D92A8FCF9}"/>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8" name="Straight Connector 17">
            <a:extLst>
              <a:ext uri="{FF2B5EF4-FFF2-40B4-BE49-F238E27FC236}">
                <a16:creationId xmlns:a16="http://schemas.microsoft.com/office/drawing/2014/main" id="{8E3FD67D-29FB-45B7-96E3-46B4A93A8B70}"/>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69EED7-6C10-4E57-AB23-FF6962610250}"/>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Picture Placeholder 21">
            <a:extLst>
              <a:ext uri="{FF2B5EF4-FFF2-40B4-BE49-F238E27FC236}">
                <a16:creationId xmlns:a16="http://schemas.microsoft.com/office/drawing/2014/main" id="{394F1CF1-D3A9-4DFB-9554-856AA539DB29}"/>
              </a:ext>
            </a:extLst>
          </p:cNvPr>
          <p:cNvSpPr>
            <a:spLocks noGrp="1"/>
          </p:cNvSpPr>
          <p:nvPr>
            <p:ph type="pic" sz="quarter" idx="14"/>
          </p:nvPr>
        </p:nvSpPr>
        <p:spPr>
          <a:xfrm>
            <a:off x="6706226" y="318876"/>
            <a:ext cx="5221224" cy="5221224"/>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910095"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1" name="Slide Number Placeholder 13">
            <a:extLst>
              <a:ext uri="{FF2B5EF4-FFF2-40B4-BE49-F238E27FC236}">
                <a16:creationId xmlns:a16="http://schemas.microsoft.com/office/drawing/2014/main" id="{E38C595F-8776-49C4-8679-3A6C45F5554C}"/>
              </a:ext>
            </a:extLst>
          </p:cNvPr>
          <p:cNvSpPr>
            <a:spLocks noGrp="1"/>
          </p:cNvSpPr>
          <p:nvPr>
            <p:ph type="sldNum" sz="quarter" idx="17"/>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6BA36BF3-5E09-41B1-AF49-93C17B2B9001}" type="slidenum">
              <a:rPr lang="en-US"/>
              <a:pPr>
                <a:defRPr/>
              </a:pPr>
              <a:t>‹#›</a:t>
            </a:fld>
            <a:endParaRPr lang="en-US" dirty="0"/>
          </a:p>
        </p:txBody>
      </p:sp>
    </p:spTree>
    <p:extLst>
      <p:ext uri="{BB962C8B-B14F-4D97-AF65-F5344CB8AC3E}">
        <p14:creationId xmlns:p14="http://schemas.microsoft.com/office/powerpoint/2010/main" val="3526154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ction Header with Imi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907A03-82BB-4148-8B8A-9F8429310504}"/>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6" name="Group 5">
            <a:extLst>
              <a:ext uri="{FF2B5EF4-FFF2-40B4-BE49-F238E27FC236}">
                <a16:creationId xmlns:a16="http://schemas.microsoft.com/office/drawing/2014/main" id="{F327ACA7-3E70-4185-8E8C-0714002B5658}"/>
              </a:ext>
            </a:extLst>
          </p:cNvPr>
          <p:cNvGrpSpPr/>
          <p:nvPr userDrawn="1"/>
        </p:nvGrpSpPr>
        <p:grpSpPr>
          <a:xfrm>
            <a:off x="0" y="0"/>
            <a:ext cx="12192000" cy="3255962"/>
            <a:chOff x="0" y="1770061"/>
            <a:chExt cx="12192000" cy="3255962"/>
          </a:xfrm>
          <a:solidFill>
            <a:schemeClr val="bg1"/>
          </a:solidFill>
        </p:grpSpPr>
        <p:sp>
          <p:nvSpPr>
            <p:cNvPr id="7" name="Rectangle 6">
              <a:extLst>
                <a:ext uri="{FF2B5EF4-FFF2-40B4-BE49-F238E27FC236}">
                  <a16:creationId xmlns:a16="http://schemas.microsoft.com/office/drawing/2014/main" id="{AE0154EE-EAD8-45F4-ACAE-8EEEF4BB069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7595AAA9-CBDA-464B-8639-E0BBFD65802B}"/>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87781096-8A32-4947-AD2A-07C0C8A76B3D}"/>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C5DDB03A-7303-4F77-81C4-9D7C1CBAC8B4}"/>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49E63AC6-694E-4EAD-BC09-9A1FEE289BB2}"/>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ight Triangle 11">
            <a:extLst>
              <a:ext uri="{FF2B5EF4-FFF2-40B4-BE49-F238E27FC236}">
                <a16:creationId xmlns:a16="http://schemas.microsoft.com/office/drawing/2014/main" id="{748028F6-61A7-4CCA-88DF-1C053393C828}"/>
              </a:ext>
            </a:extLst>
          </p:cNvPr>
          <p:cNvSpPr/>
          <p:nvPr userDrawn="1"/>
        </p:nvSpPr>
        <p:spPr>
          <a:xfrm rot="18900000" flipH="1">
            <a:off x="435769" y="4610894"/>
            <a:ext cx="219075" cy="21748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A0F2C4A2-4842-4C1D-9EF3-46F87B282D60}"/>
              </a:ext>
            </a:extLst>
          </p:cNvPr>
          <p:cNvSpPr/>
          <p:nvPr/>
        </p:nvSpPr>
        <p:spPr>
          <a:xfrm>
            <a:off x="6511925" y="131763"/>
            <a:ext cx="5416550" cy="5416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accent2"/>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latin typeface="+mj-lt"/>
                <a:cs typeface="Arial" panose="020B0604020202020204" pitchFamily="34" charset="0"/>
              </a:defRPr>
            </a:lvl1pPr>
          </a:lstStyle>
          <a:p>
            <a:pPr lvl="0"/>
            <a:r>
              <a:rPr lang="en-US" noProof="0"/>
              <a:t>Edit Master text styles</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6715973" y="335810"/>
            <a:ext cx="5010912" cy="5010912"/>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2598600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E6F1A9-C03C-4C06-BE1B-B4FD0E22FE02}"/>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5" name="Group 4">
            <a:extLst>
              <a:ext uri="{FF2B5EF4-FFF2-40B4-BE49-F238E27FC236}">
                <a16:creationId xmlns:a16="http://schemas.microsoft.com/office/drawing/2014/main" id="{3AC4DB0B-46EC-4D80-A4DA-702074D3D969}"/>
              </a:ext>
            </a:extLst>
          </p:cNvPr>
          <p:cNvGrpSpPr/>
          <p:nvPr userDrawn="1"/>
        </p:nvGrpSpPr>
        <p:grpSpPr>
          <a:xfrm>
            <a:off x="0" y="0"/>
            <a:ext cx="12192000" cy="3255962"/>
            <a:chOff x="0" y="1770061"/>
            <a:chExt cx="12192000" cy="3255962"/>
          </a:xfrm>
          <a:solidFill>
            <a:schemeClr val="bg1"/>
          </a:solidFill>
        </p:grpSpPr>
        <p:sp>
          <p:nvSpPr>
            <p:cNvPr id="6" name="Rectangle 5">
              <a:extLst>
                <a:ext uri="{FF2B5EF4-FFF2-40B4-BE49-F238E27FC236}">
                  <a16:creationId xmlns:a16="http://schemas.microsoft.com/office/drawing/2014/main" id="{4DC69962-C6B9-4088-9753-C8EB87911F43}"/>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2C7642E2-42D8-47E4-9498-B16B126B1AB0}"/>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FB1BBE07-07EB-4462-B435-A5BB1DC31C85}"/>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AE1B5769-5088-42A6-B11D-E1E5BAA15F9C}"/>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13314C2B-ED09-477C-B05C-6DF5BB81FD7A}"/>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1" name="Right Triangle 10">
            <a:extLst>
              <a:ext uri="{FF2B5EF4-FFF2-40B4-BE49-F238E27FC236}">
                <a16:creationId xmlns:a16="http://schemas.microsoft.com/office/drawing/2014/main" id="{07681FB1-CD2E-446A-897D-A974D19E8A56}"/>
              </a:ext>
            </a:extLst>
          </p:cNvPr>
          <p:cNvSpPr/>
          <p:nvPr userDrawn="1"/>
        </p:nvSpPr>
        <p:spPr>
          <a:xfrm rot="18900000" flipH="1">
            <a:off x="435769" y="4610894"/>
            <a:ext cx="219075" cy="21748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accent2"/>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latin typeface="+mj-lt"/>
                <a:cs typeface="Arial" panose="020B0604020202020204" pitchFamily="34" charset="0"/>
              </a:defRPr>
            </a:lvl1pPr>
          </a:lstStyle>
          <a:p>
            <a:pPr lvl="0"/>
            <a:r>
              <a:rPr lang="en-US" noProof="0"/>
              <a:t>Edit Master text styles</a:t>
            </a:r>
          </a:p>
        </p:txBody>
      </p:sp>
    </p:spTree>
    <p:extLst>
      <p:ext uri="{BB962C8B-B14F-4D97-AF65-F5344CB8AC3E}">
        <p14:creationId xmlns:p14="http://schemas.microsoft.com/office/powerpoint/2010/main" val="150510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AE806-F6A7-A832-B9C6-53E20C93C4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CFEB03-33D8-A6FD-3F77-894C67D187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D331BE-087F-F031-C96B-301B6B1056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AAF8E5-9928-3BC6-0B22-5C0A87EABF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805A5A-7170-8084-1897-E924D93A4E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2C2209-B3B8-48E0-023B-E4CF09EC1654}"/>
              </a:ext>
            </a:extLst>
          </p:cNvPr>
          <p:cNvSpPr>
            <a:spLocks noGrp="1"/>
          </p:cNvSpPr>
          <p:nvPr>
            <p:ph type="dt" sz="half" idx="10"/>
          </p:nvPr>
        </p:nvSpPr>
        <p:spPr/>
        <p:txBody>
          <a:bodyPr/>
          <a:lstStyle/>
          <a:p>
            <a:fld id="{DAAC8DD7-508C-482F-AB10-65508E38F5EA}" type="datetimeFigureOut">
              <a:rPr lang="en-US" smtClean="0"/>
              <a:t>22-Sep-25</a:t>
            </a:fld>
            <a:endParaRPr lang="en-US" dirty="0"/>
          </a:p>
        </p:txBody>
      </p:sp>
      <p:sp>
        <p:nvSpPr>
          <p:cNvPr id="8" name="Footer Placeholder 7">
            <a:extLst>
              <a:ext uri="{FF2B5EF4-FFF2-40B4-BE49-F238E27FC236}">
                <a16:creationId xmlns:a16="http://schemas.microsoft.com/office/drawing/2014/main" id="{36EA338A-F467-89D9-DE77-6CA62B2BDF9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0E6C24D-AFF1-773B-C575-1FBAA41A441D}"/>
              </a:ext>
            </a:extLst>
          </p:cNvPr>
          <p:cNvSpPr>
            <a:spLocks noGrp="1"/>
          </p:cNvSpPr>
          <p:nvPr>
            <p:ph type="sldNum" sz="quarter" idx="12"/>
          </p:nvPr>
        </p:nvSpPr>
        <p:spPr/>
        <p:txBody>
          <a:bodyPr/>
          <a:lstStyle/>
          <a:p>
            <a:fld id="{154D7E47-3C57-41DA-9499-7EE23851C60A}" type="slidenum">
              <a:rPr lang="en-US" smtClean="0"/>
              <a:t>‹#›</a:t>
            </a:fld>
            <a:endParaRPr lang="en-US" dirty="0"/>
          </a:p>
        </p:txBody>
      </p:sp>
    </p:spTree>
    <p:extLst>
      <p:ext uri="{BB962C8B-B14F-4D97-AF65-F5344CB8AC3E}">
        <p14:creationId xmlns:p14="http://schemas.microsoft.com/office/powerpoint/2010/main" val="20904674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Header with Image 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22AD16-636B-4187-8097-883A704C26EE}"/>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6" name="Group 5">
            <a:extLst>
              <a:ext uri="{FF2B5EF4-FFF2-40B4-BE49-F238E27FC236}">
                <a16:creationId xmlns:a16="http://schemas.microsoft.com/office/drawing/2014/main" id="{8D79F430-3B90-48BB-A086-DD6930E80F86}"/>
              </a:ext>
            </a:extLst>
          </p:cNvPr>
          <p:cNvGrpSpPr/>
          <p:nvPr userDrawn="1"/>
        </p:nvGrpSpPr>
        <p:grpSpPr>
          <a:xfrm>
            <a:off x="0" y="0"/>
            <a:ext cx="12192000" cy="3255962"/>
            <a:chOff x="0" y="1770061"/>
            <a:chExt cx="12192000" cy="3255962"/>
          </a:xfrm>
          <a:solidFill>
            <a:schemeClr val="accent3"/>
          </a:solidFill>
        </p:grpSpPr>
        <p:sp>
          <p:nvSpPr>
            <p:cNvPr id="7" name="Rectangle 6">
              <a:extLst>
                <a:ext uri="{FF2B5EF4-FFF2-40B4-BE49-F238E27FC236}">
                  <a16:creationId xmlns:a16="http://schemas.microsoft.com/office/drawing/2014/main" id="{1A97E478-908E-460C-BD42-945F8129ACB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6CC3EED5-F389-4A0A-AAA6-4E97780D6747}"/>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E88F6D73-A415-4397-A4A1-391C5A905CE2}"/>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DD8F8A4E-737C-4532-8EAF-DC235424FC2F}"/>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A1A0FFC7-0FFF-4E3D-B665-9C26F0039DD5}"/>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ight Triangle 11">
            <a:extLst>
              <a:ext uri="{FF2B5EF4-FFF2-40B4-BE49-F238E27FC236}">
                <a16:creationId xmlns:a16="http://schemas.microsoft.com/office/drawing/2014/main" id="{889CFE02-C486-4400-AFC4-EDBF1907AAF0}"/>
              </a:ext>
            </a:extLst>
          </p:cNvPr>
          <p:cNvSpPr/>
          <p:nvPr userDrawn="1"/>
        </p:nvSpPr>
        <p:spPr>
          <a:xfrm rot="18900000" flipH="1">
            <a:off x="435769" y="4610894"/>
            <a:ext cx="219075" cy="21748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346D7A56-8C69-42B8-B2F9-BCD14A41FA89}"/>
              </a:ext>
            </a:extLst>
          </p:cNvPr>
          <p:cNvSpPr/>
          <p:nvPr/>
        </p:nvSpPr>
        <p:spPr>
          <a:xfrm>
            <a:off x="6511925" y="131763"/>
            <a:ext cx="5416550" cy="5416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bg1"/>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solidFill>
                  <a:schemeClr val="bg1"/>
                </a:solidFill>
                <a:latin typeface="+mj-lt"/>
                <a:cs typeface="Arial" panose="020B0604020202020204" pitchFamily="34" charset="0"/>
              </a:defRPr>
            </a:lvl1pPr>
          </a:lstStyle>
          <a:p>
            <a:pPr lvl="0"/>
            <a:r>
              <a:rPr lang="en-US" noProof="0"/>
              <a:t>Edit Master text styles</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6715973" y="335810"/>
            <a:ext cx="5010912" cy="5010912"/>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6967639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EE7A0-1D71-4AE9-A7A8-91F84FED27F7}"/>
              </a:ext>
            </a:extLst>
          </p:cNvPr>
          <p:cNvSpPr>
            <a:spLocks noGrp="1"/>
          </p:cNvSpPr>
          <p:nvPr>
            <p:ph type="title"/>
          </p:nvPr>
        </p:nvSpPr>
        <p:spPr>
          <a:xfrm>
            <a:off x="640079" y="500492"/>
            <a:ext cx="10980413" cy="493421"/>
          </a:xfrm>
        </p:spPr>
        <p:txBody>
          <a:bodyPr/>
          <a:lstStyle/>
          <a:p>
            <a:r>
              <a:rPr lang="en-US" noProof="0"/>
              <a:t>Click to edit Master title style</a:t>
            </a:r>
          </a:p>
        </p:txBody>
      </p:sp>
      <p:sp>
        <p:nvSpPr>
          <p:cNvPr id="3" name="Slide Number Placeholder 4">
            <a:extLst>
              <a:ext uri="{FF2B5EF4-FFF2-40B4-BE49-F238E27FC236}">
                <a16:creationId xmlns:a16="http://schemas.microsoft.com/office/drawing/2014/main" id="{A6490461-F6EC-4CDD-9A7E-774A44F113D3}"/>
              </a:ext>
            </a:extLst>
          </p:cNvPr>
          <p:cNvSpPr>
            <a:spLocks noGrp="1"/>
          </p:cNvSpPr>
          <p:nvPr>
            <p:ph type="sldNum" sz="quarter" idx="10"/>
          </p:nvPr>
        </p:nvSpPr>
        <p:spPr/>
        <p:txBody>
          <a:bodyPr/>
          <a:lstStyle>
            <a:lvl1pPr>
              <a:defRPr>
                <a:solidFill>
                  <a:srgbClr val="FFFFFF"/>
                </a:solidFill>
              </a:defRPr>
            </a:lvl1pPr>
          </a:lstStyle>
          <a:p>
            <a:pPr>
              <a:defRPr/>
            </a:pPr>
            <a:fld id="{63BB5D56-8B5A-48D0-AAE8-80189413097D}" type="slidenum">
              <a:rPr lang="en-US"/>
              <a:pPr>
                <a:defRPr/>
              </a:pPr>
              <a:t>‹#›</a:t>
            </a:fld>
            <a:endParaRPr lang="en-US" dirty="0"/>
          </a:p>
        </p:txBody>
      </p:sp>
    </p:spTree>
    <p:extLst>
      <p:ext uri="{BB962C8B-B14F-4D97-AF65-F5344CB8AC3E}">
        <p14:creationId xmlns:p14="http://schemas.microsoft.com/office/powerpoint/2010/main" val="33760011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Quote Slide 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07CEDE-6FD9-4790-B95F-4C05732D2120}"/>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1">
            <a:extLst>
              <a:ext uri="{FF2B5EF4-FFF2-40B4-BE49-F238E27FC236}">
                <a16:creationId xmlns:a16="http://schemas.microsoft.com/office/drawing/2014/main" id="{91A78DC2-D263-4C06-A025-FA1C44D34FB8}"/>
              </a:ext>
            </a:extLst>
          </p:cNvPr>
          <p:cNvSpPr/>
          <p:nvPr userDrawn="1"/>
        </p:nvSpPr>
        <p:spPr>
          <a:xfrm rot="19800000">
            <a:off x="-1368425" y="-966788"/>
            <a:ext cx="8281988" cy="3255963"/>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Oval 5">
            <a:extLst>
              <a:ext uri="{FF2B5EF4-FFF2-40B4-BE49-F238E27FC236}">
                <a16:creationId xmlns:a16="http://schemas.microsoft.com/office/drawing/2014/main" id="{ADA224B1-CB60-4EC8-9D16-E71889A6A2FB}"/>
              </a:ext>
            </a:extLst>
          </p:cNvPr>
          <p:cNvSpPr/>
          <p:nvPr userDrawn="1"/>
        </p:nvSpPr>
        <p:spPr>
          <a:xfrm>
            <a:off x="423863" y="1400175"/>
            <a:ext cx="3698875" cy="3698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6F93E659-CC37-4346-8F64-7D73A277111E}"/>
              </a:ext>
            </a:extLst>
          </p:cNvPr>
          <p:cNvSpPr txBox="1">
            <a:spLocks/>
          </p:cNvSpPr>
          <p:nvPr userDrawn="1"/>
        </p:nvSpPr>
        <p:spPr bwMode="auto">
          <a:xfrm>
            <a:off x="4411663" y="1924050"/>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FFFFFF"/>
                </a:solidFill>
              </a:rPr>
              <a:t>“</a:t>
            </a:r>
          </a:p>
        </p:txBody>
      </p:sp>
      <p:sp>
        <p:nvSpPr>
          <p:cNvPr id="8" name="Oval 7">
            <a:extLst>
              <a:ext uri="{FF2B5EF4-FFF2-40B4-BE49-F238E27FC236}">
                <a16:creationId xmlns:a16="http://schemas.microsoft.com/office/drawing/2014/main" id="{3D24FBC3-0428-4FC6-8931-B3C0CD932461}"/>
              </a:ext>
            </a:extLst>
          </p:cNvPr>
          <p:cNvSpPr/>
          <p:nvPr userDrawn="1"/>
        </p:nvSpPr>
        <p:spPr>
          <a:xfrm>
            <a:off x="11231563" y="6327775"/>
            <a:ext cx="388937" cy="39052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75C7F734-112E-4B58-BF64-35DF401BF390}"/>
              </a:ext>
            </a:extLst>
          </p:cNvPr>
          <p:cNvCxnSpPr/>
          <p:nvPr userDrawn="1"/>
        </p:nvCxnSpPr>
        <p:spPr>
          <a:xfrm>
            <a:off x="11107738" y="6294438"/>
            <a:ext cx="0" cy="4572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6936EEF-07A9-490C-AAEF-3EFF5C636034}"/>
              </a:ext>
            </a:extLst>
          </p:cNvPr>
          <p:cNvCxnSpPr/>
          <p:nvPr userDrawn="1"/>
        </p:nvCxnSpPr>
        <p:spPr>
          <a:xfrm>
            <a:off x="0" y="6523038"/>
            <a:ext cx="111093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5124562" y="2409371"/>
            <a:ext cx="6354526" cy="3577863"/>
          </a:xfrm>
        </p:spPr>
        <p:txBody>
          <a:bodyPr rtlCol="0" anchor="t">
            <a:noAutofit/>
          </a:bodyPr>
          <a:lstStyle>
            <a:lvl1pPr>
              <a:lnSpc>
                <a:spcPct val="100000"/>
              </a:lnSpc>
              <a:defRPr lang="en-GB" sz="3200" b="1" spc="0">
                <a:solidFill>
                  <a:schemeClr val="bg1"/>
                </a:solidFill>
                <a:latin typeface="+mj-lt"/>
              </a:defRPr>
            </a:lvl1pPr>
          </a:lstStyle>
          <a:p>
            <a:pPr lvl="0"/>
            <a:r>
              <a:rPr lang="en-US" noProof="0"/>
              <a:t>Click to edit Master title style</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562502" y="1539126"/>
            <a:ext cx="3421745" cy="3421745"/>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666B629C-2155-4844-A1BB-83D632797E0F}"/>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5CB2DC09-37F9-4F08-B3D2-9871C099C33C}" type="slidenum">
              <a:rPr lang="en-US"/>
              <a:pPr>
                <a:defRPr/>
              </a:pPr>
              <a:t>‹#›</a:t>
            </a:fld>
            <a:endParaRPr lang="en-US" dirty="0"/>
          </a:p>
        </p:txBody>
      </p:sp>
    </p:spTree>
    <p:extLst>
      <p:ext uri="{BB962C8B-B14F-4D97-AF65-F5344CB8AC3E}">
        <p14:creationId xmlns:p14="http://schemas.microsoft.com/office/powerpoint/2010/main" val="20620277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Quote Slide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E60CCD-797A-47E6-92F9-796D9241D88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1">
            <a:extLst>
              <a:ext uri="{FF2B5EF4-FFF2-40B4-BE49-F238E27FC236}">
                <a16:creationId xmlns:a16="http://schemas.microsoft.com/office/drawing/2014/main" id="{586C8125-5D27-451A-9799-7344DFB96F77}"/>
              </a:ext>
            </a:extLst>
          </p:cNvPr>
          <p:cNvSpPr/>
          <p:nvPr userDrawn="1"/>
        </p:nvSpPr>
        <p:spPr>
          <a:xfrm rot="19800000">
            <a:off x="-1368425" y="-966788"/>
            <a:ext cx="8281988" cy="3255963"/>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Oval 5">
            <a:extLst>
              <a:ext uri="{FF2B5EF4-FFF2-40B4-BE49-F238E27FC236}">
                <a16:creationId xmlns:a16="http://schemas.microsoft.com/office/drawing/2014/main" id="{5951BEFD-6056-491A-AA3D-0D64347DDF3F}"/>
              </a:ext>
            </a:extLst>
          </p:cNvPr>
          <p:cNvSpPr/>
          <p:nvPr userDrawn="1"/>
        </p:nvSpPr>
        <p:spPr>
          <a:xfrm>
            <a:off x="423863" y="1400175"/>
            <a:ext cx="3698875" cy="3698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F2BA3186-2CF6-48FC-B7BF-A2A98F0E1E86}"/>
              </a:ext>
            </a:extLst>
          </p:cNvPr>
          <p:cNvSpPr txBox="1">
            <a:spLocks/>
          </p:cNvSpPr>
          <p:nvPr userDrawn="1"/>
        </p:nvSpPr>
        <p:spPr bwMode="auto">
          <a:xfrm>
            <a:off x="4411663" y="1924050"/>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44546A"/>
                </a:solidFill>
              </a:rPr>
              <a:t>“</a:t>
            </a:r>
          </a:p>
        </p:txBody>
      </p:sp>
      <p:sp>
        <p:nvSpPr>
          <p:cNvPr id="8" name="Oval 7">
            <a:extLst>
              <a:ext uri="{FF2B5EF4-FFF2-40B4-BE49-F238E27FC236}">
                <a16:creationId xmlns:a16="http://schemas.microsoft.com/office/drawing/2014/main" id="{0FA5932F-183E-4607-A79D-89E9C4E8C55C}"/>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48403C54-A8E8-4C45-B195-4BF9C096396D}"/>
              </a:ext>
            </a:extLst>
          </p:cNvPr>
          <p:cNvCxnSpPr/>
          <p:nvPr userDrawn="1"/>
        </p:nvCxnSpPr>
        <p:spPr>
          <a:xfrm>
            <a:off x="11107738" y="6294438"/>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DF3163-8AFA-4313-A0BB-BAB77A11CA62}"/>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5124562" y="2409371"/>
            <a:ext cx="6354526" cy="3577863"/>
          </a:xfrm>
        </p:spPr>
        <p:txBody>
          <a:bodyPr rtlCol="0" anchor="t">
            <a:noAutofit/>
          </a:bodyPr>
          <a:lstStyle>
            <a:lvl1pPr>
              <a:lnSpc>
                <a:spcPct val="100000"/>
              </a:lnSpc>
              <a:defRPr lang="en-GB" sz="3200" b="1" spc="0">
                <a:solidFill>
                  <a:schemeClr val="tx2"/>
                </a:solidFill>
                <a:latin typeface="+mj-lt"/>
              </a:defRPr>
            </a:lvl1pPr>
          </a:lstStyle>
          <a:p>
            <a:pPr lvl="0"/>
            <a:r>
              <a:rPr lang="en-US" noProof="0"/>
              <a:t>Click to edit Master title style</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562502" y="1539126"/>
            <a:ext cx="3421745" cy="3421745"/>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4A8D0641-2215-4AC9-AF1D-BE8D188BC490}"/>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AC658A35-C077-427F-9D36-38357F801646}" type="slidenum">
              <a:rPr lang="en-US"/>
              <a:pPr>
                <a:defRPr/>
              </a:pPr>
              <a:t>‹#›</a:t>
            </a:fld>
            <a:endParaRPr lang="en-US" dirty="0"/>
          </a:p>
        </p:txBody>
      </p:sp>
    </p:spTree>
    <p:extLst>
      <p:ext uri="{BB962C8B-B14F-4D97-AF65-F5344CB8AC3E}">
        <p14:creationId xmlns:p14="http://schemas.microsoft.com/office/powerpoint/2010/main" val="39755913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Quote Slide Curv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632B96-1B67-4676-BE3F-5450A233C24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9">
            <a:extLst>
              <a:ext uri="{FF2B5EF4-FFF2-40B4-BE49-F238E27FC236}">
                <a16:creationId xmlns:a16="http://schemas.microsoft.com/office/drawing/2014/main" id="{AD2FE63D-9B37-4182-A176-C4FDA7B39013}"/>
              </a:ext>
            </a:extLst>
          </p:cNvPr>
          <p:cNvSpPr>
            <a:spLocks/>
          </p:cNvSpPr>
          <p:nvPr/>
        </p:nvSpPr>
        <p:spPr bwMode="auto">
          <a:xfrm rot="20994946">
            <a:off x="-308388" y="270107"/>
            <a:ext cx="12759629" cy="3500921"/>
          </a:xfrm>
          <a:custGeom>
            <a:avLst/>
            <a:gdLst>
              <a:gd name="connsiteX0" fmla="*/ 10516035 w 12759629"/>
              <a:gd name="connsiteY0" fmla="*/ 2541856 h 3500921"/>
              <a:gd name="connsiteX1" fmla="*/ 12070532 w 12759629"/>
              <a:gd name="connsiteY1" fmla="*/ 3047516 h 3500921"/>
              <a:gd name="connsiteX2" fmla="*/ 12340450 w 12759629"/>
              <a:gd name="connsiteY2" fmla="*/ 3189806 h 3500921"/>
              <a:gd name="connsiteX3" fmla="*/ 12320059 w 12759629"/>
              <a:gd name="connsiteY3" fmla="*/ 3304463 h 3500921"/>
              <a:gd name="connsiteX4" fmla="*/ 12187055 w 12759629"/>
              <a:gd name="connsiteY4" fmla="*/ 3237627 h 3500921"/>
              <a:gd name="connsiteX5" fmla="*/ 9703854 w 12759629"/>
              <a:gd name="connsiteY5" fmla="*/ 2636906 h 3500921"/>
              <a:gd name="connsiteX6" fmla="*/ 6410869 w 12759629"/>
              <a:gd name="connsiteY6" fmla="*/ 3114646 h 3500921"/>
              <a:gd name="connsiteX7" fmla="*/ 3103029 w 12759629"/>
              <a:gd name="connsiteY7" fmla="*/ 3500820 h 3500921"/>
              <a:gd name="connsiteX8" fmla="*/ 27535 w 12759629"/>
              <a:gd name="connsiteY8" fmla="*/ 2961569 h 3500921"/>
              <a:gd name="connsiteX9" fmla="*/ 0 w 12759629"/>
              <a:gd name="connsiteY9" fmla="*/ 2948829 h 3500921"/>
              <a:gd name="connsiteX10" fmla="*/ 6084 w 12759629"/>
              <a:gd name="connsiteY10" fmla="*/ 2914623 h 3500921"/>
              <a:gd name="connsiteX11" fmla="*/ 36566 w 12759629"/>
              <a:gd name="connsiteY11" fmla="*/ 2929330 h 3500921"/>
              <a:gd name="connsiteX12" fmla="*/ 3107981 w 12759629"/>
              <a:gd name="connsiteY12" fmla="*/ 3484895 h 3500921"/>
              <a:gd name="connsiteX13" fmla="*/ 6410869 w 12759629"/>
              <a:gd name="connsiteY13" fmla="*/ 3035023 h 3500921"/>
              <a:gd name="connsiteX14" fmla="*/ 9693950 w 12759629"/>
              <a:gd name="connsiteY14" fmla="*/ 2477659 h 3500921"/>
              <a:gd name="connsiteX15" fmla="*/ 10516035 w 12759629"/>
              <a:gd name="connsiteY15" fmla="*/ 2541856 h 3500921"/>
              <a:gd name="connsiteX16" fmla="*/ 10663864 w 12759629"/>
              <a:gd name="connsiteY16" fmla="*/ 1743885 h 3500921"/>
              <a:gd name="connsiteX17" fmla="*/ 12361031 w 12759629"/>
              <a:gd name="connsiteY17" fmla="*/ 2490300 h 3500921"/>
              <a:gd name="connsiteX18" fmla="*/ 12452364 w 12759629"/>
              <a:gd name="connsiteY18" fmla="*/ 2560519 h 3500921"/>
              <a:gd name="connsiteX19" fmla="*/ 12394470 w 12759629"/>
              <a:gd name="connsiteY19" fmla="*/ 2886055 h 3500921"/>
              <a:gd name="connsiteX20" fmla="*/ 12350704 w 12759629"/>
              <a:gd name="connsiteY20" fmla="*/ 2856440 h 3500921"/>
              <a:gd name="connsiteX21" fmla="*/ 9674113 w 12759629"/>
              <a:gd name="connsiteY21" fmla="*/ 2079999 h 3500921"/>
              <a:gd name="connsiteX22" fmla="*/ 6410950 w 12759629"/>
              <a:gd name="connsiteY22" fmla="*/ 2820279 h 3500921"/>
              <a:gd name="connsiteX23" fmla="*/ 3123029 w 12759629"/>
              <a:gd name="connsiteY23" fmla="*/ 3433200 h 3500921"/>
              <a:gd name="connsiteX24" fmla="*/ 64774 w 12759629"/>
              <a:gd name="connsiteY24" fmla="*/ 2832803 h 3500921"/>
              <a:gd name="connsiteX25" fmla="*/ 24504 w 12759629"/>
              <a:gd name="connsiteY25" fmla="*/ 2811044 h 3500921"/>
              <a:gd name="connsiteX26" fmla="*/ 47732 w 12759629"/>
              <a:gd name="connsiteY26" fmla="*/ 2680435 h 3500921"/>
              <a:gd name="connsiteX27" fmla="*/ 97636 w 12759629"/>
              <a:gd name="connsiteY27" fmla="*/ 2708386 h 3500921"/>
              <a:gd name="connsiteX28" fmla="*/ 3137884 w 12759629"/>
              <a:gd name="connsiteY28" fmla="*/ 3361559 h 3500921"/>
              <a:gd name="connsiteX29" fmla="*/ 6410950 w 12759629"/>
              <a:gd name="connsiteY29" fmla="*/ 2565559 h 3500921"/>
              <a:gd name="connsiteX30" fmla="*/ 9649354 w 12759629"/>
              <a:gd name="connsiteY30" fmla="*/ 1697920 h 3500921"/>
              <a:gd name="connsiteX31" fmla="*/ 10663864 w 12759629"/>
              <a:gd name="connsiteY31" fmla="*/ 1743885 h 3500921"/>
              <a:gd name="connsiteX32" fmla="*/ 10969792 w 12759629"/>
              <a:gd name="connsiteY32" fmla="*/ 889041 h 3500921"/>
              <a:gd name="connsiteX33" fmla="*/ 12565593 w 12759629"/>
              <a:gd name="connsiteY33" fmla="*/ 1623395 h 3500921"/>
              <a:gd name="connsiteX34" fmla="*/ 12612354 w 12759629"/>
              <a:gd name="connsiteY34" fmla="*/ 1660905 h 3500921"/>
              <a:gd name="connsiteX35" fmla="*/ 12489095 w 12759629"/>
              <a:gd name="connsiteY35" fmla="*/ 2353982 h 3500921"/>
              <a:gd name="connsiteX36" fmla="*/ 12488942 w 12759629"/>
              <a:gd name="connsiteY36" fmla="*/ 2353851 h 3500921"/>
              <a:gd name="connsiteX37" fmla="*/ 9633837 w 12759629"/>
              <a:gd name="connsiteY37" fmla="*/ 1455647 h 3500921"/>
              <a:gd name="connsiteX38" fmla="*/ 6410394 w 12759629"/>
              <a:gd name="connsiteY38" fmla="*/ 2398498 h 3500921"/>
              <a:gd name="connsiteX39" fmla="*/ 3147339 w 12759629"/>
              <a:gd name="connsiteY39" fmla="*/ 3281676 h 3500921"/>
              <a:gd name="connsiteX40" fmla="*/ 120302 w 12759629"/>
              <a:gd name="connsiteY40" fmla="*/ 2620525 h 3500921"/>
              <a:gd name="connsiteX41" fmla="*/ 64391 w 12759629"/>
              <a:gd name="connsiteY41" fmla="*/ 2586765 h 3500921"/>
              <a:gd name="connsiteX42" fmla="*/ 129014 w 12759629"/>
              <a:gd name="connsiteY42" fmla="*/ 2223396 h 3500921"/>
              <a:gd name="connsiteX43" fmla="*/ 207516 w 12759629"/>
              <a:gd name="connsiteY43" fmla="*/ 2271822 h 3500921"/>
              <a:gd name="connsiteX44" fmla="*/ 3196854 w 12759629"/>
              <a:gd name="connsiteY44" fmla="*/ 2875891 h 3500921"/>
              <a:gd name="connsiteX45" fmla="*/ 6410395 w 12759629"/>
              <a:gd name="connsiteY45" fmla="*/ 1805735 h 3500921"/>
              <a:gd name="connsiteX46" fmla="*/ 9579371 w 12759629"/>
              <a:gd name="connsiteY46" fmla="*/ 846970 h 3500921"/>
              <a:gd name="connsiteX47" fmla="*/ 10969792 w 12759629"/>
              <a:gd name="connsiteY47" fmla="*/ 889041 h 3500921"/>
              <a:gd name="connsiteX48" fmla="*/ 12695153 w 12759629"/>
              <a:gd name="connsiteY48" fmla="*/ 821327 h 3500921"/>
              <a:gd name="connsiteX49" fmla="*/ 12759629 w 12759629"/>
              <a:gd name="connsiteY49" fmla="*/ 832794 h 3500921"/>
              <a:gd name="connsiteX50" fmla="*/ 12754040 w 12759629"/>
              <a:gd name="connsiteY50" fmla="*/ 864218 h 3500921"/>
              <a:gd name="connsiteX51" fmla="*/ 9634801 w 12759629"/>
              <a:gd name="connsiteY51" fmla="*/ 277064 h 3500921"/>
              <a:gd name="connsiteX52" fmla="*/ 12174055 w 12759629"/>
              <a:gd name="connsiteY52" fmla="*/ 728654 h 3500921"/>
              <a:gd name="connsiteX53" fmla="*/ 12314087 w 12759629"/>
              <a:gd name="connsiteY53" fmla="*/ 809460 h 3500921"/>
              <a:gd name="connsiteX54" fmla="*/ 12513862 w 12759629"/>
              <a:gd name="connsiteY54" fmla="*/ 939924 h 3500921"/>
              <a:gd name="connsiteX55" fmla="*/ 12714277 w 12759629"/>
              <a:gd name="connsiteY55" fmla="*/ 1087803 h 3500921"/>
              <a:gd name="connsiteX56" fmla="*/ 12643623 w 12759629"/>
              <a:gd name="connsiteY56" fmla="*/ 1485082 h 3500921"/>
              <a:gd name="connsiteX57" fmla="*/ 12600454 w 12759629"/>
              <a:gd name="connsiteY57" fmla="*/ 1452040 h 3500921"/>
              <a:gd name="connsiteX58" fmla="*/ 9589210 w 12759629"/>
              <a:gd name="connsiteY58" fmla="*/ 735230 h 3500921"/>
              <a:gd name="connsiteX59" fmla="*/ 6425088 w 12759629"/>
              <a:gd name="connsiteY59" fmla="*/ 1694315 h 3500921"/>
              <a:gd name="connsiteX60" fmla="*/ 3221352 w 12759629"/>
              <a:gd name="connsiteY60" fmla="*/ 2804625 h 3500921"/>
              <a:gd name="connsiteX61" fmla="*/ 227896 w 12759629"/>
              <a:gd name="connsiteY61" fmla="*/ 2237254 h 3500921"/>
              <a:gd name="connsiteX62" fmla="*/ 136311 w 12759629"/>
              <a:gd name="connsiteY62" fmla="*/ 2182365 h 3500921"/>
              <a:gd name="connsiteX63" fmla="*/ 209053 w 12759629"/>
              <a:gd name="connsiteY63" fmla="*/ 1773343 h 3500921"/>
              <a:gd name="connsiteX64" fmla="*/ 316297 w 12759629"/>
              <a:gd name="connsiteY64" fmla="*/ 1834690 h 3500921"/>
              <a:gd name="connsiteX65" fmla="*/ 3216401 w 12759629"/>
              <a:gd name="connsiteY65" fmla="*/ 2350950 h 3500921"/>
              <a:gd name="connsiteX66" fmla="*/ 6425087 w 12759629"/>
              <a:gd name="connsiteY66" fmla="*/ 1240640 h 3500921"/>
              <a:gd name="connsiteX67" fmla="*/ 8321580 w 12759629"/>
              <a:gd name="connsiteY67" fmla="*/ 548189 h 3500921"/>
              <a:gd name="connsiteX68" fmla="*/ 9584258 w 12759629"/>
              <a:gd name="connsiteY68" fmla="*/ 281555 h 3500921"/>
              <a:gd name="connsiteX69" fmla="*/ 8076887 w 12759629"/>
              <a:gd name="connsiteY69" fmla="*/ 0 h 3500921"/>
              <a:gd name="connsiteX70" fmla="*/ 9077142 w 12759629"/>
              <a:gd name="connsiteY70" fmla="*/ 177888 h 3500921"/>
              <a:gd name="connsiteX71" fmla="*/ 8801496 w 12759629"/>
              <a:gd name="connsiteY71" fmla="*/ 241291 h 3500921"/>
              <a:gd name="connsiteX72" fmla="*/ 6485520 w 12759629"/>
              <a:gd name="connsiteY72" fmla="*/ 1101274 h 3500921"/>
              <a:gd name="connsiteX73" fmla="*/ 3365985 w 12759629"/>
              <a:gd name="connsiteY73" fmla="*/ 2267067 h 3500921"/>
              <a:gd name="connsiteX74" fmla="*/ 393929 w 12759629"/>
              <a:gd name="connsiteY74" fmla="*/ 1766952 h 3500921"/>
              <a:gd name="connsiteX75" fmla="*/ 227146 w 12759629"/>
              <a:gd name="connsiteY75" fmla="*/ 1671603 h 3500921"/>
              <a:gd name="connsiteX76" fmla="*/ 298125 w 12759629"/>
              <a:gd name="connsiteY76" fmla="*/ 1272495 h 3500921"/>
              <a:gd name="connsiteX77" fmla="*/ 466713 w 12759629"/>
              <a:gd name="connsiteY77" fmla="*/ 1365124 h 3500921"/>
              <a:gd name="connsiteX78" fmla="*/ 3346178 w 12759629"/>
              <a:gd name="connsiteY78" fmla="*/ 1817461 h 3500921"/>
              <a:gd name="connsiteX79" fmla="*/ 6470665 w 12759629"/>
              <a:gd name="connsiteY79" fmla="*/ 651668 h 3500921"/>
              <a:gd name="connsiteX80" fmla="*/ 7856352 w 12759629"/>
              <a:gd name="connsiteY80" fmla="*/ 73683 h 350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759629" h="3500921">
                <a:moveTo>
                  <a:pt x="10516035" y="2541856"/>
                </a:moveTo>
                <a:cubicBezTo>
                  <a:pt x="11030903" y="2624900"/>
                  <a:pt x="11548218" y="2790173"/>
                  <a:pt x="12070532" y="3047516"/>
                </a:cubicBezTo>
                <a:lnTo>
                  <a:pt x="12340450" y="3189806"/>
                </a:lnTo>
                <a:lnTo>
                  <a:pt x="12320059" y="3304463"/>
                </a:lnTo>
                <a:lnTo>
                  <a:pt x="12187055" y="3237627"/>
                </a:lnTo>
                <a:cubicBezTo>
                  <a:pt x="11350964" y="2834721"/>
                  <a:pt x="10524624" y="2642878"/>
                  <a:pt x="9703854" y="2636906"/>
                </a:cubicBezTo>
                <a:cubicBezTo>
                  <a:pt x="8604542" y="2609038"/>
                  <a:pt x="7510181" y="2915588"/>
                  <a:pt x="6410869" y="3114646"/>
                </a:cubicBezTo>
                <a:cubicBezTo>
                  <a:pt x="5311558" y="3349536"/>
                  <a:pt x="4207293" y="3484895"/>
                  <a:pt x="3103029" y="3500820"/>
                </a:cubicBezTo>
                <a:cubicBezTo>
                  <a:pt x="2072424" y="3504552"/>
                  <a:pt x="1041819" y="3406811"/>
                  <a:pt x="27535" y="2961569"/>
                </a:cubicBezTo>
                <a:lnTo>
                  <a:pt x="0" y="2948829"/>
                </a:lnTo>
                <a:lnTo>
                  <a:pt x="6084" y="2914623"/>
                </a:lnTo>
                <a:lnTo>
                  <a:pt x="36566" y="2929330"/>
                </a:lnTo>
                <a:cubicBezTo>
                  <a:pt x="1046771" y="3391821"/>
                  <a:pt x="2077376" y="3496093"/>
                  <a:pt x="3107981" y="3484895"/>
                </a:cubicBezTo>
                <a:cubicBezTo>
                  <a:pt x="4212245" y="3461008"/>
                  <a:pt x="5311557" y="3305743"/>
                  <a:pt x="6410869" y="3035023"/>
                </a:cubicBezTo>
                <a:cubicBezTo>
                  <a:pt x="7510181" y="2808097"/>
                  <a:pt x="8599590" y="2469697"/>
                  <a:pt x="9693950" y="2477659"/>
                </a:cubicBezTo>
                <a:cubicBezTo>
                  <a:pt x="9967541" y="2476664"/>
                  <a:pt x="10241440" y="2497565"/>
                  <a:pt x="10516035" y="2541856"/>
                </a:cubicBezTo>
                <a:close/>
                <a:moveTo>
                  <a:pt x="10663864" y="1743885"/>
                </a:moveTo>
                <a:cubicBezTo>
                  <a:pt x="11223806" y="1839737"/>
                  <a:pt x="11787945" y="2065808"/>
                  <a:pt x="12361031" y="2490300"/>
                </a:cubicBezTo>
                <a:lnTo>
                  <a:pt x="12452364" y="2560519"/>
                </a:lnTo>
                <a:lnTo>
                  <a:pt x="12394470" y="2886055"/>
                </a:lnTo>
                <a:lnTo>
                  <a:pt x="12350704" y="2856440"/>
                </a:lnTo>
                <a:cubicBezTo>
                  <a:pt x="11444342" y="2270184"/>
                  <a:pt x="10559227" y="2047662"/>
                  <a:pt x="9674113" y="2079999"/>
                </a:cubicBezTo>
                <a:cubicBezTo>
                  <a:pt x="8584741" y="2107859"/>
                  <a:pt x="7505273" y="2521779"/>
                  <a:pt x="6410950" y="2820279"/>
                </a:cubicBezTo>
                <a:cubicBezTo>
                  <a:pt x="5321578" y="3162559"/>
                  <a:pt x="4222304" y="3385439"/>
                  <a:pt x="3123029" y="3433200"/>
                </a:cubicBezTo>
                <a:cubicBezTo>
                  <a:pt x="2092458" y="3466780"/>
                  <a:pt x="1066240" y="3346448"/>
                  <a:pt x="64774" y="2832803"/>
                </a:cubicBezTo>
                <a:lnTo>
                  <a:pt x="24504" y="2811044"/>
                </a:lnTo>
                <a:lnTo>
                  <a:pt x="47732" y="2680435"/>
                </a:lnTo>
                <a:lnTo>
                  <a:pt x="97636" y="2708386"/>
                </a:lnTo>
                <a:cubicBezTo>
                  <a:pt x="1090380" y="3240061"/>
                  <a:pt x="2111955" y="3424990"/>
                  <a:pt x="3137884" y="3361559"/>
                </a:cubicBezTo>
                <a:cubicBezTo>
                  <a:pt x="4232207" y="3297879"/>
                  <a:pt x="5326530" y="2951619"/>
                  <a:pt x="6410950" y="2565559"/>
                </a:cubicBezTo>
                <a:cubicBezTo>
                  <a:pt x="7495369" y="2191439"/>
                  <a:pt x="8569886" y="1777519"/>
                  <a:pt x="9649354" y="1697920"/>
                </a:cubicBezTo>
                <a:cubicBezTo>
                  <a:pt x="9986687" y="1675532"/>
                  <a:pt x="10324505" y="1685793"/>
                  <a:pt x="10663864" y="1743885"/>
                </a:cubicBezTo>
                <a:close/>
                <a:moveTo>
                  <a:pt x="10969792" y="889041"/>
                </a:moveTo>
                <a:cubicBezTo>
                  <a:pt x="11494753" y="992910"/>
                  <a:pt x="12025114" y="1215559"/>
                  <a:pt x="12565593" y="1623395"/>
                </a:cubicBezTo>
                <a:lnTo>
                  <a:pt x="12612354" y="1660905"/>
                </a:lnTo>
                <a:lnTo>
                  <a:pt x="12489095" y="2353982"/>
                </a:lnTo>
                <a:lnTo>
                  <a:pt x="12488942" y="2353851"/>
                </a:lnTo>
                <a:cubicBezTo>
                  <a:pt x="11517970" y="1566603"/>
                  <a:pt x="10574007" y="1375584"/>
                  <a:pt x="9633837" y="1455647"/>
                </a:cubicBezTo>
                <a:cubicBezTo>
                  <a:pt x="8559356" y="1547147"/>
                  <a:pt x="7489826" y="1988736"/>
                  <a:pt x="6410394" y="2398498"/>
                </a:cubicBezTo>
                <a:cubicBezTo>
                  <a:pt x="5330962" y="2812239"/>
                  <a:pt x="4236674" y="3198132"/>
                  <a:pt x="3147339" y="3281676"/>
                </a:cubicBezTo>
                <a:cubicBezTo>
                  <a:pt x="2126087" y="3367457"/>
                  <a:pt x="1104834" y="3187502"/>
                  <a:pt x="120302" y="2620525"/>
                </a:cubicBezTo>
                <a:lnTo>
                  <a:pt x="64391" y="2586765"/>
                </a:lnTo>
                <a:lnTo>
                  <a:pt x="129014" y="2223396"/>
                </a:lnTo>
                <a:lnTo>
                  <a:pt x="207516" y="2271822"/>
                </a:lnTo>
                <a:cubicBezTo>
                  <a:pt x="1182202" y="2845122"/>
                  <a:pt x="2189528" y="3021347"/>
                  <a:pt x="3196854" y="2875891"/>
                </a:cubicBezTo>
                <a:cubicBezTo>
                  <a:pt x="4271335" y="2732674"/>
                  <a:pt x="5345816" y="2227432"/>
                  <a:pt x="6410395" y="1805735"/>
                </a:cubicBezTo>
                <a:cubicBezTo>
                  <a:pt x="7474973" y="1348233"/>
                  <a:pt x="8524696" y="978253"/>
                  <a:pt x="9579371" y="846970"/>
                </a:cubicBezTo>
                <a:cubicBezTo>
                  <a:pt x="10040791" y="798236"/>
                  <a:pt x="10503160" y="796713"/>
                  <a:pt x="10969792" y="889041"/>
                </a:cubicBezTo>
                <a:close/>
                <a:moveTo>
                  <a:pt x="12695153" y="821327"/>
                </a:moveTo>
                <a:lnTo>
                  <a:pt x="12759629" y="832794"/>
                </a:lnTo>
                <a:lnTo>
                  <a:pt x="12754040" y="864218"/>
                </a:lnTo>
                <a:close/>
                <a:moveTo>
                  <a:pt x="9634801" y="277064"/>
                </a:moveTo>
                <a:lnTo>
                  <a:pt x="12174055" y="728654"/>
                </a:lnTo>
                <a:lnTo>
                  <a:pt x="12314087" y="809460"/>
                </a:lnTo>
                <a:cubicBezTo>
                  <a:pt x="12380513" y="850280"/>
                  <a:pt x="12447102" y="893724"/>
                  <a:pt x="12513862" y="939924"/>
                </a:cubicBezTo>
                <a:lnTo>
                  <a:pt x="12714277" y="1087803"/>
                </a:lnTo>
                <a:lnTo>
                  <a:pt x="12643623" y="1485082"/>
                </a:lnTo>
                <a:lnTo>
                  <a:pt x="12600454" y="1452040"/>
                </a:lnTo>
                <a:cubicBezTo>
                  <a:pt x="11566786" y="703751"/>
                  <a:pt x="10577998" y="623304"/>
                  <a:pt x="9589210" y="735230"/>
                </a:cubicBezTo>
                <a:cubicBezTo>
                  <a:pt x="8534502" y="874516"/>
                  <a:pt x="7484746" y="1232681"/>
                  <a:pt x="6425088" y="1694315"/>
                </a:cubicBezTo>
                <a:cubicBezTo>
                  <a:pt x="5365430" y="2120133"/>
                  <a:pt x="4295867" y="2649420"/>
                  <a:pt x="3221352" y="2804625"/>
                </a:cubicBezTo>
                <a:cubicBezTo>
                  <a:pt x="2218638" y="2965053"/>
                  <a:pt x="1207219" y="2796697"/>
                  <a:pt x="227896" y="2237254"/>
                </a:cubicBezTo>
                <a:lnTo>
                  <a:pt x="136311" y="2182365"/>
                </a:lnTo>
                <a:lnTo>
                  <a:pt x="209053" y="1773343"/>
                </a:lnTo>
                <a:lnTo>
                  <a:pt x="316297" y="1834690"/>
                </a:lnTo>
                <a:cubicBezTo>
                  <a:pt x="1266678" y="2353048"/>
                  <a:pt x="2241539" y="2507646"/>
                  <a:pt x="3216401" y="2350950"/>
                </a:cubicBezTo>
                <a:cubicBezTo>
                  <a:pt x="4290915" y="2195745"/>
                  <a:pt x="5365428" y="1666458"/>
                  <a:pt x="6425087" y="1240640"/>
                </a:cubicBezTo>
                <a:cubicBezTo>
                  <a:pt x="7058903" y="966047"/>
                  <a:pt x="7687765" y="723291"/>
                  <a:pt x="8321580" y="548189"/>
                </a:cubicBezTo>
                <a:cubicBezTo>
                  <a:pt x="8742473" y="428801"/>
                  <a:pt x="9163364" y="337269"/>
                  <a:pt x="9584258" y="281555"/>
                </a:cubicBezTo>
                <a:close/>
                <a:moveTo>
                  <a:pt x="8076887" y="0"/>
                </a:moveTo>
                <a:lnTo>
                  <a:pt x="9077142" y="177888"/>
                </a:lnTo>
                <a:lnTo>
                  <a:pt x="8801496" y="241291"/>
                </a:lnTo>
                <a:cubicBezTo>
                  <a:pt x="8029504" y="437310"/>
                  <a:pt x="7261690" y="740197"/>
                  <a:pt x="6485520" y="1101274"/>
                </a:cubicBezTo>
                <a:cubicBezTo>
                  <a:pt x="5455578" y="1546902"/>
                  <a:pt x="4420685" y="2091999"/>
                  <a:pt x="3365985" y="2267067"/>
                </a:cubicBezTo>
                <a:cubicBezTo>
                  <a:pt x="2377204" y="2449844"/>
                  <a:pt x="1379719" y="2303903"/>
                  <a:pt x="393929" y="1766952"/>
                </a:cubicBezTo>
                <a:lnTo>
                  <a:pt x="227146" y="1671603"/>
                </a:lnTo>
                <a:lnTo>
                  <a:pt x="298125" y="1272495"/>
                </a:lnTo>
                <a:lnTo>
                  <a:pt x="466713" y="1365124"/>
                </a:lnTo>
                <a:cubicBezTo>
                  <a:pt x="1420551" y="1863855"/>
                  <a:pt x="2389893" y="1992778"/>
                  <a:pt x="3346178" y="1817461"/>
                </a:cubicBezTo>
                <a:cubicBezTo>
                  <a:pt x="4400879" y="1642393"/>
                  <a:pt x="5440723" y="1097296"/>
                  <a:pt x="6470665" y="651668"/>
                </a:cubicBezTo>
                <a:cubicBezTo>
                  <a:pt x="6931168" y="433828"/>
                  <a:pt x="7394457" y="238369"/>
                  <a:pt x="7856352" y="73683"/>
                </a:cubicBezTo>
                <a:close/>
              </a:path>
            </a:pathLst>
          </a:custGeom>
          <a:gradFill flip="none" rotWithShape="1">
            <a:gsLst>
              <a:gs pos="23000">
                <a:schemeClr val="bg2">
                  <a:alpha val="0"/>
                </a:schemeClr>
              </a:gs>
              <a:gs pos="100000">
                <a:schemeClr val="bg2"/>
              </a:gs>
            </a:gsLst>
            <a:lin ang="0" scaled="1"/>
            <a:tileRect/>
          </a:gradFill>
          <a:ln>
            <a:noFill/>
          </a:ln>
        </p:spPr>
        <p:txBody>
          <a:bodyPr/>
          <a:lstStyle/>
          <a:p>
            <a:pPr eaLnBrk="1" fontAlgn="auto" hangingPunct="1">
              <a:spcBef>
                <a:spcPts val="0"/>
              </a:spcBef>
              <a:spcAft>
                <a:spcPts val="0"/>
              </a:spcAft>
              <a:defRPr/>
            </a:pPr>
            <a:endParaRPr lang="en-US" b="0" dirty="0">
              <a:solidFill>
                <a:srgbClr val="000000"/>
              </a:solidFill>
              <a:latin typeface="Calibri" panose="020F0502020204030204"/>
            </a:endParaRPr>
          </a:p>
        </p:txBody>
      </p:sp>
      <p:sp>
        <p:nvSpPr>
          <p:cNvPr id="6" name="Freeform: Shape 36">
            <a:extLst>
              <a:ext uri="{FF2B5EF4-FFF2-40B4-BE49-F238E27FC236}">
                <a16:creationId xmlns:a16="http://schemas.microsoft.com/office/drawing/2014/main" id="{CE151F9B-4F77-4181-AAEB-7D1D805DC51B}"/>
              </a:ext>
            </a:extLst>
          </p:cNvPr>
          <p:cNvSpPr/>
          <p:nvPr userDrawn="1"/>
        </p:nvSpPr>
        <p:spPr>
          <a:xfrm>
            <a:off x="0" y="0"/>
            <a:ext cx="4716463" cy="4149725"/>
          </a:xfrm>
          <a:custGeom>
            <a:avLst/>
            <a:gdLst>
              <a:gd name="connsiteX0" fmla="*/ 0 w 4716581"/>
              <a:gd name="connsiteY0" fmla="*/ 0 h 4149353"/>
              <a:gd name="connsiteX1" fmla="*/ 4324798 w 4716581"/>
              <a:gd name="connsiteY1" fmla="*/ 0 h 4149353"/>
              <a:gd name="connsiteX2" fmla="*/ 4385617 w 4716581"/>
              <a:gd name="connsiteY2" fmla="*/ 100111 h 4149353"/>
              <a:gd name="connsiteX3" fmla="*/ 4716581 w 4716581"/>
              <a:gd name="connsiteY3" fmla="*/ 1407189 h 4149353"/>
              <a:gd name="connsiteX4" fmla="*/ 1974417 w 4716581"/>
              <a:gd name="connsiteY4" fmla="*/ 4149353 h 4149353"/>
              <a:gd name="connsiteX5" fmla="*/ 35414 w 4716581"/>
              <a:gd name="connsiteY5" fmla="*/ 3346192 h 4149353"/>
              <a:gd name="connsiteX6" fmla="*/ 0 w 4716581"/>
              <a:gd name="connsiteY6" fmla="*/ 3307226 h 414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6581" h="4149353">
                <a:moveTo>
                  <a:pt x="0" y="0"/>
                </a:moveTo>
                <a:lnTo>
                  <a:pt x="4324798" y="0"/>
                </a:lnTo>
                <a:lnTo>
                  <a:pt x="4385617" y="100111"/>
                </a:lnTo>
                <a:cubicBezTo>
                  <a:pt x="4596688" y="488657"/>
                  <a:pt x="4716581" y="933922"/>
                  <a:pt x="4716581" y="1407189"/>
                </a:cubicBezTo>
                <a:cubicBezTo>
                  <a:pt x="4716581" y="2921644"/>
                  <a:pt x="3488872" y="4149353"/>
                  <a:pt x="1974417" y="4149353"/>
                </a:cubicBezTo>
                <a:cubicBezTo>
                  <a:pt x="1217190" y="4149353"/>
                  <a:pt x="531649" y="3842426"/>
                  <a:pt x="35414" y="3346192"/>
                </a:cubicBezTo>
                <a:lnTo>
                  <a:pt x="0" y="33072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D7F10A32-1A2C-4EFB-A537-B5014E13F783}"/>
              </a:ext>
            </a:extLst>
          </p:cNvPr>
          <p:cNvSpPr txBox="1">
            <a:spLocks/>
          </p:cNvSpPr>
          <p:nvPr userDrawn="1"/>
        </p:nvSpPr>
        <p:spPr bwMode="auto">
          <a:xfrm>
            <a:off x="976313" y="4475163"/>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44546A"/>
                </a:solidFill>
              </a:rPr>
              <a:t>“</a:t>
            </a:r>
          </a:p>
        </p:txBody>
      </p:sp>
      <p:sp>
        <p:nvSpPr>
          <p:cNvPr id="8" name="Oval 7">
            <a:extLst>
              <a:ext uri="{FF2B5EF4-FFF2-40B4-BE49-F238E27FC236}">
                <a16:creationId xmlns:a16="http://schemas.microsoft.com/office/drawing/2014/main" id="{B993E573-F256-487E-B853-E2E6BBA1C475}"/>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63FA60D9-ACA5-456B-B2B2-0C7D3D9EC6BB}"/>
              </a:ext>
            </a:extLst>
          </p:cNvPr>
          <p:cNvCxnSpPr/>
          <p:nvPr userDrawn="1"/>
        </p:nvCxnSpPr>
        <p:spPr>
          <a:xfrm>
            <a:off x="11107738" y="6294438"/>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25B49F-1F6A-4A6F-9166-8AEC54EAF09D}"/>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1776770" y="4752155"/>
            <a:ext cx="9680574" cy="1310968"/>
          </a:xfrm>
        </p:spPr>
        <p:txBody>
          <a:bodyPr rtlCol="0" anchor="t">
            <a:noAutofit/>
          </a:bodyPr>
          <a:lstStyle>
            <a:lvl1pPr>
              <a:lnSpc>
                <a:spcPct val="100000"/>
              </a:lnSpc>
              <a:defRPr lang="en-GB" sz="2400" b="0" i="1" spc="0">
                <a:solidFill>
                  <a:schemeClr val="tx2"/>
                </a:solidFill>
                <a:latin typeface="+mj-lt"/>
              </a:defRPr>
            </a:lvl1pPr>
          </a:lstStyle>
          <a:p>
            <a:pPr lvl="0"/>
            <a:r>
              <a:rPr lang="en-US" noProof="0"/>
              <a:t>Click to edit Master title style</a:t>
            </a:r>
          </a:p>
        </p:txBody>
      </p:sp>
      <p:sp>
        <p:nvSpPr>
          <p:cNvPr id="35" name="Picture Placeholder 34">
            <a:extLst>
              <a:ext uri="{FF2B5EF4-FFF2-40B4-BE49-F238E27FC236}">
                <a16:creationId xmlns:a16="http://schemas.microsoft.com/office/drawing/2014/main" id="{87D3D51C-EF1C-4FF2-AB62-ADC1DF32A287}"/>
              </a:ext>
            </a:extLst>
          </p:cNvPr>
          <p:cNvSpPr>
            <a:spLocks noGrp="1"/>
          </p:cNvSpPr>
          <p:nvPr>
            <p:ph type="pic" sz="quarter" idx="14"/>
          </p:nvPr>
        </p:nvSpPr>
        <p:spPr>
          <a:xfrm>
            <a:off x="1" y="0"/>
            <a:ext cx="4524507" cy="3957278"/>
          </a:xfrm>
          <a:custGeom>
            <a:avLst/>
            <a:gdLst>
              <a:gd name="connsiteX0" fmla="*/ 8414 w 4524507"/>
              <a:gd name="connsiteY0" fmla="*/ 0 h 3957278"/>
              <a:gd name="connsiteX1" fmla="*/ 4048912 w 4524507"/>
              <a:gd name="connsiteY1" fmla="*/ 0 h 3957278"/>
              <a:gd name="connsiteX2" fmla="*/ 4098256 w 4524507"/>
              <a:gd name="connsiteY2" fmla="*/ 65987 h 3957278"/>
              <a:gd name="connsiteX3" fmla="*/ 4524507 w 4524507"/>
              <a:gd name="connsiteY3" fmla="*/ 1461436 h 3957278"/>
              <a:gd name="connsiteX4" fmla="*/ 2028663 w 4524507"/>
              <a:gd name="connsiteY4" fmla="*/ 3957278 h 3957278"/>
              <a:gd name="connsiteX5" fmla="*/ 102748 w 4524507"/>
              <a:gd name="connsiteY5" fmla="*/ 3049023 h 3957278"/>
              <a:gd name="connsiteX6" fmla="*/ 0 w 4524507"/>
              <a:gd name="connsiteY6" fmla="*/ 2911620 h 3957278"/>
              <a:gd name="connsiteX7" fmla="*/ 0 w 4524507"/>
              <a:gd name="connsiteY7" fmla="*/ 11253 h 395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4507" h="3957278">
                <a:moveTo>
                  <a:pt x="8414" y="0"/>
                </a:moveTo>
                <a:lnTo>
                  <a:pt x="4048912" y="0"/>
                </a:lnTo>
                <a:lnTo>
                  <a:pt x="4098256" y="65987"/>
                </a:lnTo>
                <a:cubicBezTo>
                  <a:pt x="4367369" y="464326"/>
                  <a:pt x="4524507" y="944530"/>
                  <a:pt x="4524507" y="1461436"/>
                </a:cubicBezTo>
                <a:cubicBezTo>
                  <a:pt x="4524507" y="2839851"/>
                  <a:pt x="3407080" y="3957278"/>
                  <a:pt x="2028663" y="3957278"/>
                </a:cubicBezTo>
                <a:cubicBezTo>
                  <a:pt x="1253303" y="3957278"/>
                  <a:pt x="560523" y="3603717"/>
                  <a:pt x="102748" y="3049023"/>
                </a:cubicBezTo>
                <a:lnTo>
                  <a:pt x="0" y="2911620"/>
                </a:lnTo>
                <a:lnTo>
                  <a:pt x="0" y="11253"/>
                </a:lnTo>
                <a:close/>
              </a:path>
            </a:pathLst>
          </a:custGeom>
          <a:pattFill prst="dkUpDiag">
            <a:fgClr>
              <a:schemeClr val="accent3"/>
            </a:fgClr>
            <a:bgClr>
              <a:schemeClr val="accent3">
                <a:lumMod val="50000"/>
              </a:schemeClr>
            </a:bgClr>
          </a:pattFill>
        </p:spPr>
        <p:txBody>
          <a:bodyPr tIns="457200" rtlCol="0" anchorCtr="1">
            <a:noAutofit/>
          </a:bodyPr>
          <a:lstStyle>
            <a:lvl1pPr>
              <a:defRPr lang="en-GB" sz="12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9AC85922-FF61-428B-8345-E57AA4BBE4AB}"/>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BCE68D09-9E08-446E-A4DA-DB60B8DA2B8A}" type="slidenum">
              <a:rPr lang="en-US"/>
              <a:pPr>
                <a:defRPr/>
              </a:pPr>
              <a:t>‹#›</a:t>
            </a:fld>
            <a:endParaRPr lang="en-US" dirty="0"/>
          </a:p>
        </p:txBody>
      </p:sp>
    </p:spTree>
    <p:extLst>
      <p:ext uri="{BB962C8B-B14F-4D97-AF65-F5344CB8AC3E}">
        <p14:creationId xmlns:p14="http://schemas.microsoft.com/office/powerpoint/2010/main" val="19073388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BEDE9-5EAF-4488-873E-D0398A93A04C}"/>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9" name="Group 8">
            <a:extLst>
              <a:ext uri="{FF2B5EF4-FFF2-40B4-BE49-F238E27FC236}">
                <a16:creationId xmlns:a16="http://schemas.microsoft.com/office/drawing/2014/main" id="{5EE097E4-523E-4B53-8AD3-DE2B42D219A7}"/>
              </a:ext>
            </a:extLst>
          </p:cNvPr>
          <p:cNvGrpSpPr/>
          <p:nvPr userDrawn="1"/>
        </p:nvGrpSpPr>
        <p:grpSpPr>
          <a:xfrm>
            <a:off x="0" y="1770061"/>
            <a:ext cx="12192000" cy="3255962"/>
            <a:chOff x="0" y="1770061"/>
            <a:chExt cx="12192000" cy="3255962"/>
          </a:xfrm>
          <a:solidFill>
            <a:schemeClr val="bg1"/>
          </a:solidFill>
        </p:grpSpPr>
        <p:sp>
          <p:nvSpPr>
            <p:cNvPr id="10" name="Rectangle 9">
              <a:extLst>
                <a:ext uri="{FF2B5EF4-FFF2-40B4-BE49-F238E27FC236}">
                  <a16:creationId xmlns:a16="http://schemas.microsoft.com/office/drawing/2014/main" id="{74D0F2F0-C5BA-4BD9-A23F-218802008A47}"/>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3BF5377E-006E-4BC1-BD65-03C9951BF06A}"/>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121C81AC-1A68-4B7A-8BAC-D939CA2EAB1B}"/>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5FCB149C-DD01-429B-A1EC-F2CB0F34D2EB}"/>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03B42902-20AE-41AA-B6B4-36013270CAE0}"/>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Freeform: Shape 13">
            <a:extLst>
              <a:ext uri="{FF2B5EF4-FFF2-40B4-BE49-F238E27FC236}">
                <a16:creationId xmlns:a16="http://schemas.microsoft.com/office/drawing/2014/main" id="{2DE06EA3-FAD1-45C0-8814-D7F32524A728}"/>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6" name="Straight Connector 15">
            <a:extLst>
              <a:ext uri="{FF2B5EF4-FFF2-40B4-BE49-F238E27FC236}">
                <a16:creationId xmlns:a16="http://schemas.microsoft.com/office/drawing/2014/main" id="{001F57E6-E7D5-420B-A9BF-AA2E96D1F266}"/>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55D6CB4-919C-4EEF-843A-CB5518DBDA9D}"/>
              </a:ext>
            </a:extLst>
          </p:cNvPr>
          <p:cNvCxnSpPr/>
          <p:nvPr userDrawn="1"/>
        </p:nvCxnSpPr>
        <p:spPr>
          <a:xfrm>
            <a:off x="4516438" y="4422775"/>
            <a:ext cx="0" cy="1585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2" descr="Use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2588" y="4451350"/>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3" descr="Envelope"/>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92588" y="5324475"/>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c 24" descr="Smart Phone"/>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92588" y="4887913"/>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25" descr="Link"/>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179888" y="5748338"/>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Tree>
    <p:extLst>
      <p:ext uri="{BB962C8B-B14F-4D97-AF65-F5344CB8AC3E}">
        <p14:creationId xmlns:p14="http://schemas.microsoft.com/office/powerpoint/2010/main" val="21669521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D540EE-13DC-4BCE-B780-2A55704F215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9" name="Group 8">
            <a:extLst>
              <a:ext uri="{FF2B5EF4-FFF2-40B4-BE49-F238E27FC236}">
                <a16:creationId xmlns:a16="http://schemas.microsoft.com/office/drawing/2014/main" id="{92ABB61F-4107-426B-B01F-BDA25A3A3C47}"/>
              </a:ext>
            </a:extLst>
          </p:cNvPr>
          <p:cNvGrpSpPr/>
          <p:nvPr userDrawn="1"/>
        </p:nvGrpSpPr>
        <p:grpSpPr>
          <a:xfrm>
            <a:off x="0" y="1770061"/>
            <a:ext cx="12192000" cy="3255962"/>
            <a:chOff x="0" y="1770061"/>
            <a:chExt cx="12192000" cy="3255962"/>
          </a:xfrm>
          <a:solidFill>
            <a:schemeClr val="bg2"/>
          </a:solidFill>
        </p:grpSpPr>
        <p:sp>
          <p:nvSpPr>
            <p:cNvPr id="10" name="Rectangle 9">
              <a:extLst>
                <a:ext uri="{FF2B5EF4-FFF2-40B4-BE49-F238E27FC236}">
                  <a16:creationId xmlns:a16="http://schemas.microsoft.com/office/drawing/2014/main" id="{0D25E25A-FFE0-4204-8E4B-7156CAC3EE92}"/>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63707854-F5A8-4FDB-83DA-9D715E09160C}"/>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6E8CDB21-2D2C-4931-A050-2807827D58BA}"/>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858D4ED4-C508-4264-B9AB-5A72E83F920D}"/>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25C915E4-5991-4470-8039-A6036BAB36E5}"/>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Freeform: Shape 13">
            <a:extLst>
              <a:ext uri="{FF2B5EF4-FFF2-40B4-BE49-F238E27FC236}">
                <a16:creationId xmlns:a16="http://schemas.microsoft.com/office/drawing/2014/main" id="{BAC4DCFD-DCE8-492D-A11E-809EE4A32ECC}"/>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6" name="Straight Connector 15">
            <a:extLst>
              <a:ext uri="{FF2B5EF4-FFF2-40B4-BE49-F238E27FC236}">
                <a16:creationId xmlns:a16="http://schemas.microsoft.com/office/drawing/2014/main" id="{D36C0B8A-0619-44C0-8A3E-B4499F055AEB}"/>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EA3212-1ACA-48A7-A0D1-A21A250021B8}"/>
              </a:ext>
            </a:extLst>
          </p:cNvPr>
          <p:cNvCxnSpPr/>
          <p:nvPr userDrawn="1"/>
        </p:nvCxnSpPr>
        <p:spPr>
          <a:xfrm>
            <a:off x="4516438" y="4422775"/>
            <a:ext cx="0" cy="1585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2" descr="Use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2588" y="4451350"/>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3" descr="Envelope"/>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92588" y="5324475"/>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c 24" descr="Smart Phone"/>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92588" y="4887913"/>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25" descr="Link"/>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179888" y="5748338"/>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Tree>
    <p:extLst>
      <p:ext uri="{BB962C8B-B14F-4D97-AF65-F5344CB8AC3E}">
        <p14:creationId xmlns:p14="http://schemas.microsoft.com/office/powerpoint/2010/main" val="29929593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C8EAD51-33C7-4671-B9CC-E5921DB90769}"/>
              </a:ext>
            </a:extLst>
          </p:cNvPr>
          <p:cNvGrpSpPr/>
          <p:nvPr userDrawn="1"/>
        </p:nvGrpSpPr>
        <p:grpSpPr>
          <a:xfrm>
            <a:off x="0" y="1770061"/>
            <a:ext cx="12192000" cy="3255962"/>
            <a:chOff x="0" y="1770061"/>
            <a:chExt cx="12192000" cy="3255962"/>
          </a:xfrm>
          <a:solidFill>
            <a:schemeClr val="bg2"/>
          </a:solidFill>
        </p:grpSpPr>
        <p:sp>
          <p:nvSpPr>
            <p:cNvPr id="5" name="Rectangle 4">
              <a:extLst>
                <a:ext uri="{FF2B5EF4-FFF2-40B4-BE49-F238E27FC236}">
                  <a16:creationId xmlns:a16="http://schemas.microsoft.com/office/drawing/2014/main" id="{3B583926-21C9-44DA-BE14-4C5BEA121CF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55643CEC-0446-4326-8865-C4A4F1BFB6DC}"/>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47CDD9A2-8E28-406A-ADD8-557244B2BB01}"/>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79ED0B96-E1AB-4F62-A4DA-D41EA889CBC8}"/>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C69F5138-56B9-457A-AC86-EAABB9490BA4}"/>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0" name="Freeform: Shape 25">
            <a:extLst>
              <a:ext uri="{FF2B5EF4-FFF2-40B4-BE49-F238E27FC236}">
                <a16:creationId xmlns:a16="http://schemas.microsoft.com/office/drawing/2014/main" id="{AB80C824-CA8F-46DD-AF00-D83A4E7639F3}"/>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Oval 10">
            <a:extLst>
              <a:ext uri="{FF2B5EF4-FFF2-40B4-BE49-F238E27FC236}">
                <a16:creationId xmlns:a16="http://schemas.microsoft.com/office/drawing/2014/main" id="{785CBED1-A47D-4B51-9E52-1C23DD00426F}"/>
              </a:ext>
            </a:extLst>
          </p:cNvPr>
          <p:cNvSpPr/>
          <p:nvPr userDrawn="1"/>
        </p:nvSpPr>
        <p:spPr>
          <a:xfrm>
            <a:off x="2673350" y="20638"/>
            <a:ext cx="6845300" cy="6843712"/>
          </a:xfrm>
          <a:prstGeom prst="ellipse">
            <a:avLst/>
          </a:pr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cxnSp>
        <p:nvCxnSpPr>
          <p:cNvPr id="12" name="Straight Connector 11">
            <a:extLst>
              <a:ext uri="{FF2B5EF4-FFF2-40B4-BE49-F238E27FC236}">
                <a16:creationId xmlns:a16="http://schemas.microsoft.com/office/drawing/2014/main" id="{60620499-883B-456E-B99B-A6094587BEC1}"/>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p:nvPr>
        </p:nvSpPr>
        <p:spPr>
          <a:xfrm>
            <a:off x="3584448" y="4315968"/>
            <a:ext cx="5029200" cy="886968"/>
          </a:xfrm>
        </p:spPr>
        <p:txBody>
          <a:bodyPr rtlCol="0">
            <a:noAutofit/>
          </a:bodyPr>
          <a:lstStyle>
            <a:lvl1pPr marL="0" indent="0" algn="ctr">
              <a:buNone/>
              <a:defRPr lang="en-GB" sz="1800" b="1" spc="300" dirty="0">
                <a:solidFill>
                  <a:schemeClr val="bg1"/>
                </a:solidFill>
                <a:latin typeface="+mn-lt"/>
                <a:cs typeface="Arial" panose="020B0604020202020204" pitchFamily="34" charset="0"/>
              </a:defRPr>
            </a:lvl1pPr>
          </a:lstStyle>
          <a:p>
            <a:pPr lvl="0"/>
            <a:r>
              <a:rPr lang="en-US" noProof="0"/>
              <a:t>Click to edit Master subtitle style</a:t>
            </a:r>
          </a:p>
        </p:txBody>
      </p:sp>
    </p:spTree>
    <p:extLst>
      <p:ext uri="{BB962C8B-B14F-4D97-AF65-F5344CB8AC3E}">
        <p14:creationId xmlns:p14="http://schemas.microsoft.com/office/powerpoint/2010/main" val="40034844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90C425-4778-48A5-B0E8-CC447ADD2104}"/>
              </a:ext>
            </a:extLst>
          </p:cNvPr>
          <p:cNvGrpSpPr/>
          <p:nvPr userDrawn="1"/>
        </p:nvGrpSpPr>
        <p:grpSpPr>
          <a:xfrm flipV="1">
            <a:off x="0" y="2404423"/>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383602D2-6AEC-452F-A808-364B34706F47}"/>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AD9B9E83-6877-4507-B110-D639F32E318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6057C369-7EDD-4A2B-AED4-61DE3A091889}"/>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B9C20232-9330-4997-883B-ACE7E8C21F8D}"/>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9777145B-4E4A-48D7-B7CB-C6BB3CD22B4D}"/>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84469A59-796C-4ED0-BB28-8070D01FE77C}"/>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667E0784-E32A-4BEE-AAED-047B08E0C8B2}"/>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ectangle 11">
            <a:extLst>
              <a:ext uri="{FF2B5EF4-FFF2-40B4-BE49-F238E27FC236}">
                <a16:creationId xmlns:a16="http://schemas.microsoft.com/office/drawing/2014/main" id="{EA6EE227-934F-41FE-994E-DB59D3BB2D63}"/>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4FA8C3CA-3E9C-46F4-AD5E-AF9C387DC403}"/>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4" name="Straight Connector 13">
            <a:extLst>
              <a:ext uri="{FF2B5EF4-FFF2-40B4-BE49-F238E27FC236}">
                <a16:creationId xmlns:a16="http://schemas.microsoft.com/office/drawing/2014/main" id="{B6651A5C-393F-4492-A769-EE9EE38801E5}"/>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4AF822-C63E-4CDF-868E-14B9A42B11D2}"/>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Freeform: Shape 46">
            <a:extLst>
              <a:ext uri="{FF2B5EF4-FFF2-40B4-BE49-F238E27FC236}">
                <a16:creationId xmlns:a16="http://schemas.microsoft.com/office/drawing/2014/main" id="{C56BAA2F-96EF-4B1F-9166-CE1E8B1C730F}"/>
              </a:ext>
            </a:extLst>
          </p:cNvPr>
          <p:cNvSpPr/>
          <p:nvPr userDrawn="1"/>
        </p:nvSpPr>
        <p:spPr>
          <a:xfrm>
            <a:off x="0" y="-15875"/>
            <a:ext cx="3981450" cy="2505075"/>
          </a:xfrm>
          <a:custGeom>
            <a:avLst/>
            <a:gdLst>
              <a:gd name="connsiteX0" fmla="*/ 0 w 3981692"/>
              <a:gd name="connsiteY0" fmla="*/ 0 h 2505614"/>
              <a:gd name="connsiteX1" fmla="*/ 3978183 w 3981692"/>
              <a:gd name="connsiteY1" fmla="*/ 0 h 2505614"/>
              <a:gd name="connsiteX2" fmla="*/ 3981692 w 3981692"/>
              <a:gd name="connsiteY2" fmla="*/ 54609 h 2505614"/>
              <a:gd name="connsiteX3" fmla="*/ 862315 w 3981692"/>
              <a:gd name="connsiteY3" fmla="*/ 2505614 h 2505614"/>
              <a:gd name="connsiteX4" fmla="*/ 233652 w 3981692"/>
              <a:gd name="connsiteY4" fmla="*/ 2455818 h 2505614"/>
              <a:gd name="connsiteX5" fmla="*/ 0 w 3981692"/>
              <a:gd name="connsiteY5" fmla="*/ 2408613 h 25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692" h="2505614">
                <a:moveTo>
                  <a:pt x="0" y="0"/>
                </a:moveTo>
                <a:lnTo>
                  <a:pt x="3978183" y="0"/>
                </a:lnTo>
                <a:lnTo>
                  <a:pt x="3981692" y="54609"/>
                </a:lnTo>
                <a:cubicBezTo>
                  <a:pt x="3981692" y="1408262"/>
                  <a:pt x="2585099" y="2505614"/>
                  <a:pt x="862315" y="2505614"/>
                </a:cubicBezTo>
                <a:cubicBezTo>
                  <a:pt x="646967" y="2505614"/>
                  <a:pt x="436716" y="2488468"/>
                  <a:pt x="233652" y="2455818"/>
                </a:cubicBezTo>
                <a:lnTo>
                  <a:pt x="0" y="24086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7" name="Freeform: Shape 44">
            <a:extLst>
              <a:ext uri="{FF2B5EF4-FFF2-40B4-BE49-F238E27FC236}">
                <a16:creationId xmlns:a16="http://schemas.microsoft.com/office/drawing/2014/main" id="{22CEFF87-BDC6-40C3-BCF5-86BC727A3C65}"/>
              </a:ext>
            </a:extLst>
          </p:cNvPr>
          <p:cNvSpPr/>
          <p:nvPr userDrawn="1"/>
        </p:nvSpPr>
        <p:spPr>
          <a:xfrm>
            <a:off x="0" y="-15875"/>
            <a:ext cx="3795713" cy="2241550"/>
          </a:xfrm>
          <a:custGeom>
            <a:avLst/>
            <a:gdLst>
              <a:gd name="connsiteX0" fmla="*/ 0 w 3795148"/>
              <a:gd name="connsiteY0" fmla="*/ 0 h 2242063"/>
              <a:gd name="connsiteX1" fmla="*/ 3795148 w 3795148"/>
              <a:gd name="connsiteY1" fmla="*/ 0 h 2242063"/>
              <a:gd name="connsiteX2" fmla="*/ 3793988 w 3795148"/>
              <a:gd name="connsiteY2" fmla="*/ 18343 h 2242063"/>
              <a:gd name="connsiteX3" fmla="*/ 708660 w 3795148"/>
              <a:gd name="connsiteY3" fmla="*/ 2242063 h 2242063"/>
              <a:gd name="connsiteX4" fmla="*/ 83632 w 3795148"/>
              <a:gd name="connsiteY4" fmla="*/ 2191740 h 2242063"/>
              <a:gd name="connsiteX5" fmla="*/ 0 w 3795148"/>
              <a:gd name="connsiteY5" fmla="*/ 2174565 h 224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5148" h="2242063">
                <a:moveTo>
                  <a:pt x="0" y="0"/>
                </a:moveTo>
                <a:lnTo>
                  <a:pt x="3795148" y="0"/>
                </a:lnTo>
                <a:lnTo>
                  <a:pt x="3793988" y="18343"/>
                </a:lnTo>
                <a:cubicBezTo>
                  <a:pt x="3635169" y="1267374"/>
                  <a:pt x="2314432" y="2242063"/>
                  <a:pt x="708660" y="2242063"/>
                </a:cubicBezTo>
                <a:cubicBezTo>
                  <a:pt x="494557" y="2242063"/>
                  <a:pt x="285522" y="2224735"/>
                  <a:pt x="83632" y="2191740"/>
                </a:cubicBezTo>
                <a:lnTo>
                  <a:pt x="0" y="2174565"/>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48" name="Content Placeholder 2">
            <a:extLst>
              <a:ext uri="{FF2B5EF4-FFF2-40B4-BE49-F238E27FC236}">
                <a16:creationId xmlns:a16="http://schemas.microsoft.com/office/drawing/2014/main" id="{E8536E4F-F1FA-484F-8F59-EAADF8904D0B}"/>
              </a:ext>
            </a:extLst>
          </p:cNvPr>
          <p:cNvSpPr>
            <a:spLocks noGrp="1"/>
          </p:cNvSpPr>
          <p:nvPr>
            <p:ph idx="1"/>
          </p:nvPr>
        </p:nvSpPr>
        <p:spPr>
          <a:xfrm>
            <a:off x="838199" y="2346039"/>
            <a:ext cx="10782283" cy="38309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Slide Number Placeholder 13">
            <a:extLst>
              <a:ext uri="{FF2B5EF4-FFF2-40B4-BE49-F238E27FC236}">
                <a16:creationId xmlns:a16="http://schemas.microsoft.com/office/drawing/2014/main" id="{9D96D731-2C70-4F9A-8074-8307C6DBB42C}"/>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DDCE1D61-28A2-4032-B4D0-BA75883ED031}" type="slidenum">
              <a:rPr lang="en-US"/>
              <a:pPr>
                <a:defRPr/>
              </a:pPr>
              <a:t>‹#›</a:t>
            </a:fld>
            <a:endParaRPr lang="en-US" dirty="0"/>
          </a:p>
        </p:txBody>
      </p:sp>
    </p:spTree>
    <p:extLst>
      <p:ext uri="{BB962C8B-B14F-4D97-AF65-F5344CB8AC3E}">
        <p14:creationId xmlns:p14="http://schemas.microsoft.com/office/powerpoint/2010/main" val="9174201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DDF7815-CB1C-4EC2-B4F1-450CED657A68}"/>
              </a:ext>
            </a:extLst>
          </p:cNvPr>
          <p:cNvGrpSpPr/>
          <p:nvPr userDrawn="1"/>
        </p:nvGrpSpPr>
        <p:grpSpPr>
          <a:xfrm flipV="1">
            <a:off x="0" y="2404423"/>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FBA478A7-41A5-486A-AC19-B1A8C6796B72}"/>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0D1449F8-9D2C-4C2E-8D17-97268D303B96}"/>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2725AA3C-FF0B-44AA-821B-16E97E9CD1E3}"/>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F8E472CA-7264-41B4-9687-98E0B5586DCF}"/>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818E87FC-1C79-4114-84E8-FF593E15992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949DF3B9-95C4-4ADC-84DE-0D92B168A773}"/>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44E8DC18-C240-4E75-99E8-0C523E25721E}"/>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977F6FD4-6D80-425B-9C8B-B26327A72673}"/>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Oval 13">
            <a:extLst>
              <a:ext uri="{FF2B5EF4-FFF2-40B4-BE49-F238E27FC236}">
                <a16:creationId xmlns:a16="http://schemas.microsoft.com/office/drawing/2014/main" id="{16D69F22-F881-433A-88DB-C3AF16B55A7C}"/>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5" name="Straight Connector 14">
            <a:extLst>
              <a:ext uri="{FF2B5EF4-FFF2-40B4-BE49-F238E27FC236}">
                <a16:creationId xmlns:a16="http://schemas.microsoft.com/office/drawing/2014/main" id="{F3C9F9D5-A463-492A-BE17-8D36FA18E400}"/>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7B74ABF-0C69-4EB1-AB94-26056B92B10D}"/>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Freeform: Shape 42">
            <a:extLst>
              <a:ext uri="{FF2B5EF4-FFF2-40B4-BE49-F238E27FC236}">
                <a16:creationId xmlns:a16="http://schemas.microsoft.com/office/drawing/2014/main" id="{44E900F1-D66B-4D40-8B5A-570733C12D36}"/>
              </a:ext>
            </a:extLst>
          </p:cNvPr>
          <p:cNvSpPr/>
          <p:nvPr userDrawn="1"/>
        </p:nvSpPr>
        <p:spPr>
          <a:xfrm>
            <a:off x="0" y="0"/>
            <a:ext cx="4587875" cy="2419350"/>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8" name="Freeform: Shape 40">
            <a:extLst>
              <a:ext uri="{FF2B5EF4-FFF2-40B4-BE49-F238E27FC236}">
                <a16:creationId xmlns:a16="http://schemas.microsoft.com/office/drawing/2014/main" id="{528730E6-D5E8-405D-9BD1-CCB828E845E9}"/>
              </a:ext>
            </a:extLst>
          </p:cNvPr>
          <p:cNvSpPr/>
          <p:nvPr userDrawn="1"/>
        </p:nvSpPr>
        <p:spPr>
          <a:xfrm>
            <a:off x="0" y="0"/>
            <a:ext cx="4341813" cy="2228850"/>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0" name="Content Placeholder 2">
            <a:extLst>
              <a:ext uri="{FF2B5EF4-FFF2-40B4-BE49-F238E27FC236}">
                <a16:creationId xmlns:a16="http://schemas.microsoft.com/office/drawing/2014/main" id="{2CACE3D1-F863-4422-B475-730B2AEA7127}"/>
              </a:ext>
            </a:extLst>
          </p:cNvPr>
          <p:cNvSpPr>
            <a:spLocks noGrp="1"/>
          </p:cNvSpPr>
          <p:nvPr>
            <p:ph sz="half" idx="1"/>
          </p:nvPr>
        </p:nvSpPr>
        <p:spPr>
          <a:xfrm>
            <a:off x="838200" y="2437325"/>
            <a:ext cx="5181600" cy="37396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3">
            <a:extLst>
              <a:ext uri="{FF2B5EF4-FFF2-40B4-BE49-F238E27FC236}">
                <a16:creationId xmlns:a16="http://schemas.microsoft.com/office/drawing/2014/main" id="{C6DDB857-67CE-4444-B436-F7A2F6E061D9}"/>
              </a:ext>
            </a:extLst>
          </p:cNvPr>
          <p:cNvSpPr>
            <a:spLocks noGrp="1"/>
          </p:cNvSpPr>
          <p:nvPr>
            <p:ph sz="half" idx="2"/>
          </p:nvPr>
        </p:nvSpPr>
        <p:spPr>
          <a:xfrm>
            <a:off x="6438886" y="2404377"/>
            <a:ext cx="5181600" cy="377258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Slide Number Placeholder 13">
            <a:extLst>
              <a:ext uri="{FF2B5EF4-FFF2-40B4-BE49-F238E27FC236}">
                <a16:creationId xmlns:a16="http://schemas.microsoft.com/office/drawing/2014/main" id="{864D3E7C-94E7-4EE8-AE62-F1412EF42473}"/>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D96FF959-2814-4770-BF5F-0295BB231087}" type="slidenum">
              <a:rPr lang="en-US"/>
              <a:pPr>
                <a:defRPr/>
              </a:pPr>
              <a:t>‹#›</a:t>
            </a:fld>
            <a:endParaRPr lang="en-US" dirty="0"/>
          </a:p>
        </p:txBody>
      </p:sp>
    </p:spTree>
    <p:extLst>
      <p:ext uri="{BB962C8B-B14F-4D97-AF65-F5344CB8AC3E}">
        <p14:creationId xmlns:p14="http://schemas.microsoft.com/office/powerpoint/2010/main" val="3619025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824F0-F1C8-5619-D4F5-E5A40D3BBA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E9DA2F-0568-3712-8562-D49885BC465B}"/>
              </a:ext>
            </a:extLst>
          </p:cNvPr>
          <p:cNvSpPr>
            <a:spLocks noGrp="1"/>
          </p:cNvSpPr>
          <p:nvPr>
            <p:ph type="dt" sz="half" idx="10"/>
          </p:nvPr>
        </p:nvSpPr>
        <p:spPr/>
        <p:txBody>
          <a:bodyPr/>
          <a:lstStyle/>
          <a:p>
            <a:fld id="{DAAC8DD7-508C-482F-AB10-65508E38F5EA}" type="datetimeFigureOut">
              <a:rPr lang="en-US" smtClean="0"/>
              <a:t>22-Sep-25</a:t>
            </a:fld>
            <a:endParaRPr lang="en-US" dirty="0"/>
          </a:p>
        </p:txBody>
      </p:sp>
      <p:sp>
        <p:nvSpPr>
          <p:cNvPr id="4" name="Footer Placeholder 3">
            <a:extLst>
              <a:ext uri="{FF2B5EF4-FFF2-40B4-BE49-F238E27FC236}">
                <a16:creationId xmlns:a16="http://schemas.microsoft.com/office/drawing/2014/main" id="{C2120658-7653-9813-A14C-43EEA110581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2A98B5-AB40-5A2C-2D43-AB36BE543A3C}"/>
              </a:ext>
            </a:extLst>
          </p:cNvPr>
          <p:cNvSpPr>
            <a:spLocks noGrp="1"/>
          </p:cNvSpPr>
          <p:nvPr>
            <p:ph type="sldNum" sz="quarter" idx="12"/>
          </p:nvPr>
        </p:nvSpPr>
        <p:spPr/>
        <p:txBody>
          <a:bodyPr/>
          <a:lstStyle/>
          <a:p>
            <a:fld id="{154D7E47-3C57-41DA-9499-7EE23851C60A}" type="slidenum">
              <a:rPr lang="en-US" smtClean="0"/>
              <a:t>‹#›</a:t>
            </a:fld>
            <a:endParaRPr lang="en-US" dirty="0"/>
          </a:p>
        </p:txBody>
      </p:sp>
    </p:spTree>
    <p:extLst>
      <p:ext uri="{BB962C8B-B14F-4D97-AF65-F5344CB8AC3E}">
        <p14:creationId xmlns:p14="http://schemas.microsoft.com/office/powerpoint/2010/main" val="4339524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EC1FED5-208E-4798-863E-7345D9F121E4}"/>
              </a:ext>
            </a:extLst>
          </p:cNvPr>
          <p:cNvGrpSpPr/>
          <p:nvPr userDrawn="1"/>
        </p:nvGrpSpPr>
        <p:grpSpPr>
          <a:xfrm flipV="1">
            <a:off x="0" y="2404423"/>
            <a:ext cx="12192000" cy="4453577"/>
            <a:chOff x="0" y="-277094"/>
            <a:chExt cx="12192000" cy="5876838"/>
          </a:xfrm>
          <a:solidFill>
            <a:schemeClr val="bg2">
              <a:alpha val="25000"/>
            </a:schemeClr>
          </a:solidFill>
        </p:grpSpPr>
        <p:sp>
          <p:nvSpPr>
            <p:cNvPr id="8" name="Rectangle 7">
              <a:extLst>
                <a:ext uri="{FF2B5EF4-FFF2-40B4-BE49-F238E27FC236}">
                  <a16:creationId xmlns:a16="http://schemas.microsoft.com/office/drawing/2014/main" id="{916454BC-B89D-4C5D-8FE3-2A968196406A}"/>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C37D3E3C-2FAC-4491-9A8A-25FC42237E8B}"/>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3E8A751A-3A64-4713-B7E7-26BC56371B61}"/>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F7F8148A-33F7-4BC9-98F2-91FDC5EDA6BE}"/>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8682277B-C715-43E1-AD34-384DE93EB516}"/>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18F7B1D9-91C1-473C-8043-7D054F998461}"/>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E01D53F7-7C54-4374-864A-43ED49875716}"/>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Rectangle 14">
            <a:extLst>
              <a:ext uri="{FF2B5EF4-FFF2-40B4-BE49-F238E27FC236}">
                <a16:creationId xmlns:a16="http://schemas.microsoft.com/office/drawing/2014/main" id="{8D2AC482-9B92-4343-98CF-91EF8B71A006}"/>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D8F7D796-EC40-4CA4-ACE4-C3B69237E8B0}"/>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C73C2D1B-E210-4D28-B548-41C5D98B1249}"/>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5B6CEDB-E237-40FC-8AF7-ED050BBA7741}"/>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Freeform: Shape 42">
            <a:extLst>
              <a:ext uri="{FF2B5EF4-FFF2-40B4-BE49-F238E27FC236}">
                <a16:creationId xmlns:a16="http://schemas.microsoft.com/office/drawing/2014/main" id="{0E8CFF84-D7A8-4D69-972B-1C2036C58D63}"/>
              </a:ext>
            </a:extLst>
          </p:cNvPr>
          <p:cNvSpPr/>
          <p:nvPr userDrawn="1"/>
        </p:nvSpPr>
        <p:spPr>
          <a:xfrm>
            <a:off x="0" y="0"/>
            <a:ext cx="4587875" cy="2419350"/>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0" name="Freeform: Shape 40">
            <a:extLst>
              <a:ext uri="{FF2B5EF4-FFF2-40B4-BE49-F238E27FC236}">
                <a16:creationId xmlns:a16="http://schemas.microsoft.com/office/drawing/2014/main" id="{BD25B581-189F-410C-9108-1E20BD63F02D}"/>
              </a:ext>
            </a:extLst>
          </p:cNvPr>
          <p:cNvSpPr/>
          <p:nvPr userDrawn="1"/>
        </p:nvSpPr>
        <p:spPr>
          <a:xfrm>
            <a:off x="0" y="0"/>
            <a:ext cx="4341813" cy="2228850"/>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9" name="Text Placeholder 2">
            <a:extLst>
              <a:ext uri="{FF2B5EF4-FFF2-40B4-BE49-F238E27FC236}">
                <a16:creationId xmlns:a16="http://schemas.microsoft.com/office/drawing/2014/main" id="{BF7D2858-2046-4CAD-A3EE-D0A4D0F2CA14}"/>
              </a:ext>
            </a:extLst>
          </p:cNvPr>
          <p:cNvSpPr>
            <a:spLocks noGrp="1"/>
          </p:cNvSpPr>
          <p:nvPr>
            <p:ph type="body" idx="1"/>
          </p:nvPr>
        </p:nvSpPr>
        <p:spPr>
          <a:xfrm>
            <a:off x="839788" y="2123331"/>
            <a:ext cx="5157787"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5" name="Content Placeholder 3">
            <a:extLst>
              <a:ext uri="{FF2B5EF4-FFF2-40B4-BE49-F238E27FC236}">
                <a16:creationId xmlns:a16="http://schemas.microsoft.com/office/drawing/2014/main" id="{2A9DBBF8-4A18-4CB1-A8AC-30C9B5308076}"/>
              </a:ext>
            </a:extLst>
          </p:cNvPr>
          <p:cNvSpPr>
            <a:spLocks noGrp="1"/>
          </p:cNvSpPr>
          <p:nvPr>
            <p:ph sz="half" idx="2"/>
          </p:nvPr>
        </p:nvSpPr>
        <p:spPr>
          <a:xfrm>
            <a:off x="839788" y="2839199"/>
            <a:ext cx="5157787"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 name="Text Placeholder 4">
            <a:extLst>
              <a:ext uri="{FF2B5EF4-FFF2-40B4-BE49-F238E27FC236}">
                <a16:creationId xmlns:a16="http://schemas.microsoft.com/office/drawing/2014/main" id="{D3E81B2D-A79D-4DC3-B7DF-1E1E0F58E481}"/>
              </a:ext>
            </a:extLst>
          </p:cNvPr>
          <p:cNvSpPr>
            <a:spLocks noGrp="1"/>
          </p:cNvSpPr>
          <p:nvPr>
            <p:ph type="body" sz="quarter" idx="3"/>
          </p:nvPr>
        </p:nvSpPr>
        <p:spPr>
          <a:xfrm>
            <a:off x="6437304" y="2123331"/>
            <a:ext cx="5183188"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7" name="Content Placeholder 5">
            <a:extLst>
              <a:ext uri="{FF2B5EF4-FFF2-40B4-BE49-F238E27FC236}">
                <a16:creationId xmlns:a16="http://schemas.microsoft.com/office/drawing/2014/main" id="{8C0B65ED-88D9-4E01-AD11-24590E2C7EF7}"/>
              </a:ext>
            </a:extLst>
          </p:cNvPr>
          <p:cNvSpPr>
            <a:spLocks noGrp="1"/>
          </p:cNvSpPr>
          <p:nvPr>
            <p:ph sz="quarter" idx="4"/>
          </p:nvPr>
        </p:nvSpPr>
        <p:spPr>
          <a:xfrm>
            <a:off x="6437304" y="2839199"/>
            <a:ext cx="5183188"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Slide Number Placeholder 13">
            <a:extLst>
              <a:ext uri="{FF2B5EF4-FFF2-40B4-BE49-F238E27FC236}">
                <a16:creationId xmlns:a16="http://schemas.microsoft.com/office/drawing/2014/main" id="{0B5BFB1D-5819-49D2-91E6-BB5786B7101E}"/>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D97034EE-B67A-486C-8B5B-69CD3367F182}" type="slidenum">
              <a:rPr lang="en-US"/>
              <a:pPr>
                <a:defRPr/>
              </a:pPr>
              <a:t>‹#›</a:t>
            </a:fld>
            <a:endParaRPr lang="en-US" dirty="0"/>
          </a:p>
        </p:txBody>
      </p:sp>
    </p:spTree>
    <p:extLst>
      <p:ext uri="{BB962C8B-B14F-4D97-AF65-F5344CB8AC3E}">
        <p14:creationId xmlns:p14="http://schemas.microsoft.com/office/powerpoint/2010/main" val="12192423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DE1479-9D51-4508-A60B-D65A8DDD57BF}"/>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49B2C8DB-472B-444B-8A49-41F18A52F656}"/>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DB370E18-4AFA-463F-8E72-DEB1C8659FCC}"/>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AAE66041-849B-4C80-9838-3A96086B332F}"/>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4BE870EA-B6BC-4891-B6BD-FF21C1754B36}"/>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9EB7CDC3-4D71-40CF-8114-EF873353292D}"/>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7238A8A0-CE28-4036-B808-5D08E72BF61E}"/>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A46F5E1B-1E81-4677-8588-77F2CBC192C2}"/>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053EFF81-036B-407D-8612-21515FD3D567}"/>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Freeform: Shape 26">
            <a:extLst>
              <a:ext uri="{FF2B5EF4-FFF2-40B4-BE49-F238E27FC236}">
                <a16:creationId xmlns:a16="http://schemas.microsoft.com/office/drawing/2014/main" id="{0B25AF95-6819-4547-9281-1409E59614D2}"/>
              </a:ext>
            </a:extLst>
          </p:cNvPr>
          <p:cNvSpPr/>
          <p:nvPr/>
        </p:nvSpPr>
        <p:spPr>
          <a:xfrm>
            <a:off x="5322888" y="998538"/>
            <a:ext cx="6869112" cy="5859462"/>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9" name="Picture Placeholder 28">
            <a:extLst>
              <a:ext uri="{FF2B5EF4-FFF2-40B4-BE49-F238E27FC236}">
                <a16:creationId xmlns:a16="http://schemas.microsoft.com/office/drawing/2014/main" id="{9BB6343A-FD10-4841-94C8-487A8E7E71C7}"/>
              </a:ext>
            </a:extLst>
          </p:cNvPr>
          <p:cNvSpPr>
            <a:spLocks noGrp="1"/>
          </p:cNvSpPr>
          <p:nvPr>
            <p:ph type="pic" sz="quarter" idx="14"/>
          </p:nvPr>
        </p:nvSpPr>
        <p:spPr>
          <a:xfrm>
            <a:off x="5576326" y="1251144"/>
            <a:ext cx="6615674" cy="5625145"/>
          </a:xfrm>
          <a:custGeom>
            <a:avLst/>
            <a:gdLst>
              <a:gd name="connsiteX0" fmla="*/ 3621727 w 6615674"/>
              <a:gd name="connsiteY0" fmla="*/ 0 h 5625145"/>
              <a:gd name="connsiteX1" fmla="*/ 6416428 w 6615674"/>
              <a:gd name="connsiteY1" fmla="*/ 1317972 h 5625145"/>
              <a:gd name="connsiteX2" fmla="*/ 6615674 w 6615674"/>
              <a:gd name="connsiteY2" fmla="*/ 1584421 h 5625145"/>
              <a:gd name="connsiteX3" fmla="*/ 6615674 w 6615674"/>
              <a:gd name="connsiteY3" fmla="*/ 5625145 h 5625145"/>
              <a:gd name="connsiteX4" fmla="*/ 605458 w 6615674"/>
              <a:gd name="connsiteY4" fmla="*/ 5625145 h 5625145"/>
              <a:gd name="connsiteX5" fmla="*/ 437123 w 6615674"/>
              <a:gd name="connsiteY5" fmla="*/ 5348058 h 5625145"/>
              <a:gd name="connsiteX6" fmla="*/ 0 w 6615674"/>
              <a:gd name="connsiteY6" fmla="*/ 3621727 h 5625145"/>
              <a:gd name="connsiteX7" fmla="*/ 3621727 w 6615674"/>
              <a:gd name="connsiteY7" fmla="*/ 0 h 56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625145">
                <a:moveTo>
                  <a:pt x="3621727" y="0"/>
                </a:moveTo>
                <a:cubicBezTo>
                  <a:pt x="4746854" y="0"/>
                  <a:pt x="5752150" y="513054"/>
                  <a:pt x="6416428" y="1317972"/>
                </a:cubicBezTo>
                <a:lnTo>
                  <a:pt x="6615674" y="1584421"/>
                </a:lnTo>
                <a:lnTo>
                  <a:pt x="6615674" y="5625145"/>
                </a:lnTo>
                <a:lnTo>
                  <a:pt x="605458" y="5625145"/>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lIns="274320" tIns="64008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144927"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3801966" cy="3653188"/>
          </a:xfrm>
        </p:spPr>
        <p:txBody>
          <a:bodyPr lIns="0" tIns="0" rIns="0" bIns="0" rtlCol="0">
            <a:noAutofit/>
          </a:bodyPr>
          <a:lstStyle>
            <a:lvl1pPr marL="0" indent="0">
              <a:lnSpc>
                <a:spcPct val="95000"/>
              </a:lnSpc>
              <a:spcBef>
                <a:spcPts val="600"/>
              </a:spcBef>
              <a:spcAft>
                <a:spcPts val="600"/>
              </a:spcAft>
              <a:buNone/>
              <a:defRPr lang="en-US" sz="1400" dirty="0" smtClean="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40762655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6C7992-2C04-4BE6-A4B0-F40BA0309B4F}"/>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E1050FFE-05E4-48C8-AF20-009712AEA3D1}"/>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CAAB94B6-51A0-421F-A885-5B5692C9233B}"/>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29390BBD-6758-4B7C-873D-856FBA09B58F}"/>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D8A689C1-8E68-4193-A99B-BF95CF884205}"/>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B9EEB8CB-D25D-4ED9-BFC3-69705CDEA666}"/>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DFC1E3F4-5A22-4188-9D60-A57DAE2B4B04}"/>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656F84A6-B35B-485A-B5C9-C34AB62EF132}"/>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Freeform: Shape 20">
            <a:extLst>
              <a:ext uri="{FF2B5EF4-FFF2-40B4-BE49-F238E27FC236}">
                <a16:creationId xmlns:a16="http://schemas.microsoft.com/office/drawing/2014/main" id="{B9F28EF5-55E4-4B6E-90CF-D3758FDC5EB4}"/>
              </a:ext>
            </a:extLst>
          </p:cNvPr>
          <p:cNvSpPr/>
          <p:nvPr userDrawn="1"/>
        </p:nvSpPr>
        <p:spPr>
          <a:xfrm>
            <a:off x="4846638" y="0"/>
            <a:ext cx="7345362" cy="6907213"/>
          </a:xfrm>
          <a:custGeom>
            <a:avLst/>
            <a:gdLst>
              <a:gd name="connsiteX0" fmla="*/ 3543489 w 7345680"/>
              <a:gd name="connsiteY0" fmla="*/ 0 h 6907322"/>
              <a:gd name="connsiteX1" fmla="*/ 5432871 w 7345680"/>
              <a:gd name="connsiteY1" fmla="*/ 0 h 6907322"/>
              <a:gd name="connsiteX2" fmla="*/ 5609846 w 7345680"/>
              <a:gd name="connsiteY2" fmla="*/ 40446 h 6907322"/>
              <a:gd name="connsiteX3" fmla="*/ 7343079 w 7345680"/>
              <a:gd name="connsiteY3" fmla="*/ 915371 h 6907322"/>
              <a:gd name="connsiteX4" fmla="*/ 7345680 w 7345680"/>
              <a:gd name="connsiteY4" fmla="*/ 917602 h 6907322"/>
              <a:gd name="connsiteX5" fmla="*/ 7345680 w 7345680"/>
              <a:gd name="connsiteY5" fmla="*/ 6907322 h 6907322"/>
              <a:gd name="connsiteX6" fmla="*/ 822371 w 7345680"/>
              <a:gd name="connsiteY6" fmla="*/ 6907322 h 6907322"/>
              <a:gd name="connsiteX7" fmla="*/ 766511 w 7345680"/>
              <a:gd name="connsiteY7" fmla="*/ 6829539 h 6907322"/>
              <a:gd name="connsiteX8" fmla="*/ 0 w 7345680"/>
              <a:gd name="connsiteY8" fmla="*/ 4344739 h 6907322"/>
              <a:gd name="connsiteX9" fmla="*/ 3366514 w 7345680"/>
              <a:gd name="connsiteY9" fmla="*/ 40446 h 690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5680" h="6907322">
                <a:moveTo>
                  <a:pt x="3543489" y="0"/>
                </a:moveTo>
                <a:lnTo>
                  <a:pt x="5432871" y="0"/>
                </a:lnTo>
                <a:lnTo>
                  <a:pt x="5609846" y="40446"/>
                </a:lnTo>
                <a:cubicBezTo>
                  <a:pt x="6255171" y="204854"/>
                  <a:pt x="6844336" y="507805"/>
                  <a:pt x="7343079" y="915371"/>
                </a:cubicBezTo>
                <a:lnTo>
                  <a:pt x="7345680" y="917602"/>
                </a:lnTo>
                <a:lnTo>
                  <a:pt x="7345680" y="6907322"/>
                </a:lnTo>
                <a:lnTo>
                  <a:pt x="822371" y="6907322"/>
                </a:lnTo>
                <a:lnTo>
                  <a:pt x="766511" y="6829539"/>
                </a:lnTo>
                <a:cubicBezTo>
                  <a:pt x="282576" y="6120238"/>
                  <a:pt x="0" y="5265165"/>
                  <a:pt x="0" y="4344739"/>
                </a:cubicBezTo>
                <a:cubicBezTo>
                  <a:pt x="0" y="2273781"/>
                  <a:pt x="1430540" y="533670"/>
                  <a:pt x="3366514" y="40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3A307A39-7358-48BC-9BF8-283E96A0CF87}"/>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17">
            <a:extLst>
              <a:ext uri="{FF2B5EF4-FFF2-40B4-BE49-F238E27FC236}">
                <a16:creationId xmlns:a16="http://schemas.microsoft.com/office/drawing/2014/main" id="{F2BA489E-A7CB-43CB-81BD-ADD8002FA839}"/>
              </a:ext>
            </a:extLst>
          </p:cNvPr>
          <p:cNvSpPr/>
          <p:nvPr userDrawn="1"/>
        </p:nvSpPr>
        <p:spPr>
          <a:xfrm>
            <a:off x="5322888" y="314325"/>
            <a:ext cx="6869112" cy="6592888"/>
          </a:xfrm>
          <a:custGeom>
            <a:avLst/>
            <a:gdLst>
              <a:gd name="connsiteX0" fmla="*/ 4079984 w 6868924"/>
              <a:gd name="connsiteY0" fmla="*/ 0 h 6593297"/>
              <a:gd name="connsiteX1" fmla="*/ 6675233 w 6868924"/>
              <a:gd name="connsiteY1" fmla="*/ 931670 h 6593297"/>
              <a:gd name="connsiteX2" fmla="*/ 6868924 w 6868924"/>
              <a:gd name="connsiteY2" fmla="*/ 1107709 h 6593297"/>
              <a:gd name="connsiteX3" fmla="*/ 6868924 w 6868924"/>
              <a:gd name="connsiteY3" fmla="*/ 6593297 h 6593297"/>
              <a:gd name="connsiteX4" fmla="*/ 867282 w 6868924"/>
              <a:gd name="connsiteY4" fmla="*/ 6593297 h 6593297"/>
              <a:gd name="connsiteX5" fmla="*/ 810549 w 6868924"/>
              <a:gd name="connsiteY5" fmla="*/ 6521104 h 6593297"/>
              <a:gd name="connsiteX6" fmla="*/ 0 w 6868924"/>
              <a:gd name="connsiteY6" fmla="*/ 4079984 h 6593297"/>
              <a:gd name="connsiteX7" fmla="*/ 4079984 w 6868924"/>
              <a:gd name="connsiteY7" fmla="*/ 0 h 659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6593297">
                <a:moveTo>
                  <a:pt x="4079984" y="0"/>
                </a:moveTo>
                <a:cubicBezTo>
                  <a:pt x="5065808" y="0"/>
                  <a:pt x="5969971" y="349636"/>
                  <a:pt x="6675233" y="931670"/>
                </a:cubicBezTo>
                <a:lnTo>
                  <a:pt x="6868924" y="1107709"/>
                </a:lnTo>
                <a:lnTo>
                  <a:pt x="6868924" y="6593297"/>
                </a:lnTo>
                <a:lnTo>
                  <a:pt x="867282" y="6593297"/>
                </a:lnTo>
                <a:lnTo>
                  <a:pt x="810549" y="6521104"/>
                </a:lnTo>
                <a:cubicBezTo>
                  <a:pt x="301472" y="5840388"/>
                  <a:pt x="0" y="4995393"/>
                  <a:pt x="0" y="4079984"/>
                </a:cubicBezTo>
                <a:cubicBezTo>
                  <a:pt x="0" y="1826671"/>
                  <a:pt x="1826671" y="0"/>
                  <a:pt x="4079984" y="0"/>
                </a:cubicBezTo>
                <a:close/>
              </a:path>
            </a:pathLst>
          </a:custGeom>
          <a:pattFill prst="dkUpDiag">
            <a:fgClr>
              <a:schemeClr val="accent3"/>
            </a:fgClr>
            <a:bgClr>
              <a:schemeClr val="accent3">
                <a:lumMod val="75000"/>
              </a:schemeClr>
            </a:bgClr>
          </a:pattFill>
        </p:spPr>
        <p:txBody>
          <a:bodyPr lIns="274320" tIns="640080"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839788" y="504419"/>
            <a:ext cx="4006532"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B7859439-9F65-4FE4-AFB1-B03529453190}"/>
              </a:ext>
            </a:extLst>
          </p:cNvPr>
          <p:cNvSpPr>
            <a:spLocks noGrp="1"/>
          </p:cNvSpPr>
          <p:nvPr>
            <p:ph idx="1"/>
          </p:nvPr>
        </p:nvSpPr>
        <p:spPr>
          <a:xfrm>
            <a:off x="6635592" y="1480710"/>
            <a:ext cx="5144928" cy="4698602"/>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3">
            <a:extLst>
              <a:ext uri="{FF2B5EF4-FFF2-40B4-BE49-F238E27FC236}">
                <a16:creationId xmlns:a16="http://schemas.microsoft.com/office/drawing/2014/main" id="{02002298-DFBB-481C-BB65-B2B03B0D823A}"/>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814690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E53AC3-EBC1-4379-8305-C94B89E39937}"/>
              </a:ext>
            </a:extLst>
          </p:cNvPr>
          <p:cNvGrpSpPr/>
          <p:nvPr userDrawn="1"/>
        </p:nvGrpSpPr>
        <p:grpSpPr>
          <a:xfrm flipV="1">
            <a:off x="0" y="2404423"/>
            <a:ext cx="12192000" cy="4453577"/>
            <a:chOff x="0" y="-277094"/>
            <a:chExt cx="12192000" cy="5876838"/>
          </a:xfrm>
          <a:solidFill>
            <a:schemeClr val="bg2">
              <a:alpha val="25000"/>
            </a:schemeClr>
          </a:solidFill>
        </p:grpSpPr>
        <p:sp>
          <p:nvSpPr>
            <p:cNvPr id="3" name="Rectangle 2">
              <a:extLst>
                <a:ext uri="{FF2B5EF4-FFF2-40B4-BE49-F238E27FC236}">
                  <a16:creationId xmlns:a16="http://schemas.microsoft.com/office/drawing/2014/main" id="{CA3DCEB9-4F81-4C24-A7DC-8E32D2585608}"/>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4" name="Rectangle 3">
              <a:extLst>
                <a:ext uri="{FF2B5EF4-FFF2-40B4-BE49-F238E27FC236}">
                  <a16:creationId xmlns:a16="http://schemas.microsoft.com/office/drawing/2014/main" id="{952F50A1-1B1B-4F24-BD55-9DAA124D380E}"/>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Rectangle 4">
              <a:extLst>
                <a:ext uri="{FF2B5EF4-FFF2-40B4-BE49-F238E27FC236}">
                  <a16:creationId xmlns:a16="http://schemas.microsoft.com/office/drawing/2014/main" id="{F508BEC6-81CF-4CE3-8630-068CE3F27329}"/>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E3327970-B4B1-4C1B-AC27-8E2415C9CDD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BD6C9817-99A7-4D48-96E5-330438AC3ED0}"/>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E2CAB212-8B41-46A9-AB97-08D92E255E03}"/>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3D27ED30-77BA-4C48-92D0-3716BCAEE312}"/>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0" name="Rectangle 9">
            <a:extLst>
              <a:ext uri="{FF2B5EF4-FFF2-40B4-BE49-F238E27FC236}">
                <a16:creationId xmlns:a16="http://schemas.microsoft.com/office/drawing/2014/main" id="{FAB62617-D08A-47AF-8801-080B87F846BA}"/>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Oval 10">
            <a:extLst>
              <a:ext uri="{FF2B5EF4-FFF2-40B4-BE49-F238E27FC236}">
                <a16:creationId xmlns:a16="http://schemas.microsoft.com/office/drawing/2014/main" id="{3DF03D3B-5FEE-45EA-9C8F-E8BACA57FE59}"/>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2" name="Straight Connector 11">
            <a:extLst>
              <a:ext uri="{FF2B5EF4-FFF2-40B4-BE49-F238E27FC236}">
                <a16:creationId xmlns:a16="http://schemas.microsoft.com/office/drawing/2014/main" id="{9DD2F38A-5EF0-4F9A-8869-98F65E942538}"/>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C6A4C55-9A64-4A10-BE23-84F0EA980CF3}"/>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2AC9FEB4-45B6-45D8-9BD3-E263CBBF0A44}"/>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1AF4A34D-FD94-427F-9296-CF1CB725E47E}" type="slidenum">
              <a:rPr lang="en-US"/>
              <a:pPr>
                <a:defRPr/>
              </a:pPr>
              <a:t>‹#›</a:t>
            </a:fld>
            <a:endParaRPr lang="en-US" dirty="0"/>
          </a:p>
        </p:txBody>
      </p:sp>
    </p:spTree>
    <p:extLst>
      <p:ext uri="{BB962C8B-B14F-4D97-AF65-F5344CB8AC3E}">
        <p14:creationId xmlns:p14="http://schemas.microsoft.com/office/powerpoint/2010/main" val="15301186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Slide with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DC14B18-D225-4A0E-A82F-72984BCBE5C6}"/>
              </a:ext>
            </a:extLst>
          </p:cNvPr>
          <p:cNvGrpSpPr/>
          <p:nvPr userDrawn="1"/>
        </p:nvGrpSpPr>
        <p:grpSpPr>
          <a:xfrm>
            <a:off x="0" y="1770061"/>
            <a:ext cx="12192000" cy="3255962"/>
            <a:chOff x="0" y="1770061"/>
            <a:chExt cx="12192000" cy="3255962"/>
          </a:xfrm>
          <a:solidFill>
            <a:schemeClr val="bg2"/>
          </a:solidFill>
        </p:grpSpPr>
        <p:sp>
          <p:nvSpPr>
            <p:cNvPr id="7" name="Rectangle 6">
              <a:extLst>
                <a:ext uri="{FF2B5EF4-FFF2-40B4-BE49-F238E27FC236}">
                  <a16:creationId xmlns:a16="http://schemas.microsoft.com/office/drawing/2014/main" id="{CCA7430D-FEB0-40FC-A7F6-BE0A9136100C}"/>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F4BC3689-8F5C-4184-A310-726AD7BE02FB}"/>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434B237D-E0DA-4026-B2EA-F53B5B6D7BB2}"/>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12CD2F92-66FE-4030-AD8B-1F58746424A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AEDE0460-BE38-4B09-A106-729D9DA65880}"/>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Freeform: Shape 25">
            <a:extLst>
              <a:ext uri="{FF2B5EF4-FFF2-40B4-BE49-F238E27FC236}">
                <a16:creationId xmlns:a16="http://schemas.microsoft.com/office/drawing/2014/main" id="{DF717190-97E0-4687-A868-37A8534297A1}"/>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3" name="Straight Connector 12">
            <a:extLst>
              <a:ext uri="{FF2B5EF4-FFF2-40B4-BE49-F238E27FC236}">
                <a16:creationId xmlns:a16="http://schemas.microsoft.com/office/drawing/2014/main" id="{282AD637-894D-4118-A749-8894E94C3596}"/>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p:nvPr>
        </p:nvSpPr>
        <p:spPr>
          <a:xfrm>
            <a:off x="3584448" y="4315968"/>
            <a:ext cx="5029200" cy="886968"/>
          </a:xfrm>
        </p:spPr>
        <p:txBody>
          <a:bodyPr rtlCol="0">
            <a:noAutofit/>
          </a:bodyPr>
          <a:lstStyle>
            <a:lvl1pPr marL="0" indent="0" algn="ctr">
              <a:buNone/>
              <a:defRPr lang="en-GB" sz="1800" b="1" spc="300" dirty="0">
                <a:solidFill>
                  <a:schemeClr val="bg1"/>
                </a:solidFill>
                <a:latin typeface="+mn-lt"/>
                <a:cs typeface="Arial" panose="020B0604020202020204" pitchFamily="34" charset="0"/>
              </a:defRPr>
            </a:lvl1pPr>
          </a:lstStyle>
          <a:p>
            <a:pPr lvl="0"/>
            <a:r>
              <a:rPr lang="en-US" noProof="0"/>
              <a:t>Click to edit Master subtitle style</a:t>
            </a:r>
          </a:p>
        </p:txBody>
      </p:sp>
      <p:sp>
        <p:nvSpPr>
          <p:cNvPr id="20" name="Text Placeholder 19">
            <a:extLst>
              <a:ext uri="{FF2B5EF4-FFF2-40B4-BE49-F238E27FC236}">
                <a16:creationId xmlns:a16="http://schemas.microsoft.com/office/drawing/2014/main" id="{49085F81-D49A-4915-8EEC-2A1A96AC0B38}"/>
              </a:ext>
            </a:extLst>
          </p:cNvPr>
          <p:cNvSpPr>
            <a:spLocks noGrp="1"/>
          </p:cNvSpPr>
          <p:nvPr>
            <p:ph type="body" sz="quarter" idx="13"/>
          </p:nvPr>
        </p:nvSpPr>
        <p:spPr>
          <a:xfrm>
            <a:off x="4641140" y="5795479"/>
            <a:ext cx="2915816" cy="258532"/>
          </a:xfrm>
        </p:spPr>
        <p:txBody>
          <a:bodyPr rtlCol="0" anchor="ctr" anchorCtr="1">
            <a:spAutoFit/>
          </a:bodyPr>
          <a:lstStyle>
            <a:lvl1pPr marL="0" indent="0">
              <a:buNone/>
              <a:defRPr lang="en-US" sz="1200" b="0" spc="300" smtClean="0">
                <a:solidFill>
                  <a:schemeClr val="bg1"/>
                </a:solidFill>
                <a:latin typeface="+mn-lt"/>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r>
              <a:rPr lang="en-US" noProof="0"/>
              <a:t>Edit Master text styles</a:t>
            </a:r>
          </a:p>
        </p:txBody>
      </p:sp>
    </p:spTree>
    <p:extLst>
      <p:ext uri="{BB962C8B-B14F-4D97-AF65-F5344CB8AC3E}">
        <p14:creationId xmlns:p14="http://schemas.microsoft.com/office/powerpoint/2010/main" val="2045954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72F95A9-538D-46A1-B00A-08B192C91805}"/>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C73A40DF-B143-445A-B761-5B4F786873B2}"/>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091BDEF0-8751-4556-8B1E-A6E3148E797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E45BC85E-3F8C-4FBF-96AE-87062F156C53}"/>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2D454F99-EE5C-40EB-9D1A-EAD7315DE795}"/>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1B135058-F148-44FB-959C-D7F76A01D48A}"/>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CB87ABF9-FE95-45D7-8B24-9A540EEB0D17}"/>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53838087-7ACD-43B4-9D31-3F23F5A5EED7}"/>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F94996F9-1474-435C-AD12-10E1F715E5BA}"/>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Freeform: Shape 26">
            <a:extLst>
              <a:ext uri="{FF2B5EF4-FFF2-40B4-BE49-F238E27FC236}">
                <a16:creationId xmlns:a16="http://schemas.microsoft.com/office/drawing/2014/main" id="{1A4F9157-D022-4E51-AC51-847E5FE67310}"/>
              </a:ext>
            </a:extLst>
          </p:cNvPr>
          <p:cNvSpPr/>
          <p:nvPr/>
        </p:nvSpPr>
        <p:spPr>
          <a:xfrm>
            <a:off x="5322888" y="998538"/>
            <a:ext cx="6869112" cy="5859462"/>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9" name="Picture Placeholder 18">
            <a:extLst>
              <a:ext uri="{FF2B5EF4-FFF2-40B4-BE49-F238E27FC236}">
                <a16:creationId xmlns:a16="http://schemas.microsoft.com/office/drawing/2014/main" id="{4EAA5535-A3DD-490B-B233-9C9B84EECD13}"/>
              </a:ext>
            </a:extLst>
          </p:cNvPr>
          <p:cNvSpPr>
            <a:spLocks noGrp="1"/>
          </p:cNvSpPr>
          <p:nvPr>
            <p:ph type="pic" idx="1"/>
          </p:nvPr>
        </p:nvSpPr>
        <p:spPr>
          <a:xfrm>
            <a:off x="5576326" y="1251145"/>
            <a:ext cx="6615674" cy="5596389"/>
          </a:xfrm>
          <a:custGeom>
            <a:avLst/>
            <a:gdLst>
              <a:gd name="connsiteX0" fmla="*/ 3621727 w 6615674"/>
              <a:gd name="connsiteY0" fmla="*/ 0 h 5596389"/>
              <a:gd name="connsiteX1" fmla="*/ 6416428 w 6615674"/>
              <a:gd name="connsiteY1" fmla="*/ 1317972 h 5596389"/>
              <a:gd name="connsiteX2" fmla="*/ 6615674 w 6615674"/>
              <a:gd name="connsiteY2" fmla="*/ 1584421 h 5596389"/>
              <a:gd name="connsiteX3" fmla="*/ 6615674 w 6615674"/>
              <a:gd name="connsiteY3" fmla="*/ 5596389 h 5596389"/>
              <a:gd name="connsiteX4" fmla="*/ 587989 w 6615674"/>
              <a:gd name="connsiteY4" fmla="*/ 5596389 h 5596389"/>
              <a:gd name="connsiteX5" fmla="*/ 437123 w 6615674"/>
              <a:gd name="connsiteY5" fmla="*/ 5348058 h 5596389"/>
              <a:gd name="connsiteX6" fmla="*/ 0 w 6615674"/>
              <a:gd name="connsiteY6" fmla="*/ 3621727 h 5596389"/>
              <a:gd name="connsiteX7" fmla="*/ 3621727 w 6615674"/>
              <a:gd name="connsiteY7" fmla="*/ 0 h 55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596389">
                <a:moveTo>
                  <a:pt x="3621727" y="0"/>
                </a:moveTo>
                <a:cubicBezTo>
                  <a:pt x="4746854" y="0"/>
                  <a:pt x="5752150" y="513054"/>
                  <a:pt x="6416428" y="1317972"/>
                </a:cubicBezTo>
                <a:lnTo>
                  <a:pt x="6615674" y="1584421"/>
                </a:lnTo>
                <a:lnTo>
                  <a:pt x="6615674" y="5596389"/>
                </a:lnTo>
                <a:lnTo>
                  <a:pt x="587989" y="5596389"/>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lIns="274320" tIns="640080" rtlCol="0" anchor="ctr" anchorCtr="1">
            <a:noAutofit/>
          </a:bodyPr>
          <a:lstStyle>
            <a:lvl1pPr>
              <a:defRPr lang="en-US" sz="1600">
                <a:solidFill>
                  <a:schemeClr val="bg1"/>
                </a:solidFill>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144927"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7" name="Text Placeholder 3">
            <a:extLst>
              <a:ext uri="{FF2B5EF4-FFF2-40B4-BE49-F238E27FC236}">
                <a16:creationId xmlns:a16="http://schemas.microsoft.com/office/drawing/2014/main" id="{F108634F-AB43-4931-97E0-C7125C9FD35A}"/>
              </a:ext>
            </a:extLst>
          </p:cNvPr>
          <p:cNvSpPr>
            <a:spLocks noGrp="1"/>
          </p:cNvSpPr>
          <p:nvPr>
            <p:ph type="body" sz="half" idx="2"/>
          </p:nvPr>
        </p:nvSpPr>
        <p:spPr>
          <a:xfrm>
            <a:off x="640080" y="2489548"/>
            <a:ext cx="4131946" cy="33794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378494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Image and Two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1F92C72-6E17-43CB-B079-D3847B0CDDF4}"/>
              </a:ext>
            </a:extLst>
          </p:cNvPr>
          <p:cNvGrpSpPr/>
          <p:nvPr userDrawn="1"/>
        </p:nvGrpSpPr>
        <p:grpSpPr>
          <a:xfrm>
            <a:off x="0" y="0"/>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512D6598-11F8-434E-A80A-D0BE81F54BE2}"/>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535A4988-393D-4B9C-B3B5-98D8EC894C2F}"/>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66A8B646-88B8-4012-8BEC-63EEDBB73CA7}"/>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DC857F7E-3EB1-4E22-9C14-0453BDE7153D}"/>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37ACCE4F-FB9E-4FAB-8A49-77FBEC4B1B4D}"/>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ACBF8A8B-F954-47CC-B0CB-816867804720}"/>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9D8A53DC-E27E-416C-BD1A-54365D052DB1}"/>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198F1B14-C621-4557-A843-72BBB92E7DB0}"/>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37">
            <a:extLst>
              <a:ext uri="{FF2B5EF4-FFF2-40B4-BE49-F238E27FC236}">
                <a16:creationId xmlns:a16="http://schemas.microsoft.com/office/drawing/2014/main" id="{979B38E5-29A1-4996-A6B3-26AAE66ADF53}"/>
              </a:ext>
            </a:extLst>
          </p:cNvPr>
          <p:cNvSpPr/>
          <p:nvPr userDrawn="1"/>
        </p:nvSpPr>
        <p:spPr>
          <a:xfrm>
            <a:off x="0" y="0"/>
            <a:ext cx="4779963" cy="6413500"/>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53874FC2-BCF6-42B3-89A9-4331CA5C3298}"/>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579191BF-79A1-4A2B-AA25-D618929DA573}"/>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498CE5E-4DB0-4860-B3EA-F97825B85F4C}"/>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Picture Placeholder 39">
            <a:extLst>
              <a:ext uri="{FF2B5EF4-FFF2-40B4-BE49-F238E27FC236}">
                <a16:creationId xmlns:a16="http://schemas.microsoft.com/office/drawing/2014/main" id="{5588DAC9-9605-47F7-AA27-84E30747CFFD}"/>
              </a:ext>
            </a:extLst>
          </p:cNvPr>
          <p:cNvSpPr>
            <a:spLocks noGrp="1"/>
          </p:cNvSpPr>
          <p:nvPr>
            <p:ph type="pic" sz="quarter" idx="14"/>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19" name="Slide Number Placeholder 13">
            <a:extLst>
              <a:ext uri="{FF2B5EF4-FFF2-40B4-BE49-F238E27FC236}">
                <a16:creationId xmlns:a16="http://schemas.microsoft.com/office/drawing/2014/main" id="{50280E32-BFF2-4669-B551-A0FAB6E73382}"/>
              </a:ext>
            </a:extLst>
          </p:cNvPr>
          <p:cNvSpPr>
            <a:spLocks noGrp="1"/>
          </p:cNvSpPr>
          <p:nvPr>
            <p:ph type="sldNum" sz="quarter" idx="21"/>
          </p:nvPr>
        </p:nvSpPr>
        <p:spPr>
          <a:xfrm>
            <a:off x="11231563" y="6327775"/>
            <a:ext cx="388937" cy="393700"/>
          </a:xfrm>
        </p:spPr>
        <p:txBody>
          <a:bodyPr lIns="0" rIns="0" anchorCtr="1"/>
          <a:lstStyle>
            <a:lvl1pPr algn="ctr">
              <a:defRPr sz="1000">
                <a:solidFill>
                  <a:srgbClr val="FFFFFF"/>
                </a:solidFill>
                <a:latin typeface="Arial" panose="020B0604020202020204" pitchFamily="34" charset="0"/>
                <a:cs typeface="Arial" panose="020B0604020202020204" pitchFamily="34" charset="0"/>
              </a:defRPr>
            </a:lvl1pPr>
          </a:lstStyle>
          <a:p>
            <a:pPr>
              <a:defRPr/>
            </a:pPr>
            <a:fld id="{7E555C1D-17DA-48C5-A2AE-7D5532F132BB}" type="slidenum">
              <a:rPr lang="en-US"/>
              <a:pPr>
                <a:defRPr/>
              </a:pPr>
              <a:t>‹#›</a:t>
            </a:fld>
            <a:endParaRPr lang="en-US" dirty="0"/>
          </a:p>
        </p:txBody>
      </p:sp>
    </p:spTree>
    <p:extLst>
      <p:ext uri="{BB962C8B-B14F-4D97-AF65-F5344CB8AC3E}">
        <p14:creationId xmlns:p14="http://schemas.microsoft.com/office/powerpoint/2010/main" val="4798054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Image and Two Content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8005B3C-9741-42A1-B7A8-787B2A790390}"/>
              </a:ext>
            </a:extLst>
          </p:cNvPr>
          <p:cNvGrpSpPr/>
          <p:nvPr userDrawn="1"/>
        </p:nvGrpSpPr>
        <p:grpSpPr>
          <a:xfrm flipV="1">
            <a:off x="0" y="2404423"/>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A6231F08-9AD0-4C39-BAEC-B51A39F91001}"/>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9D74E018-5106-477D-81F2-FDB83E2E4A95}"/>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5347C5CC-8863-4252-A902-899A8021963E}"/>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F62ABAE0-551A-498C-827D-F672E287F578}"/>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B2574996-BD27-461D-814C-FC42C0B9C0E9}"/>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A0DEEF39-0728-4D7C-9F76-ACDEFECFAB8E}"/>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11D069AE-F65D-4BD1-8605-D2B16A5F0E91}"/>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4B26FFE3-F152-4526-AD0D-831B39032CE0}"/>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39">
            <a:extLst>
              <a:ext uri="{FF2B5EF4-FFF2-40B4-BE49-F238E27FC236}">
                <a16:creationId xmlns:a16="http://schemas.microsoft.com/office/drawing/2014/main" id="{82D74D51-F23E-4392-8E0F-39E71006AA7C}"/>
              </a:ext>
            </a:extLst>
          </p:cNvPr>
          <p:cNvSpPr/>
          <p:nvPr/>
        </p:nvSpPr>
        <p:spPr>
          <a:xfrm>
            <a:off x="0" y="0"/>
            <a:ext cx="4779963" cy="6413500"/>
          </a:xfrm>
          <a:custGeom>
            <a:avLst/>
            <a:gdLst>
              <a:gd name="connsiteX0" fmla="*/ 0 w 4779963"/>
              <a:gd name="connsiteY0" fmla="*/ 0 h 6413064"/>
              <a:gd name="connsiteX1" fmla="*/ 3376100 w 4779963"/>
              <a:gd name="connsiteY1" fmla="*/ 0 h 6413064"/>
              <a:gd name="connsiteX2" fmla="*/ 3478394 w 4779963"/>
              <a:gd name="connsiteY2" fmla="*/ 76494 h 6413064"/>
              <a:gd name="connsiteX3" fmla="*/ 4779963 w 4779963"/>
              <a:gd name="connsiteY3" fmla="*/ 2836412 h 6413064"/>
              <a:gd name="connsiteX4" fmla="*/ 1203311 w 4779963"/>
              <a:gd name="connsiteY4" fmla="*/ 6413064 h 6413064"/>
              <a:gd name="connsiteX5" fmla="*/ 139724 w 4779963"/>
              <a:gd name="connsiteY5" fmla="*/ 6252265 h 6413064"/>
              <a:gd name="connsiteX6" fmla="*/ 0 w 4779963"/>
              <a:gd name="connsiteY6" fmla="*/ 6201125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3" h="6413064">
                <a:moveTo>
                  <a:pt x="0" y="0"/>
                </a:moveTo>
                <a:lnTo>
                  <a:pt x="3376100" y="0"/>
                </a:lnTo>
                <a:lnTo>
                  <a:pt x="3478394" y="76494"/>
                </a:lnTo>
                <a:cubicBezTo>
                  <a:pt x="4273295" y="732504"/>
                  <a:pt x="4779963" y="1725289"/>
                  <a:pt x="4779963" y="2836412"/>
                </a:cubicBezTo>
                <a:cubicBezTo>
                  <a:pt x="4779963" y="4811742"/>
                  <a:pt x="3178641" y="6413064"/>
                  <a:pt x="1203311" y="6413064"/>
                </a:cubicBezTo>
                <a:cubicBezTo>
                  <a:pt x="832937" y="6413064"/>
                  <a:pt x="475711" y="6356768"/>
                  <a:pt x="139724" y="6252265"/>
                </a:cubicBezTo>
                <a:lnTo>
                  <a:pt x="0" y="62011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E86D62D9-3C69-4ECB-AAF6-8E422A77F468}"/>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153EB2C3-2999-4A0C-9F99-17090CD32A41}"/>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7C7BD50-CD9E-4B83-B8F9-734CE0631CA5}"/>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Picture Placeholder 41">
            <a:extLst>
              <a:ext uri="{FF2B5EF4-FFF2-40B4-BE49-F238E27FC236}">
                <a16:creationId xmlns:a16="http://schemas.microsoft.com/office/drawing/2014/main" id="{48E37E15-2CF4-46CD-A97E-2366CDF20E89}"/>
              </a:ext>
            </a:extLst>
          </p:cNvPr>
          <p:cNvSpPr>
            <a:spLocks noGrp="1"/>
          </p:cNvSpPr>
          <p:nvPr>
            <p:ph type="pic" sz="quarter" idx="14"/>
          </p:nvPr>
        </p:nvSpPr>
        <p:spPr>
          <a:xfrm>
            <a:off x="-2" y="1"/>
            <a:ext cx="4546213" cy="6179312"/>
          </a:xfrm>
          <a:custGeom>
            <a:avLst/>
            <a:gdLst>
              <a:gd name="connsiteX0" fmla="*/ 0 w 4546213"/>
              <a:gd name="connsiteY0" fmla="*/ 0 h 6179312"/>
              <a:gd name="connsiteX1" fmla="*/ 2966307 w 4546213"/>
              <a:gd name="connsiteY1" fmla="*/ 0 h 6179312"/>
              <a:gd name="connsiteX2" fmla="*/ 3072361 w 4546213"/>
              <a:gd name="connsiteY2" fmla="*/ 64429 h 6179312"/>
              <a:gd name="connsiteX3" fmla="*/ 4546213 w 4546213"/>
              <a:gd name="connsiteY3" fmla="*/ 2836413 h 6179312"/>
              <a:gd name="connsiteX4" fmla="*/ 1203314 w 4546213"/>
              <a:gd name="connsiteY4" fmla="*/ 6179312 h 6179312"/>
              <a:gd name="connsiteX5" fmla="*/ 209238 w 4546213"/>
              <a:gd name="connsiteY5" fmla="*/ 6029022 h 6179312"/>
              <a:gd name="connsiteX6" fmla="*/ 0 w 4546213"/>
              <a:gd name="connsiteY6" fmla="*/ 5952440 h 617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3" h="6179312">
                <a:moveTo>
                  <a:pt x="0" y="0"/>
                </a:moveTo>
                <a:lnTo>
                  <a:pt x="2966307" y="0"/>
                </a:lnTo>
                <a:lnTo>
                  <a:pt x="3072361" y="64429"/>
                </a:lnTo>
                <a:cubicBezTo>
                  <a:pt x="3961578" y="665172"/>
                  <a:pt x="4546213" y="1682518"/>
                  <a:pt x="4546213" y="2836413"/>
                </a:cubicBezTo>
                <a:cubicBezTo>
                  <a:pt x="4546213" y="4682645"/>
                  <a:pt x="3049546" y="6179312"/>
                  <a:pt x="1203314" y="6179312"/>
                </a:cubicBezTo>
                <a:cubicBezTo>
                  <a:pt x="857146" y="6179312"/>
                  <a:pt x="523266" y="6126695"/>
                  <a:pt x="209238" y="6029022"/>
                </a:cubicBezTo>
                <a:lnTo>
                  <a:pt x="0" y="5952440"/>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19" name="Slide Number Placeholder 13">
            <a:extLst>
              <a:ext uri="{FF2B5EF4-FFF2-40B4-BE49-F238E27FC236}">
                <a16:creationId xmlns:a16="http://schemas.microsoft.com/office/drawing/2014/main" id="{84FCC262-5321-4335-9341-3067647C642A}"/>
              </a:ext>
            </a:extLst>
          </p:cNvPr>
          <p:cNvSpPr>
            <a:spLocks noGrp="1"/>
          </p:cNvSpPr>
          <p:nvPr>
            <p:ph type="sldNum" sz="quarter" idx="21"/>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9F901211-670F-40DA-9868-2E06AD7B252F}" type="slidenum">
              <a:rPr lang="en-US"/>
              <a:pPr>
                <a:defRPr/>
              </a:pPr>
              <a:t>‹#›</a:t>
            </a:fld>
            <a:endParaRPr lang="en-US" dirty="0"/>
          </a:p>
        </p:txBody>
      </p:sp>
    </p:spTree>
    <p:extLst>
      <p:ext uri="{BB962C8B-B14F-4D97-AF65-F5344CB8AC3E}">
        <p14:creationId xmlns:p14="http://schemas.microsoft.com/office/powerpoint/2010/main" val="7895157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and Imag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A6EC757-371D-48A2-A6B3-C3B6B17F79AF}"/>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6032B579-1AC4-43F1-B1C8-79FD7CD5144F}"/>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D0041EE3-EFC6-4C37-AE0A-7AB2F6A24689}"/>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06771ACE-F21C-4F1F-A20A-561E76F73C6D}"/>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C057F524-134D-4A0D-87B1-CA2C7026786C}"/>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EA728AE2-6071-4A70-9F51-DE8D9E39C642}"/>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B02105AA-C714-4335-9C9E-2C44AA1577DC}"/>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8D882132-2F9B-461C-94CF-B379270000C3}"/>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ectangle 11">
            <a:extLst>
              <a:ext uri="{FF2B5EF4-FFF2-40B4-BE49-F238E27FC236}">
                <a16:creationId xmlns:a16="http://schemas.microsoft.com/office/drawing/2014/main" id="{117D5BAB-0F3D-4C2D-828E-F13199F89BD2}"/>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Freeform: Shape 37">
            <a:extLst>
              <a:ext uri="{FF2B5EF4-FFF2-40B4-BE49-F238E27FC236}">
                <a16:creationId xmlns:a16="http://schemas.microsoft.com/office/drawing/2014/main" id="{11E34EE8-D4F9-4E86-9DCF-36C0192E6117}"/>
              </a:ext>
            </a:extLst>
          </p:cNvPr>
          <p:cNvSpPr/>
          <p:nvPr userDrawn="1"/>
        </p:nvSpPr>
        <p:spPr>
          <a:xfrm>
            <a:off x="0" y="0"/>
            <a:ext cx="4779963" cy="6413500"/>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Oval 13">
            <a:extLst>
              <a:ext uri="{FF2B5EF4-FFF2-40B4-BE49-F238E27FC236}">
                <a16:creationId xmlns:a16="http://schemas.microsoft.com/office/drawing/2014/main" id="{EAB1876C-5F29-4218-81B3-5D65E483B5DF}"/>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5" name="Straight Connector 14">
            <a:extLst>
              <a:ext uri="{FF2B5EF4-FFF2-40B4-BE49-F238E27FC236}">
                <a16:creationId xmlns:a16="http://schemas.microsoft.com/office/drawing/2014/main" id="{2B3BDEEA-CB65-435B-80D1-EBB8AF850EF0}"/>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AC1599-761D-4523-B0CB-BFF722B7F712}"/>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Picture Placeholder 39">
            <a:extLst>
              <a:ext uri="{FF2B5EF4-FFF2-40B4-BE49-F238E27FC236}">
                <a16:creationId xmlns:a16="http://schemas.microsoft.com/office/drawing/2014/main" id="{5588DAC9-9605-47F7-AA27-84E30747CFFD}"/>
              </a:ext>
            </a:extLst>
          </p:cNvPr>
          <p:cNvSpPr>
            <a:spLocks noGrp="1"/>
          </p:cNvSpPr>
          <p:nvPr>
            <p:ph type="pic" sz="quarter" idx="14"/>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7" name="Slide Number Placeholder 13">
            <a:extLst>
              <a:ext uri="{FF2B5EF4-FFF2-40B4-BE49-F238E27FC236}">
                <a16:creationId xmlns:a16="http://schemas.microsoft.com/office/drawing/2014/main" id="{B5F2DD8C-7272-4298-8107-35FAF630D2E1}"/>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C19E94A5-192F-471E-B4D5-EAEF59AB6358}" type="slidenum">
              <a:rPr lang="en-US"/>
              <a:pPr>
                <a:defRPr/>
              </a:pPr>
              <a:t>‹#›</a:t>
            </a:fld>
            <a:endParaRPr lang="en-US" dirty="0"/>
          </a:p>
        </p:txBody>
      </p:sp>
    </p:spTree>
    <p:extLst>
      <p:ext uri="{BB962C8B-B14F-4D97-AF65-F5344CB8AC3E}">
        <p14:creationId xmlns:p14="http://schemas.microsoft.com/office/powerpoint/2010/main" val="10657180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11EC66-AB6B-41CD-9112-450AA660A9EA}"/>
              </a:ext>
            </a:extLst>
          </p:cNvPr>
          <p:cNvGrpSpPr/>
          <p:nvPr userDrawn="1"/>
        </p:nvGrpSpPr>
        <p:grpSpPr>
          <a:xfrm>
            <a:off x="0" y="0"/>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6091A21C-CC29-434A-BC14-299C26E841B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B7219D2B-7FE8-4B49-93F8-EF85A23D08D0}"/>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43732667-ED0F-47E0-AB78-8AA2C33C5C79}"/>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A2FD2D01-A5C0-4FD6-9D2D-BFF0A5F2455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DBB26A5B-C487-4F61-BCFF-1290D40930E1}"/>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B6A22D8D-C1DB-424B-8BED-A6B323C70F37}"/>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4A599CC7-3D1C-4CFF-84C8-AC475199AF93}"/>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8F65CF7A-3A15-49BD-BED0-A134F8987D52}"/>
              </a:ext>
            </a:extLst>
          </p:cNvPr>
          <p:cNvSpPr/>
          <p:nvPr userDrawn="1"/>
        </p:nvSpPr>
        <p:spPr>
          <a:xfrm>
            <a:off x="0" y="0"/>
            <a:ext cx="12192000" cy="6858000"/>
          </a:xfrm>
          <a:prstGeom prst="rect">
            <a:avLst/>
          </a:prstGeom>
          <a:gradFill>
            <a:gsLst>
              <a:gs pos="0">
                <a:schemeClr val="bg1">
                  <a:alpha val="0"/>
                </a:schemeClr>
              </a:gs>
              <a:gs pos="41500">
                <a:srgbClr val="FFFFFF">
                  <a:alpha val="70000"/>
                </a:srgbClr>
              </a:gs>
              <a:gs pos="8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Oval 14">
            <a:extLst>
              <a:ext uri="{FF2B5EF4-FFF2-40B4-BE49-F238E27FC236}">
                <a16:creationId xmlns:a16="http://schemas.microsoft.com/office/drawing/2014/main" id="{43DC79AF-A91A-4F4E-8A99-FCE674A91445}"/>
              </a:ext>
            </a:extLst>
          </p:cNvPr>
          <p:cNvSpPr/>
          <p:nvPr/>
        </p:nvSpPr>
        <p:spPr>
          <a:xfrm>
            <a:off x="6494463" y="106363"/>
            <a:ext cx="5640387" cy="5641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4D8FD76D-8EA6-4892-BD50-0EDA0127995E}"/>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8" name="Straight Connector 17">
            <a:extLst>
              <a:ext uri="{FF2B5EF4-FFF2-40B4-BE49-F238E27FC236}">
                <a16:creationId xmlns:a16="http://schemas.microsoft.com/office/drawing/2014/main" id="{DD4A9984-665A-4F7E-BF8F-4BB4266F400A}"/>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267AF7D-725A-4053-901A-3672EA6191DE}"/>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Picture Placeholder 21">
            <a:extLst>
              <a:ext uri="{FF2B5EF4-FFF2-40B4-BE49-F238E27FC236}">
                <a16:creationId xmlns:a16="http://schemas.microsoft.com/office/drawing/2014/main" id="{394F1CF1-D3A9-4DFB-9554-856AA539DB29}"/>
              </a:ext>
            </a:extLst>
          </p:cNvPr>
          <p:cNvSpPr>
            <a:spLocks noGrp="1"/>
          </p:cNvSpPr>
          <p:nvPr>
            <p:ph type="pic" sz="quarter" idx="14"/>
          </p:nvPr>
        </p:nvSpPr>
        <p:spPr>
          <a:xfrm>
            <a:off x="6706226" y="318876"/>
            <a:ext cx="5221224" cy="5221224"/>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910095"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1" name="Slide Number Placeholder 13">
            <a:extLst>
              <a:ext uri="{FF2B5EF4-FFF2-40B4-BE49-F238E27FC236}">
                <a16:creationId xmlns:a16="http://schemas.microsoft.com/office/drawing/2014/main" id="{99B6A441-0279-449F-A2A9-DF47F79F418E}"/>
              </a:ext>
            </a:extLst>
          </p:cNvPr>
          <p:cNvSpPr>
            <a:spLocks noGrp="1"/>
          </p:cNvSpPr>
          <p:nvPr>
            <p:ph type="sldNum" sz="quarter" idx="17"/>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9E20A559-F844-440F-90B4-81EF4083F4C2}" type="slidenum">
              <a:rPr lang="en-US"/>
              <a:pPr>
                <a:defRPr/>
              </a:pPr>
              <a:t>‹#›</a:t>
            </a:fld>
            <a:endParaRPr lang="en-US" dirty="0"/>
          </a:p>
        </p:txBody>
      </p:sp>
    </p:spTree>
    <p:extLst>
      <p:ext uri="{BB962C8B-B14F-4D97-AF65-F5344CB8AC3E}">
        <p14:creationId xmlns:p14="http://schemas.microsoft.com/office/powerpoint/2010/main" val="306247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486B6-0D52-C3E5-4C03-3803C55F7BAC}"/>
              </a:ext>
            </a:extLst>
          </p:cNvPr>
          <p:cNvSpPr>
            <a:spLocks noGrp="1"/>
          </p:cNvSpPr>
          <p:nvPr>
            <p:ph type="dt" sz="half" idx="10"/>
          </p:nvPr>
        </p:nvSpPr>
        <p:spPr/>
        <p:txBody>
          <a:bodyPr/>
          <a:lstStyle/>
          <a:p>
            <a:fld id="{DAAC8DD7-508C-482F-AB10-65508E38F5EA}" type="datetimeFigureOut">
              <a:rPr lang="en-US" smtClean="0"/>
              <a:t>22-Sep-25</a:t>
            </a:fld>
            <a:endParaRPr lang="en-US" dirty="0"/>
          </a:p>
        </p:txBody>
      </p:sp>
      <p:sp>
        <p:nvSpPr>
          <p:cNvPr id="3" name="Footer Placeholder 2">
            <a:extLst>
              <a:ext uri="{FF2B5EF4-FFF2-40B4-BE49-F238E27FC236}">
                <a16:creationId xmlns:a16="http://schemas.microsoft.com/office/drawing/2014/main" id="{C7D69898-D936-FB2C-1915-8337FCE67AE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E3EDFA3-CFA3-F29B-3FF7-CAD647D7451E}"/>
              </a:ext>
            </a:extLst>
          </p:cNvPr>
          <p:cNvSpPr>
            <a:spLocks noGrp="1"/>
          </p:cNvSpPr>
          <p:nvPr>
            <p:ph type="sldNum" sz="quarter" idx="12"/>
          </p:nvPr>
        </p:nvSpPr>
        <p:spPr/>
        <p:txBody>
          <a:bodyPr/>
          <a:lstStyle/>
          <a:p>
            <a:fld id="{154D7E47-3C57-41DA-9499-7EE23851C60A}" type="slidenum">
              <a:rPr lang="en-US" smtClean="0"/>
              <a:t>‹#›</a:t>
            </a:fld>
            <a:endParaRPr lang="en-US" dirty="0"/>
          </a:p>
        </p:txBody>
      </p:sp>
    </p:spTree>
    <p:extLst>
      <p:ext uri="{BB962C8B-B14F-4D97-AF65-F5344CB8AC3E}">
        <p14:creationId xmlns:p14="http://schemas.microsoft.com/office/powerpoint/2010/main" val="40089271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4AC0D29-6360-4EC5-9756-91AC2679CCBA}"/>
              </a:ext>
            </a:extLst>
          </p:cNvPr>
          <p:cNvGrpSpPr/>
          <p:nvPr userDrawn="1"/>
        </p:nvGrpSpPr>
        <p:grpSpPr>
          <a:xfrm flipV="1">
            <a:off x="0" y="2404423"/>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D54FB21A-08EB-4982-8E53-1EEE2AE0B253}"/>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591EA818-D228-4694-B497-B9156D582938}"/>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A17D02C0-322C-4E7C-9312-42D9C9492EF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3D1CA954-0355-4231-B288-338F86246675}"/>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3BAF2461-E3F5-4C37-97E9-5F5084633BD0}"/>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614497DB-5CC4-43D4-B026-48B7E47BA95B}"/>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AB4FC078-4253-4FA0-B6B6-371B321C805A}"/>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951EB581-2767-449A-A675-CF50CAE55E30}"/>
              </a:ext>
            </a:extLst>
          </p:cNvPr>
          <p:cNvSpPr/>
          <p:nvPr userDrawn="1"/>
        </p:nvSpPr>
        <p:spPr>
          <a:xfrm flipV="1">
            <a:off x="0" y="0"/>
            <a:ext cx="12192000" cy="6858000"/>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Oval 14">
            <a:extLst>
              <a:ext uri="{FF2B5EF4-FFF2-40B4-BE49-F238E27FC236}">
                <a16:creationId xmlns:a16="http://schemas.microsoft.com/office/drawing/2014/main" id="{138746A4-0DD3-49F7-A65C-E7C59A805EA5}"/>
              </a:ext>
            </a:extLst>
          </p:cNvPr>
          <p:cNvSpPr/>
          <p:nvPr/>
        </p:nvSpPr>
        <p:spPr>
          <a:xfrm>
            <a:off x="6494463" y="106363"/>
            <a:ext cx="5640387" cy="5641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6CCC415D-FF8C-4A40-8143-7D59875AA811}"/>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8" name="Straight Connector 17">
            <a:extLst>
              <a:ext uri="{FF2B5EF4-FFF2-40B4-BE49-F238E27FC236}">
                <a16:creationId xmlns:a16="http://schemas.microsoft.com/office/drawing/2014/main" id="{CC3F51A4-B112-4F4B-B274-7A0F16962F36}"/>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CF1704C-38FC-41E5-8B22-23B644BA97A7}"/>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Picture Placeholder 21">
            <a:extLst>
              <a:ext uri="{FF2B5EF4-FFF2-40B4-BE49-F238E27FC236}">
                <a16:creationId xmlns:a16="http://schemas.microsoft.com/office/drawing/2014/main" id="{394F1CF1-D3A9-4DFB-9554-856AA539DB29}"/>
              </a:ext>
            </a:extLst>
          </p:cNvPr>
          <p:cNvSpPr>
            <a:spLocks noGrp="1"/>
          </p:cNvSpPr>
          <p:nvPr>
            <p:ph type="pic" sz="quarter" idx="14"/>
          </p:nvPr>
        </p:nvSpPr>
        <p:spPr>
          <a:xfrm>
            <a:off x="6706226" y="318876"/>
            <a:ext cx="5221224" cy="5221224"/>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910095"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1" name="Slide Number Placeholder 13">
            <a:extLst>
              <a:ext uri="{FF2B5EF4-FFF2-40B4-BE49-F238E27FC236}">
                <a16:creationId xmlns:a16="http://schemas.microsoft.com/office/drawing/2014/main" id="{EB1B79C5-DD74-4E76-AFDD-11F2CAA4ED3D}"/>
              </a:ext>
            </a:extLst>
          </p:cNvPr>
          <p:cNvSpPr>
            <a:spLocks noGrp="1"/>
          </p:cNvSpPr>
          <p:nvPr>
            <p:ph type="sldNum" sz="quarter" idx="17"/>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3AD4633D-2D29-4DAF-A420-09A5358830E7}" type="slidenum">
              <a:rPr lang="en-US"/>
              <a:pPr>
                <a:defRPr/>
              </a:pPr>
              <a:t>‹#›</a:t>
            </a:fld>
            <a:endParaRPr lang="en-US" dirty="0"/>
          </a:p>
        </p:txBody>
      </p:sp>
    </p:spTree>
    <p:extLst>
      <p:ext uri="{BB962C8B-B14F-4D97-AF65-F5344CB8AC3E}">
        <p14:creationId xmlns:p14="http://schemas.microsoft.com/office/powerpoint/2010/main" val="3707295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Section Header with Imi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03EDFC-2AFF-4D43-B834-E0171FED77CE}"/>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6" name="Group 5">
            <a:extLst>
              <a:ext uri="{FF2B5EF4-FFF2-40B4-BE49-F238E27FC236}">
                <a16:creationId xmlns:a16="http://schemas.microsoft.com/office/drawing/2014/main" id="{66F2F78B-1EDF-493B-9076-6F0D74894608}"/>
              </a:ext>
            </a:extLst>
          </p:cNvPr>
          <p:cNvGrpSpPr/>
          <p:nvPr userDrawn="1"/>
        </p:nvGrpSpPr>
        <p:grpSpPr>
          <a:xfrm>
            <a:off x="0" y="0"/>
            <a:ext cx="12192000" cy="3255962"/>
            <a:chOff x="0" y="1770061"/>
            <a:chExt cx="12192000" cy="3255962"/>
          </a:xfrm>
          <a:solidFill>
            <a:schemeClr val="bg1"/>
          </a:solidFill>
        </p:grpSpPr>
        <p:sp>
          <p:nvSpPr>
            <p:cNvPr id="7" name="Rectangle 6">
              <a:extLst>
                <a:ext uri="{FF2B5EF4-FFF2-40B4-BE49-F238E27FC236}">
                  <a16:creationId xmlns:a16="http://schemas.microsoft.com/office/drawing/2014/main" id="{F37355C6-008B-42C3-AECA-66B2C05AFED6}"/>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6246C46A-343D-4450-AE25-15D8A4CF0F76}"/>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CF841ED8-7A3A-4A6E-8E49-44EAAA641389}"/>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9C8E731D-E6F9-410D-A9C7-6B3148939EC6}"/>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DB781695-3AB3-4305-BB01-E242BC68F6DD}"/>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ight Triangle 11">
            <a:extLst>
              <a:ext uri="{FF2B5EF4-FFF2-40B4-BE49-F238E27FC236}">
                <a16:creationId xmlns:a16="http://schemas.microsoft.com/office/drawing/2014/main" id="{44BEAFAF-B5BB-4219-808F-A1610688F2F4}"/>
              </a:ext>
            </a:extLst>
          </p:cNvPr>
          <p:cNvSpPr/>
          <p:nvPr userDrawn="1"/>
        </p:nvSpPr>
        <p:spPr>
          <a:xfrm rot="18900000" flipH="1">
            <a:off x="435769" y="4610894"/>
            <a:ext cx="219075" cy="21748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4B026DC0-397F-4DAD-A082-64000F1BF5DF}"/>
              </a:ext>
            </a:extLst>
          </p:cNvPr>
          <p:cNvSpPr/>
          <p:nvPr/>
        </p:nvSpPr>
        <p:spPr>
          <a:xfrm>
            <a:off x="6511925" y="131763"/>
            <a:ext cx="5416550" cy="5416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accent2"/>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latin typeface="+mj-lt"/>
                <a:cs typeface="Arial" panose="020B0604020202020204" pitchFamily="34" charset="0"/>
              </a:defRPr>
            </a:lvl1pPr>
          </a:lstStyle>
          <a:p>
            <a:pPr lvl="0"/>
            <a:r>
              <a:rPr lang="en-US" noProof="0"/>
              <a:t>Edit Master text styles</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6715973" y="335810"/>
            <a:ext cx="5010912" cy="5010912"/>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2387773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28F8A-F817-434F-B702-293B57A14081}"/>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5" name="Group 4">
            <a:extLst>
              <a:ext uri="{FF2B5EF4-FFF2-40B4-BE49-F238E27FC236}">
                <a16:creationId xmlns:a16="http://schemas.microsoft.com/office/drawing/2014/main" id="{CC40D3DC-2394-4398-A330-7983E7C6F5BF}"/>
              </a:ext>
            </a:extLst>
          </p:cNvPr>
          <p:cNvGrpSpPr/>
          <p:nvPr userDrawn="1"/>
        </p:nvGrpSpPr>
        <p:grpSpPr>
          <a:xfrm>
            <a:off x="0" y="0"/>
            <a:ext cx="12192000" cy="3255962"/>
            <a:chOff x="0" y="1770061"/>
            <a:chExt cx="12192000" cy="3255962"/>
          </a:xfrm>
          <a:solidFill>
            <a:schemeClr val="bg1"/>
          </a:solidFill>
        </p:grpSpPr>
        <p:sp>
          <p:nvSpPr>
            <p:cNvPr id="6" name="Rectangle 5">
              <a:extLst>
                <a:ext uri="{FF2B5EF4-FFF2-40B4-BE49-F238E27FC236}">
                  <a16:creationId xmlns:a16="http://schemas.microsoft.com/office/drawing/2014/main" id="{D34FD3BD-1618-45F3-A536-25E57AB025A5}"/>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795B950E-B4B0-4A27-B836-C7BC74C6E501}"/>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0FA3EA35-CDC4-4396-8310-639246026260}"/>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860018B8-4254-4832-A083-482A043DA29D}"/>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E099B663-FD65-4D28-9711-5F15A72C973A}"/>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1" name="Right Triangle 10">
            <a:extLst>
              <a:ext uri="{FF2B5EF4-FFF2-40B4-BE49-F238E27FC236}">
                <a16:creationId xmlns:a16="http://schemas.microsoft.com/office/drawing/2014/main" id="{BF3B6755-F817-4F5C-B449-33E75053437A}"/>
              </a:ext>
            </a:extLst>
          </p:cNvPr>
          <p:cNvSpPr/>
          <p:nvPr userDrawn="1"/>
        </p:nvSpPr>
        <p:spPr>
          <a:xfrm rot="18900000" flipH="1">
            <a:off x="435769" y="4610894"/>
            <a:ext cx="219075" cy="21748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accent2"/>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latin typeface="+mj-lt"/>
                <a:cs typeface="Arial" panose="020B0604020202020204" pitchFamily="34" charset="0"/>
              </a:defRPr>
            </a:lvl1pPr>
          </a:lstStyle>
          <a:p>
            <a:pPr lvl="0"/>
            <a:r>
              <a:rPr lang="en-US" noProof="0"/>
              <a:t>Edit Master text styles</a:t>
            </a:r>
          </a:p>
        </p:txBody>
      </p:sp>
    </p:spTree>
    <p:extLst>
      <p:ext uri="{BB962C8B-B14F-4D97-AF65-F5344CB8AC3E}">
        <p14:creationId xmlns:p14="http://schemas.microsoft.com/office/powerpoint/2010/main" val="17342191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Section Header with Image 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F8A9DA-3D74-4983-BED4-69D214208582}"/>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6" name="Group 5">
            <a:extLst>
              <a:ext uri="{FF2B5EF4-FFF2-40B4-BE49-F238E27FC236}">
                <a16:creationId xmlns:a16="http://schemas.microsoft.com/office/drawing/2014/main" id="{CF235DC8-D401-4E6E-A96E-D24FB35E9AF5}"/>
              </a:ext>
            </a:extLst>
          </p:cNvPr>
          <p:cNvGrpSpPr/>
          <p:nvPr userDrawn="1"/>
        </p:nvGrpSpPr>
        <p:grpSpPr>
          <a:xfrm>
            <a:off x="0" y="0"/>
            <a:ext cx="12192000" cy="3255962"/>
            <a:chOff x="0" y="1770061"/>
            <a:chExt cx="12192000" cy="3255962"/>
          </a:xfrm>
          <a:solidFill>
            <a:schemeClr val="accent3"/>
          </a:solidFill>
        </p:grpSpPr>
        <p:sp>
          <p:nvSpPr>
            <p:cNvPr id="7" name="Rectangle 6">
              <a:extLst>
                <a:ext uri="{FF2B5EF4-FFF2-40B4-BE49-F238E27FC236}">
                  <a16:creationId xmlns:a16="http://schemas.microsoft.com/office/drawing/2014/main" id="{CB07F098-E0D5-41B8-90DD-BBE92C366470}"/>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F8CF50E8-19EC-4F3F-9B19-DF712A9A34A8}"/>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99806339-9095-4E97-AFAA-B8E96897E77B}"/>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EDBE4C4C-3623-4981-A98B-D1265F68238A}"/>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116BBE93-CA36-4BCB-A11D-C4765EBAB5D8}"/>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ight Triangle 11">
            <a:extLst>
              <a:ext uri="{FF2B5EF4-FFF2-40B4-BE49-F238E27FC236}">
                <a16:creationId xmlns:a16="http://schemas.microsoft.com/office/drawing/2014/main" id="{9A1C28CC-A3C1-4D48-9A44-EBF7BE546632}"/>
              </a:ext>
            </a:extLst>
          </p:cNvPr>
          <p:cNvSpPr/>
          <p:nvPr userDrawn="1"/>
        </p:nvSpPr>
        <p:spPr>
          <a:xfrm rot="18900000" flipH="1">
            <a:off x="435769" y="4610894"/>
            <a:ext cx="219075" cy="21748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026B1AE0-FFB6-41A8-8BCA-893A88F8E95B}"/>
              </a:ext>
            </a:extLst>
          </p:cNvPr>
          <p:cNvSpPr/>
          <p:nvPr/>
        </p:nvSpPr>
        <p:spPr>
          <a:xfrm>
            <a:off x="6511925" y="131763"/>
            <a:ext cx="5416550" cy="5416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bg1"/>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solidFill>
                  <a:schemeClr val="bg1"/>
                </a:solidFill>
                <a:latin typeface="+mj-lt"/>
                <a:cs typeface="Arial" panose="020B0604020202020204" pitchFamily="34" charset="0"/>
              </a:defRPr>
            </a:lvl1pPr>
          </a:lstStyle>
          <a:p>
            <a:pPr lvl="0"/>
            <a:r>
              <a:rPr lang="en-US" noProof="0"/>
              <a:t>Edit Master text styles</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6715973" y="335810"/>
            <a:ext cx="5010912" cy="5010912"/>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22660138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EE7A0-1D71-4AE9-A7A8-91F84FED27F7}"/>
              </a:ext>
            </a:extLst>
          </p:cNvPr>
          <p:cNvSpPr>
            <a:spLocks noGrp="1"/>
          </p:cNvSpPr>
          <p:nvPr>
            <p:ph type="title"/>
          </p:nvPr>
        </p:nvSpPr>
        <p:spPr>
          <a:xfrm>
            <a:off x="640079" y="500492"/>
            <a:ext cx="10980413" cy="493421"/>
          </a:xfrm>
        </p:spPr>
        <p:txBody>
          <a:bodyPr/>
          <a:lstStyle/>
          <a:p>
            <a:r>
              <a:rPr lang="en-US" noProof="0"/>
              <a:t>Click to edit Master title style</a:t>
            </a:r>
          </a:p>
        </p:txBody>
      </p:sp>
      <p:sp>
        <p:nvSpPr>
          <p:cNvPr id="3" name="Slide Number Placeholder 4">
            <a:extLst>
              <a:ext uri="{FF2B5EF4-FFF2-40B4-BE49-F238E27FC236}">
                <a16:creationId xmlns:a16="http://schemas.microsoft.com/office/drawing/2014/main" id="{884F70F7-2872-42EA-BB28-1CA8AA22BDBB}"/>
              </a:ext>
            </a:extLst>
          </p:cNvPr>
          <p:cNvSpPr>
            <a:spLocks noGrp="1"/>
          </p:cNvSpPr>
          <p:nvPr>
            <p:ph type="sldNum" sz="quarter" idx="10"/>
          </p:nvPr>
        </p:nvSpPr>
        <p:spPr/>
        <p:txBody>
          <a:bodyPr/>
          <a:lstStyle>
            <a:lvl1pPr>
              <a:defRPr>
                <a:solidFill>
                  <a:srgbClr val="FFFFFF"/>
                </a:solidFill>
              </a:defRPr>
            </a:lvl1pPr>
          </a:lstStyle>
          <a:p>
            <a:pPr>
              <a:defRPr/>
            </a:pPr>
            <a:fld id="{32F4A9A2-7406-4DB5-B516-2C4FD570AE49}" type="slidenum">
              <a:rPr lang="en-US"/>
              <a:pPr>
                <a:defRPr/>
              </a:pPr>
              <a:t>‹#›</a:t>
            </a:fld>
            <a:endParaRPr lang="en-US" dirty="0"/>
          </a:p>
        </p:txBody>
      </p:sp>
    </p:spTree>
    <p:extLst>
      <p:ext uri="{BB962C8B-B14F-4D97-AF65-F5344CB8AC3E}">
        <p14:creationId xmlns:p14="http://schemas.microsoft.com/office/powerpoint/2010/main" val="783391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Quote Slide 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0BE943-2667-4F06-92FE-125B9B55D456}"/>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1">
            <a:extLst>
              <a:ext uri="{FF2B5EF4-FFF2-40B4-BE49-F238E27FC236}">
                <a16:creationId xmlns:a16="http://schemas.microsoft.com/office/drawing/2014/main" id="{D2716F1D-95AD-4D34-AF24-5DDA8D8C9E2B}"/>
              </a:ext>
            </a:extLst>
          </p:cNvPr>
          <p:cNvSpPr/>
          <p:nvPr userDrawn="1"/>
        </p:nvSpPr>
        <p:spPr>
          <a:xfrm rot="19800000">
            <a:off x="-1368425" y="-966788"/>
            <a:ext cx="8281988" cy="3255963"/>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Oval 5">
            <a:extLst>
              <a:ext uri="{FF2B5EF4-FFF2-40B4-BE49-F238E27FC236}">
                <a16:creationId xmlns:a16="http://schemas.microsoft.com/office/drawing/2014/main" id="{0612A628-81ED-48EA-B709-2B377B7FEB6E}"/>
              </a:ext>
            </a:extLst>
          </p:cNvPr>
          <p:cNvSpPr/>
          <p:nvPr userDrawn="1"/>
        </p:nvSpPr>
        <p:spPr>
          <a:xfrm>
            <a:off x="423863" y="1400175"/>
            <a:ext cx="3698875" cy="3698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01633060-C424-4E64-B285-6693F3C777E1}"/>
              </a:ext>
            </a:extLst>
          </p:cNvPr>
          <p:cNvSpPr txBox="1">
            <a:spLocks/>
          </p:cNvSpPr>
          <p:nvPr userDrawn="1"/>
        </p:nvSpPr>
        <p:spPr bwMode="auto">
          <a:xfrm>
            <a:off x="4411663" y="1924050"/>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FFFFFF"/>
                </a:solidFill>
              </a:rPr>
              <a:t>“</a:t>
            </a:r>
          </a:p>
        </p:txBody>
      </p:sp>
      <p:sp>
        <p:nvSpPr>
          <p:cNvPr id="8" name="Oval 7">
            <a:extLst>
              <a:ext uri="{FF2B5EF4-FFF2-40B4-BE49-F238E27FC236}">
                <a16:creationId xmlns:a16="http://schemas.microsoft.com/office/drawing/2014/main" id="{B16D2420-D23E-4EDA-9B54-CEA16C9EA985}"/>
              </a:ext>
            </a:extLst>
          </p:cNvPr>
          <p:cNvSpPr/>
          <p:nvPr userDrawn="1"/>
        </p:nvSpPr>
        <p:spPr>
          <a:xfrm>
            <a:off x="11231563" y="6327775"/>
            <a:ext cx="388937" cy="39052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7D558E0C-72F3-418D-A35B-D76FF784644E}"/>
              </a:ext>
            </a:extLst>
          </p:cNvPr>
          <p:cNvCxnSpPr/>
          <p:nvPr userDrawn="1"/>
        </p:nvCxnSpPr>
        <p:spPr>
          <a:xfrm>
            <a:off x="11107738" y="6294438"/>
            <a:ext cx="0" cy="4572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9A5B99B-3188-4D0C-9E92-22C79D1C9691}"/>
              </a:ext>
            </a:extLst>
          </p:cNvPr>
          <p:cNvCxnSpPr/>
          <p:nvPr userDrawn="1"/>
        </p:nvCxnSpPr>
        <p:spPr>
          <a:xfrm>
            <a:off x="0" y="6523038"/>
            <a:ext cx="111093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5124562" y="2409371"/>
            <a:ext cx="6354526" cy="3577863"/>
          </a:xfrm>
        </p:spPr>
        <p:txBody>
          <a:bodyPr rtlCol="0" anchor="t">
            <a:noAutofit/>
          </a:bodyPr>
          <a:lstStyle>
            <a:lvl1pPr>
              <a:lnSpc>
                <a:spcPct val="100000"/>
              </a:lnSpc>
              <a:defRPr lang="en-GB" sz="3200" b="1" spc="0">
                <a:solidFill>
                  <a:schemeClr val="bg1"/>
                </a:solidFill>
                <a:latin typeface="+mj-lt"/>
              </a:defRPr>
            </a:lvl1pPr>
          </a:lstStyle>
          <a:p>
            <a:pPr lvl="0"/>
            <a:r>
              <a:rPr lang="en-US" noProof="0"/>
              <a:t>Click to edit Master title style</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562502" y="1539126"/>
            <a:ext cx="3421745" cy="3421745"/>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C82B656D-46C1-4F76-B51E-0F29F1CA28D9}"/>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CAC64D2E-C658-42D4-B3E6-500CA8D2C7E5}" type="slidenum">
              <a:rPr lang="en-US"/>
              <a:pPr>
                <a:defRPr/>
              </a:pPr>
              <a:t>‹#›</a:t>
            </a:fld>
            <a:endParaRPr lang="en-US" dirty="0"/>
          </a:p>
        </p:txBody>
      </p:sp>
    </p:spTree>
    <p:extLst>
      <p:ext uri="{BB962C8B-B14F-4D97-AF65-F5344CB8AC3E}">
        <p14:creationId xmlns:p14="http://schemas.microsoft.com/office/powerpoint/2010/main" val="3149951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Quote Slide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D4F6A6-0165-414C-AB4E-FC01DA35856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1">
            <a:extLst>
              <a:ext uri="{FF2B5EF4-FFF2-40B4-BE49-F238E27FC236}">
                <a16:creationId xmlns:a16="http://schemas.microsoft.com/office/drawing/2014/main" id="{E1F83D1A-1AD5-4012-A3F3-320E4E8D8E88}"/>
              </a:ext>
            </a:extLst>
          </p:cNvPr>
          <p:cNvSpPr/>
          <p:nvPr userDrawn="1"/>
        </p:nvSpPr>
        <p:spPr>
          <a:xfrm rot="19800000">
            <a:off x="-1368425" y="-966788"/>
            <a:ext cx="8281988" cy="3255963"/>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Oval 5">
            <a:extLst>
              <a:ext uri="{FF2B5EF4-FFF2-40B4-BE49-F238E27FC236}">
                <a16:creationId xmlns:a16="http://schemas.microsoft.com/office/drawing/2014/main" id="{3FBA07E8-BBFE-4F26-B41C-1A845CD5DD7C}"/>
              </a:ext>
            </a:extLst>
          </p:cNvPr>
          <p:cNvSpPr/>
          <p:nvPr userDrawn="1"/>
        </p:nvSpPr>
        <p:spPr>
          <a:xfrm>
            <a:off x="423863" y="1400175"/>
            <a:ext cx="3698875" cy="3698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8A4C6255-B814-4E9E-88A3-C4C826C366CD}"/>
              </a:ext>
            </a:extLst>
          </p:cNvPr>
          <p:cNvSpPr txBox="1">
            <a:spLocks/>
          </p:cNvSpPr>
          <p:nvPr userDrawn="1"/>
        </p:nvSpPr>
        <p:spPr bwMode="auto">
          <a:xfrm>
            <a:off x="4411663" y="1924050"/>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44546A"/>
                </a:solidFill>
              </a:rPr>
              <a:t>“</a:t>
            </a:r>
          </a:p>
        </p:txBody>
      </p:sp>
      <p:sp>
        <p:nvSpPr>
          <p:cNvPr id="8" name="Oval 7">
            <a:extLst>
              <a:ext uri="{FF2B5EF4-FFF2-40B4-BE49-F238E27FC236}">
                <a16:creationId xmlns:a16="http://schemas.microsoft.com/office/drawing/2014/main" id="{24EE7764-9861-4617-B2A5-93E61B430B84}"/>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94F4165D-D564-4A71-B616-96855E8892BE}"/>
              </a:ext>
            </a:extLst>
          </p:cNvPr>
          <p:cNvCxnSpPr/>
          <p:nvPr userDrawn="1"/>
        </p:nvCxnSpPr>
        <p:spPr>
          <a:xfrm>
            <a:off x="11107738" y="6294438"/>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6F52E9-0F1D-4E3C-8C06-9D2EE791F638}"/>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5124562" y="2409371"/>
            <a:ext cx="6354526" cy="3577863"/>
          </a:xfrm>
        </p:spPr>
        <p:txBody>
          <a:bodyPr rtlCol="0" anchor="t">
            <a:noAutofit/>
          </a:bodyPr>
          <a:lstStyle>
            <a:lvl1pPr>
              <a:lnSpc>
                <a:spcPct val="100000"/>
              </a:lnSpc>
              <a:defRPr lang="en-GB" sz="3200" b="1" spc="0">
                <a:solidFill>
                  <a:schemeClr val="tx2"/>
                </a:solidFill>
                <a:latin typeface="+mj-lt"/>
              </a:defRPr>
            </a:lvl1pPr>
          </a:lstStyle>
          <a:p>
            <a:pPr lvl="0"/>
            <a:r>
              <a:rPr lang="en-US" noProof="0"/>
              <a:t>Click to edit Master title style</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562502" y="1539126"/>
            <a:ext cx="3421745" cy="3421745"/>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2C0E2DE0-C1A3-4ABB-AC66-9F00419861D3}"/>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760460B2-132B-4F44-9182-70C1E1D39CFD}" type="slidenum">
              <a:rPr lang="en-US"/>
              <a:pPr>
                <a:defRPr/>
              </a:pPr>
              <a:t>‹#›</a:t>
            </a:fld>
            <a:endParaRPr lang="en-US" dirty="0"/>
          </a:p>
        </p:txBody>
      </p:sp>
    </p:spTree>
    <p:extLst>
      <p:ext uri="{BB962C8B-B14F-4D97-AF65-F5344CB8AC3E}">
        <p14:creationId xmlns:p14="http://schemas.microsoft.com/office/powerpoint/2010/main" val="3328614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Quote Slide Curv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65B86A-94CD-4D02-90A6-7DFD88167C7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9">
            <a:extLst>
              <a:ext uri="{FF2B5EF4-FFF2-40B4-BE49-F238E27FC236}">
                <a16:creationId xmlns:a16="http://schemas.microsoft.com/office/drawing/2014/main" id="{66F7B6F0-7042-49B9-B599-03545DE562C6}"/>
              </a:ext>
            </a:extLst>
          </p:cNvPr>
          <p:cNvSpPr>
            <a:spLocks/>
          </p:cNvSpPr>
          <p:nvPr/>
        </p:nvSpPr>
        <p:spPr bwMode="auto">
          <a:xfrm rot="20994946">
            <a:off x="-308388" y="270107"/>
            <a:ext cx="12759629" cy="3500921"/>
          </a:xfrm>
          <a:custGeom>
            <a:avLst/>
            <a:gdLst>
              <a:gd name="connsiteX0" fmla="*/ 10516035 w 12759629"/>
              <a:gd name="connsiteY0" fmla="*/ 2541856 h 3500921"/>
              <a:gd name="connsiteX1" fmla="*/ 12070532 w 12759629"/>
              <a:gd name="connsiteY1" fmla="*/ 3047516 h 3500921"/>
              <a:gd name="connsiteX2" fmla="*/ 12340450 w 12759629"/>
              <a:gd name="connsiteY2" fmla="*/ 3189806 h 3500921"/>
              <a:gd name="connsiteX3" fmla="*/ 12320059 w 12759629"/>
              <a:gd name="connsiteY3" fmla="*/ 3304463 h 3500921"/>
              <a:gd name="connsiteX4" fmla="*/ 12187055 w 12759629"/>
              <a:gd name="connsiteY4" fmla="*/ 3237627 h 3500921"/>
              <a:gd name="connsiteX5" fmla="*/ 9703854 w 12759629"/>
              <a:gd name="connsiteY5" fmla="*/ 2636906 h 3500921"/>
              <a:gd name="connsiteX6" fmla="*/ 6410869 w 12759629"/>
              <a:gd name="connsiteY6" fmla="*/ 3114646 h 3500921"/>
              <a:gd name="connsiteX7" fmla="*/ 3103029 w 12759629"/>
              <a:gd name="connsiteY7" fmla="*/ 3500820 h 3500921"/>
              <a:gd name="connsiteX8" fmla="*/ 27535 w 12759629"/>
              <a:gd name="connsiteY8" fmla="*/ 2961569 h 3500921"/>
              <a:gd name="connsiteX9" fmla="*/ 0 w 12759629"/>
              <a:gd name="connsiteY9" fmla="*/ 2948829 h 3500921"/>
              <a:gd name="connsiteX10" fmla="*/ 6084 w 12759629"/>
              <a:gd name="connsiteY10" fmla="*/ 2914623 h 3500921"/>
              <a:gd name="connsiteX11" fmla="*/ 36566 w 12759629"/>
              <a:gd name="connsiteY11" fmla="*/ 2929330 h 3500921"/>
              <a:gd name="connsiteX12" fmla="*/ 3107981 w 12759629"/>
              <a:gd name="connsiteY12" fmla="*/ 3484895 h 3500921"/>
              <a:gd name="connsiteX13" fmla="*/ 6410869 w 12759629"/>
              <a:gd name="connsiteY13" fmla="*/ 3035023 h 3500921"/>
              <a:gd name="connsiteX14" fmla="*/ 9693950 w 12759629"/>
              <a:gd name="connsiteY14" fmla="*/ 2477659 h 3500921"/>
              <a:gd name="connsiteX15" fmla="*/ 10516035 w 12759629"/>
              <a:gd name="connsiteY15" fmla="*/ 2541856 h 3500921"/>
              <a:gd name="connsiteX16" fmla="*/ 10663864 w 12759629"/>
              <a:gd name="connsiteY16" fmla="*/ 1743885 h 3500921"/>
              <a:gd name="connsiteX17" fmla="*/ 12361031 w 12759629"/>
              <a:gd name="connsiteY17" fmla="*/ 2490300 h 3500921"/>
              <a:gd name="connsiteX18" fmla="*/ 12452364 w 12759629"/>
              <a:gd name="connsiteY18" fmla="*/ 2560519 h 3500921"/>
              <a:gd name="connsiteX19" fmla="*/ 12394470 w 12759629"/>
              <a:gd name="connsiteY19" fmla="*/ 2886055 h 3500921"/>
              <a:gd name="connsiteX20" fmla="*/ 12350704 w 12759629"/>
              <a:gd name="connsiteY20" fmla="*/ 2856440 h 3500921"/>
              <a:gd name="connsiteX21" fmla="*/ 9674113 w 12759629"/>
              <a:gd name="connsiteY21" fmla="*/ 2079999 h 3500921"/>
              <a:gd name="connsiteX22" fmla="*/ 6410950 w 12759629"/>
              <a:gd name="connsiteY22" fmla="*/ 2820279 h 3500921"/>
              <a:gd name="connsiteX23" fmla="*/ 3123029 w 12759629"/>
              <a:gd name="connsiteY23" fmla="*/ 3433200 h 3500921"/>
              <a:gd name="connsiteX24" fmla="*/ 64774 w 12759629"/>
              <a:gd name="connsiteY24" fmla="*/ 2832803 h 3500921"/>
              <a:gd name="connsiteX25" fmla="*/ 24504 w 12759629"/>
              <a:gd name="connsiteY25" fmla="*/ 2811044 h 3500921"/>
              <a:gd name="connsiteX26" fmla="*/ 47732 w 12759629"/>
              <a:gd name="connsiteY26" fmla="*/ 2680435 h 3500921"/>
              <a:gd name="connsiteX27" fmla="*/ 97636 w 12759629"/>
              <a:gd name="connsiteY27" fmla="*/ 2708386 h 3500921"/>
              <a:gd name="connsiteX28" fmla="*/ 3137884 w 12759629"/>
              <a:gd name="connsiteY28" fmla="*/ 3361559 h 3500921"/>
              <a:gd name="connsiteX29" fmla="*/ 6410950 w 12759629"/>
              <a:gd name="connsiteY29" fmla="*/ 2565559 h 3500921"/>
              <a:gd name="connsiteX30" fmla="*/ 9649354 w 12759629"/>
              <a:gd name="connsiteY30" fmla="*/ 1697920 h 3500921"/>
              <a:gd name="connsiteX31" fmla="*/ 10663864 w 12759629"/>
              <a:gd name="connsiteY31" fmla="*/ 1743885 h 3500921"/>
              <a:gd name="connsiteX32" fmla="*/ 10969792 w 12759629"/>
              <a:gd name="connsiteY32" fmla="*/ 889041 h 3500921"/>
              <a:gd name="connsiteX33" fmla="*/ 12565593 w 12759629"/>
              <a:gd name="connsiteY33" fmla="*/ 1623395 h 3500921"/>
              <a:gd name="connsiteX34" fmla="*/ 12612354 w 12759629"/>
              <a:gd name="connsiteY34" fmla="*/ 1660905 h 3500921"/>
              <a:gd name="connsiteX35" fmla="*/ 12489095 w 12759629"/>
              <a:gd name="connsiteY35" fmla="*/ 2353982 h 3500921"/>
              <a:gd name="connsiteX36" fmla="*/ 12488942 w 12759629"/>
              <a:gd name="connsiteY36" fmla="*/ 2353851 h 3500921"/>
              <a:gd name="connsiteX37" fmla="*/ 9633837 w 12759629"/>
              <a:gd name="connsiteY37" fmla="*/ 1455647 h 3500921"/>
              <a:gd name="connsiteX38" fmla="*/ 6410394 w 12759629"/>
              <a:gd name="connsiteY38" fmla="*/ 2398498 h 3500921"/>
              <a:gd name="connsiteX39" fmla="*/ 3147339 w 12759629"/>
              <a:gd name="connsiteY39" fmla="*/ 3281676 h 3500921"/>
              <a:gd name="connsiteX40" fmla="*/ 120302 w 12759629"/>
              <a:gd name="connsiteY40" fmla="*/ 2620525 h 3500921"/>
              <a:gd name="connsiteX41" fmla="*/ 64391 w 12759629"/>
              <a:gd name="connsiteY41" fmla="*/ 2586765 h 3500921"/>
              <a:gd name="connsiteX42" fmla="*/ 129014 w 12759629"/>
              <a:gd name="connsiteY42" fmla="*/ 2223396 h 3500921"/>
              <a:gd name="connsiteX43" fmla="*/ 207516 w 12759629"/>
              <a:gd name="connsiteY43" fmla="*/ 2271822 h 3500921"/>
              <a:gd name="connsiteX44" fmla="*/ 3196854 w 12759629"/>
              <a:gd name="connsiteY44" fmla="*/ 2875891 h 3500921"/>
              <a:gd name="connsiteX45" fmla="*/ 6410395 w 12759629"/>
              <a:gd name="connsiteY45" fmla="*/ 1805735 h 3500921"/>
              <a:gd name="connsiteX46" fmla="*/ 9579371 w 12759629"/>
              <a:gd name="connsiteY46" fmla="*/ 846970 h 3500921"/>
              <a:gd name="connsiteX47" fmla="*/ 10969792 w 12759629"/>
              <a:gd name="connsiteY47" fmla="*/ 889041 h 3500921"/>
              <a:gd name="connsiteX48" fmla="*/ 12695153 w 12759629"/>
              <a:gd name="connsiteY48" fmla="*/ 821327 h 3500921"/>
              <a:gd name="connsiteX49" fmla="*/ 12759629 w 12759629"/>
              <a:gd name="connsiteY49" fmla="*/ 832794 h 3500921"/>
              <a:gd name="connsiteX50" fmla="*/ 12754040 w 12759629"/>
              <a:gd name="connsiteY50" fmla="*/ 864218 h 3500921"/>
              <a:gd name="connsiteX51" fmla="*/ 9634801 w 12759629"/>
              <a:gd name="connsiteY51" fmla="*/ 277064 h 3500921"/>
              <a:gd name="connsiteX52" fmla="*/ 12174055 w 12759629"/>
              <a:gd name="connsiteY52" fmla="*/ 728654 h 3500921"/>
              <a:gd name="connsiteX53" fmla="*/ 12314087 w 12759629"/>
              <a:gd name="connsiteY53" fmla="*/ 809460 h 3500921"/>
              <a:gd name="connsiteX54" fmla="*/ 12513862 w 12759629"/>
              <a:gd name="connsiteY54" fmla="*/ 939924 h 3500921"/>
              <a:gd name="connsiteX55" fmla="*/ 12714277 w 12759629"/>
              <a:gd name="connsiteY55" fmla="*/ 1087803 h 3500921"/>
              <a:gd name="connsiteX56" fmla="*/ 12643623 w 12759629"/>
              <a:gd name="connsiteY56" fmla="*/ 1485082 h 3500921"/>
              <a:gd name="connsiteX57" fmla="*/ 12600454 w 12759629"/>
              <a:gd name="connsiteY57" fmla="*/ 1452040 h 3500921"/>
              <a:gd name="connsiteX58" fmla="*/ 9589210 w 12759629"/>
              <a:gd name="connsiteY58" fmla="*/ 735230 h 3500921"/>
              <a:gd name="connsiteX59" fmla="*/ 6425088 w 12759629"/>
              <a:gd name="connsiteY59" fmla="*/ 1694315 h 3500921"/>
              <a:gd name="connsiteX60" fmla="*/ 3221352 w 12759629"/>
              <a:gd name="connsiteY60" fmla="*/ 2804625 h 3500921"/>
              <a:gd name="connsiteX61" fmla="*/ 227896 w 12759629"/>
              <a:gd name="connsiteY61" fmla="*/ 2237254 h 3500921"/>
              <a:gd name="connsiteX62" fmla="*/ 136311 w 12759629"/>
              <a:gd name="connsiteY62" fmla="*/ 2182365 h 3500921"/>
              <a:gd name="connsiteX63" fmla="*/ 209053 w 12759629"/>
              <a:gd name="connsiteY63" fmla="*/ 1773343 h 3500921"/>
              <a:gd name="connsiteX64" fmla="*/ 316297 w 12759629"/>
              <a:gd name="connsiteY64" fmla="*/ 1834690 h 3500921"/>
              <a:gd name="connsiteX65" fmla="*/ 3216401 w 12759629"/>
              <a:gd name="connsiteY65" fmla="*/ 2350950 h 3500921"/>
              <a:gd name="connsiteX66" fmla="*/ 6425087 w 12759629"/>
              <a:gd name="connsiteY66" fmla="*/ 1240640 h 3500921"/>
              <a:gd name="connsiteX67" fmla="*/ 8321580 w 12759629"/>
              <a:gd name="connsiteY67" fmla="*/ 548189 h 3500921"/>
              <a:gd name="connsiteX68" fmla="*/ 9584258 w 12759629"/>
              <a:gd name="connsiteY68" fmla="*/ 281555 h 3500921"/>
              <a:gd name="connsiteX69" fmla="*/ 8076887 w 12759629"/>
              <a:gd name="connsiteY69" fmla="*/ 0 h 3500921"/>
              <a:gd name="connsiteX70" fmla="*/ 9077142 w 12759629"/>
              <a:gd name="connsiteY70" fmla="*/ 177888 h 3500921"/>
              <a:gd name="connsiteX71" fmla="*/ 8801496 w 12759629"/>
              <a:gd name="connsiteY71" fmla="*/ 241291 h 3500921"/>
              <a:gd name="connsiteX72" fmla="*/ 6485520 w 12759629"/>
              <a:gd name="connsiteY72" fmla="*/ 1101274 h 3500921"/>
              <a:gd name="connsiteX73" fmla="*/ 3365985 w 12759629"/>
              <a:gd name="connsiteY73" fmla="*/ 2267067 h 3500921"/>
              <a:gd name="connsiteX74" fmla="*/ 393929 w 12759629"/>
              <a:gd name="connsiteY74" fmla="*/ 1766952 h 3500921"/>
              <a:gd name="connsiteX75" fmla="*/ 227146 w 12759629"/>
              <a:gd name="connsiteY75" fmla="*/ 1671603 h 3500921"/>
              <a:gd name="connsiteX76" fmla="*/ 298125 w 12759629"/>
              <a:gd name="connsiteY76" fmla="*/ 1272495 h 3500921"/>
              <a:gd name="connsiteX77" fmla="*/ 466713 w 12759629"/>
              <a:gd name="connsiteY77" fmla="*/ 1365124 h 3500921"/>
              <a:gd name="connsiteX78" fmla="*/ 3346178 w 12759629"/>
              <a:gd name="connsiteY78" fmla="*/ 1817461 h 3500921"/>
              <a:gd name="connsiteX79" fmla="*/ 6470665 w 12759629"/>
              <a:gd name="connsiteY79" fmla="*/ 651668 h 3500921"/>
              <a:gd name="connsiteX80" fmla="*/ 7856352 w 12759629"/>
              <a:gd name="connsiteY80" fmla="*/ 73683 h 350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759629" h="3500921">
                <a:moveTo>
                  <a:pt x="10516035" y="2541856"/>
                </a:moveTo>
                <a:cubicBezTo>
                  <a:pt x="11030903" y="2624900"/>
                  <a:pt x="11548218" y="2790173"/>
                  <a:pt x="12070532" y="3047516"/>
                </a:cubicBezTo>
                <a:lnTo>
                  <a:pt x="12340450" y="3189806"/>
                </a:lnTo>
                <a:lnTo>
                  <a:pt x="12320059" y="3304463"/>
                </a:lnTo>
                <a:lnTo>
                  <a:pt x="12187055" y="3237627"/>
                </a:lnTo>
                <a:cubicBezTo>
                  <a:pt x="11350964" y="2834721"/>
                  <a:pt x="10524624" y="2642878"/>
                  <a:pt x="9703854" y="2636906"/>
                </a:cubicBezTo>
                <a:cubicBezTo>
                  <a:pt x="8604542" y="2609038"/>
                  <a:pt x="7510181" y="2915588"/>
                  <a:pt x="6410869" y="3114646"/>
                </a:cubicBezTo>
                <a:cubicBezTo>
                  <a:pt x="5311558" y="3349536"/>
                  <a:pt x="4207293" y="3484895"/>
                  <a:pt x="3103029" y="3500820"/>
                </a:cubicBezTo>
                <a:cubicBezTo>
                  <a:pt x="2072424" y="3504552"/>
                  <a:pt x="1041819" y="3406811"/>
                  <a:pt x="27535" y="2961569"/>
                </a:cubicBezTo>
                <a:lnTo>
                  <a:pt x="0" y="2948829"/>
                </a:lnTo>
                <a:lnTo>
                  <a:pt x="6084" y="2914623"/>
                </a:lnTo>
                <a:lnTo>
                  <a:pt x="36566" y="2929330"/>
                </a:lnTo>
                <a:cubicBezTo>
                  <a:pt x="1046771" y="3391821"/>
                  <a:pt x="2077376" y="3496093"/>
                  <a:pt x="3107981" y="3484895"/>
                </a:cubicBezTo>
                <a:cubicBezTo>
                  <a:pt x="4212245" y="3461008"/>
                  <a:pt x="5311557" y="3305743"/>
                  <a:pt x="6410869" y="3035023"/>
                </a:cubicBezTo>
                <a:cubicBezTo>
                  <a:pt x="7510181" y="2808097"/>
                  <a:pt x="8599590" y="2469697"/>
                  <a:pt x="9693950" y="2477659"/>
                </a:cubicBezTo>
                <a:cubicBezTo>
                  <a:pt x="9967541" y="2476664"/>
                  <a:pt x="10241440" y="2497565"/>
                  <a:pt x="10516035" y="2541856"/>
                </a:cubicBezTo>
                <a:close/>
                <a:moveTo>
                  <a:pt x="10663864" y="1743885"/>
                </a:moveTo>
                <a:cubicBezTo>
                  <a:pt x="11223806" y="1839737"/>
                  <a:pt x="11787945" y="2065808"/>
                  <a:pt x="12361031" y="2490300"/>
                </a:cubicBezTo>
                <a:lnTo>
                  <a:pt x="12452364" y="2560519"/>
                </a:lnTo>
                <a:lnTo>
                  <a:pt x="12394470" y="2886055"/>
                </a:lnTo>
                <a:lnTo>
                  <a:pt x="12350704" y="2856440"/>
                </a:lnTo>
                <a:cubicBezTo>
                  <a:pt x="11444342" y="2270184"/>
                  <a:pt x="10559227" y="2047662"/>
                  <a:pt x="9674113" y="2079999"/>
                </a:cubicBezTo>
                <a:cubicBezTo>
                  <a:pt x="8584741" y="2107859"/>
                  <a:pt x="7505273" y="2521779"/>
                  <a:pt x="6410950" y="2820279"/>
                </a:cubicBezTo>
                <a:cubicBezTo>
                  <a:pt x="5321578" y="3162559"/>
                  <a:pt x="4222304" y="3385439"/>
                  <a:pt x="3123029" y="3433200"/>
                </a:cubicBezTo>
                <a:cubicBezTo>
                  <a:pt x="2092458" y="3466780"/>
                  <a:pt x="1066240" y="3346448"/>
                  <a:pt x="64774" y="2832803"/>
                </a:cubicBezTo>
                <a:lnTo>
                  <a:pt x="24504" y="2811044"/>
                </a:lnTo>
                <a:lnTo>
                  <a:pt x="47732" y="2680435"/>
                </a:lnTo>
                <a:lnTo>
                  <a:pt x="97636" y="2708386"/>
                </a:lnTo>
                <a:cubicBezTo>
                  <a:pt x="1090380" y="3240061"/>
                  <a:pt x="2111955" y="3424990"/>
                  <a:pt x="3137884" y="3361559"/>
                </a:cubicBezTo>
                <a:cubicBezTo>
                  <a:pt x="4232207" y="3297879"/>
                  <a:pt x="5326530" y="2951619"/>
                  <a:pt x="6410950" y="2565559"/>
                </a:cubicBezTo>
                <a:cubicBezTo>
                  <a:pt x="7495369" y="2191439"/>
                  <a:pt x="8569886" y="1777519"/>
                  <a:pt x="9649354" y="1697920"/>
                </a:cubicBezTo>
                <a:cubicBezTo>
                  <a:pt x="9986687" y="1675532"/>
                  <a:pt x="10324505" y="1685793"/>
                  <a:pt x="10663864" y="1743885"/>
                </a:cubicBezTo>
                <a:close/>
                <a:moveTo>
                  <a:pt x="10969792" y="889041"/>
                </a:moveTo>
                <a:cubicBezTo>
                  <a:pt x="11494753" y="992910"/>
                  <a:pt x="12025114" y="1215559"/>
                  <a:pt x="12565593" y="1623395"/>
                </a:cubicBezTo>
                <a:lnTo>
                  <a:pt x="12612354" y="1660905"/>
                </a:lnTo>
                <a:lnTo>
                  <a:pt x="12489095" y="2353982"/>
                </a:lnTo>
                <a:lnTo>
                  <a:pt x="12488942" y="2353851"/>
                </a:lnTo>
                <a:cubicBezTo>
                  <a:pt x="11517970" y="1566603"/>
                  <a:pt x="10574007" y="1375584"/>
                  <a:pt x="9633837" y="1455647"/>
                </a:cubicBezTo>
                <a:cubicBezTo>
                  <a:pt x="8559356" y="1547147"/>
                  <a:pt x="7489826" y="1988736"/>
                  <a:pt x="6410394" y="2398498"/>
                </a:cubicBezTo>
                <a:cubicBezTo>
                  <a:pt x="5330962" y="2812239"/>
                  <a:pt x="4236674" y="3198132"/>
                  <a:pt x="3147339" y="3281676"/>
                </a:cubicBezTo>
                <a:cubicBezTo>
                  <a:pt x="2126087" y="3367457"/>
                  <a:pt x="1104834" y="3187502"/>
                  <a:pt x="120302" y="2620525"/>
                </a:cubicBezTo>
                <a:lnTo>
                  <a:pt x="64391" y="2586765"/>
                </a:lnTo>
                <a:lnTo>
                  <a:pt x="129014" y="2223396"/>
                </a:lnTo>
                <a:lnTo>
                  <a:pt x="207516" y="2271822"/>
                </a:lnTo>
                <a:cubicBezTo>
                  <a:pt x="1182202" y="2845122"/>
                  <a:pt x="2189528" y="3021347"/>
                  <a:pt x="3196854" y="2875891"/>
                </a:cubicBezTo>
                <a:cubicBezTo>
                  <a:pt x="4271335" y="2732674"/>
                  <a:pt x="5345816" y="2227432"/>
                  <a:pt x="6410395" y="1805735"/>
                </a:cubicBezTo>
                <a:cubicBezTo>
                  <a:pt x="7474973" y="1348233"/>
                  <a:pt x="8524696" y="978253"/>
                  <a:pt x="9579371" y="846970"/>
                </a:cubicBezTo>
                <a:cubicBezTo>
                  <a:pt x="10040791" y="798236"/>
                  <a:pt x="10503160" y="796713"/>
                  <a:pt x="10969792" y="889041"/>
                </a:cubicBezTo>
                <a:close/>
                <a:moveTo>
                  <a:pt x="12695153" y="821327"/>
                </a:moveTo>
                <a:lnTo>
                  <a:pt x="12759629" y="832794"/>
                </a:lnTo>
                <a:lnTo>
                  <a:pt x="12754040" y="864218"/>
                </a:lnTo>
                <a:close/>
                <a:moveTo>
                  <a:pt x="9634801" y="277064"/>
                </a:moveTo>
                <a:lnTo>
                  <a:pt x="12174055" y="728654"/>
                </a:lnTo>
                <a:lnTo>
                  <a:pt x="12314087" y="809460"/>
                </a:lnTo>
                <a:cubicBezTo>
                  <a:pt x="12380513" y="850280"/>
                  <a:pt x="12447102" y="893724"/>
                  <a:pt x="12513862" y="939924"/>
                </a:cubicBezTo>
                <a:lnTo>
                  <a:pt x="12714277" y="1087803"/>
                </a:lnTo>
                <a:lnTo>
                  <a:pt x="12643623" y="1485082"/>
                </a:lnTo>
                <a:lnTo>
                  <a:pt x="12600454" y="1452040"/>
                </a:lnTo>
                <a:cubicBezTo>
                  <a:pt x="11566786" y="703751"/>
                  <a:pt x="10577998" y="623304"/>
                  <a:pt x="9589210" y="735230"/>
                </a:cubicBezTo>
                <a:cubicBezTo>
                  <a:pt x="8534502" y="874516"/>
                  <a:pt x="7484746" y="1232681"/>
                  <a:pt x="6425088" y="1694315"/>
                </a:cubicBezTo>
                <a:cubicBezTo>
                  <a:pt x="5365430" y="2120133"/>
                  <a:pt x="4295867" y="2649420"/>
                  <a:pt x="3221352" y="2804625"/>
                </a:cubicBezTo>
                <a:cubicBezTo>
                  <a:pt x="2218638" y="2965053"/>
                  <a:pt x="1207219" y="2796697"/>
                  <a:pt x="227896" y="2237254"/>
                </a:cubicBezTo>
                <a:lnTo>
                  <a:pt x="136311" y="2182365"/>
                </a:lnTo>
                <a:lnTo>
                  <a:pt x="209053" y="1773343"/>
                </a:lnTo>
                <a:lnTo>
                  <a:pt x="316297" y="1834690"/>
                </a:lnTo>
                <a:cubicBezTo>
                  <a:pt x="1266678" y="2353048"/>
                  <a:pt x="2241539" y="2507646"/>
                  <a:pt x="3216401" y="2350950"/>
                </a:cubicBezTo>
                <a:cubicBezTo>
                  <a:pt x="4290915" y="2195745"/>
                  <a:pt x="5365428" y="1666458"/>
                  <a:pt x="6425087" y="1240640"/>
                </a:cubicBezTo>
                <a:cubicBezTo>
                  <a:pt x="7058903" y="966047"/>
                  <a:pt x="7687765" y="723291"/>
                  <a:pt x="8321580" y="548189"/>
                </a:cubicBezTo>
                <a:cubicBezTo>
                  <a:pt x="8742473" y="428801"/>
                  <a:pt x="9163364" y="337269"/>
                  <a:pt x="9584258" y="281555"/>
                </a:cubicBezTo>
                <a:close/>
                <a:moveTo>
                  <a:pt x="8076887" y="0"/>
                </a:moveTo>
                <a:lnTo>
                  <a:pt x="9077142" y="177888"/>
                </a:lnTo>
                <a:lnTo>
                  <a:pt x="8801496" y="241291"/>
                </a:lnTo>
                <a:cubicBezTo>
                  <a:pt x="8029504" y="437310"/>
                  <a:pt x="7261690" y="740197"/>
                  <a:pt x="6485520" y="1101274"/>
                </a:cubicBezTo>
                <a:cubicBezTo>
                  <a:pt x="5455578" y="1546902"/>
                  <a:pt x="4420685" y="2091999"/>
                  <a:pt x="3365985" y="2267067"/>
                </a:cubicBezTo>
                <a:cubicBezTo>
                  <a:pt x="2377204" y="2449844"/>
                  <a:pt x="1379719" y="2303903"/>
                  <a:pt x="393929" y="1766952"/>
                </a:cubicBezTo>
                <a:lnTo>
                  <a:pt x="227146" y="1671603"/>
                </a:lnTo>
                <a:lnTo>
                  <a:pt x="298125" y="1272495"/>
                </a:lnTo>
                <a:lnTo>
                  <a:pt x="466713" y="1365124"/>
                </a:lnTo>
                <a:cubicBezTo>
                  <a:pt x="1420551" y="1863855"/>
                  <a:pt x="2389893" y="1992778"/>
                  <a:pt x="3346178" y="1817461"/>
                </a:cubicBezTo>
                <a:cubicBezTo>
                  <a:pt x="4400879" y="1642393"/>
                  <a:pt x="5440723" y="1097296"/>
                  <a:pt x="6470665" y="651668"/>
                </a:cubicBezTo>
                <a:cubicBezTo>
                  <a:pt x="6931168" y="433828"/>
                  <a:pt x="7394457" y="238369"/>
                  <a:pt x="7856352" y="73683"/>
                </a:cubicBezTo>
                <a:close/>
              </a:path>
            </a:pathLst>
          </a:custGeom>
          <a:gradFill flip="none" rotWithShape="1">
            <a:gsLst>
              <a:gs pos="23000">
                <a:schemeClr val="bg2">
                  <a:alpha val="0"/>
                </a:schemeClr>
              </a:gs>
              <a:gs pos="100000">
                <a:schemeClr val="bg2"/>
              </a:gs>
            </a:gsLst>
            <a:lin ang="0" scaled="1"/>
            <a:tileRect/>
          </a:gradFill>
          <a:ln>
            <a:noFill/>
          </a:ln>
        </p:spPr>
        <p:txBody>
          <a:bodyPr/>
          <a:lstStyle/>
          <a:p>
            <a:pPr eaLnBrk="1" fontAlgn="auto" hangingPunct="1">
              <a:spcBef>
                <a:spcPts val="0"/>
              </a:spcBef>
              <a:spcAft>
                <a:spcPts val="0"/>
              </a:spcAft>
              <a:defRPr/>
            </a:pPr>
            <a:endParaRPr lang="en-US" b="0" dirty="0">
              <a:solidFill>
                <a:srgbClr val="000000"/>
              </a:solidFill>
              <a:latin typeface="Calibri" panose="020F0502020204030204"/>
            </a:endParaRPr>
          </a:p>
        </p:txBody>
      </p:sp>
      <p:sp>
        <p:nvSpPr>
          <p:cNvPr id="6" name="Freeform: Shape 36">
            <a:extLst>
              <a:ext uri="{FF2B5EF4-FFF2-40B4-BE49-F238E27FC236}">
                <a16:creationId xmlns:a16="http://schemas.microsoft.com/office/drawing/2014/main" id="{80F6A154-4F30-4A4B-98C2-DDD7FB6576FC}"/>
              </a:ext>
            </a:extLst>
          </p:cNvPr>
          <p:cNvSpPr/>
          <p:nvPr userDrawn="1"/>
        </p:nvSpPr>
        <p:spPr>
          <a:xfrm>
            <a:off x="0" y="0"/>
            <a:ext cx="4716463" cy="4149725"/>
          </a:xfrm>
          <a:custGeom>
            <a:avLst/>
            <a:gdLst>
              <a:gd name="connsiteX0" fmla="*/ 0 w 4716581"/>
              <a:gd name="connsiteY0" fmla="*/ 0 h 4149353"/>
              <a:gd name="connsiteX1" fmla="*/ 4324798 w 4716581"/>
              <a:gd name="connsiteY1" fmla="*/ 0 h 4149353"/>
              <a:gd name="connsiteX2" fmla="*/ 4385617 w 4716581"/>
              <a:gd name="connsiteY2" fmla="*/ 100111 h 4149353"/>
              <a:gd name="connsiteX3" fmla="*/ 4716581 w 4716581"/>
              <a:gd name="connsiteY3" fmla="*/ 1407189 h 4149353"/>
              <a:gd name="connsiteX4" fmla="*/ 1974417 w 4716581"/>
              <a:gd name="connsiteY4" fmla="*/ 4149353 h 4149353"/>
              <a:gd name="connsiteX5" fmla="*/ 35414 w 4716581"/>
              <a:gd name="connsiteY5" fmla="*/ 3346192 h 4149353"/>
              <a:gd name="connsiteX6" fmla="*/ 0 w 4716581"/>
              <a:gd name="connsiteY6" fmla="*/ 3307226 h 414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6581" h="4149353">
                <a:moveTo>
                  <a:pt x="0" y="0"/>
                </a:moveTo>
                <a:lnTo>
                  <a:pt x="4324798" y="0"/>
                </a:lnTo>
                <a:lnTo>
                  <a:pt x="4385617" y="100111"/>
                </a:lnTo>
                <a:cubicBezTo>
                  <a:pt x="4596688" y="488657"/>
                  <a:pt x="4716581" y="933922"/>
                  <a:pt x="4716581" y="1407189"/>
                </a:cubicBezTo>
                <a:cubicBezTo>
                  <a:pt x="4716581" y="2921644"/>
                  <a:pt x="3488872" y="4149353"/>
                  <a:pt x="1974417" y="4149353"/>
                </a:cubicBezTo>
                <a:cubicBezTo>
                  <a:pt x="1217190" y="4149353"/>
                  <a:pt x="531649" y="3842426"/>
                  <a:pt x="35414" y="3346192"/>
                </a:cubicBezTo>
                <a:lnTo>
                  <a:pt x="0" y="33072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FD7D64ED-78C9-43FA-ACE8-7A57BCF47FFC}"/>
              </a:ext>
            </a:extLst>
          </p:cNvPr>
          <p:cNvSpPr txBox="1">
            <a:spLocks/>
          </p:cNvSpPr>
          <p:nvPr userDrawn="1"/>
        </p:nvSpPr>
        <p:spPr bwMode="auto">
          <a:xfrm>
            <a:off x="976313" y="4475163"/>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44546A"/>
                </a:solidFill>
              </a:rPr>
              <a:t>“</a:t>
            </a:r>
          </a:p>
        </p:txBody>
      </p:sp>
      <p:sp>
        <p:nvSpPr>
          <p:cNvPr id="8" name="Oval 7">
            <a:extLst>
              <a:ext uri="{FF2B5EF4-FFF2-40B4-BE49-F238E27FC236}">
                <a16:creationId xmlns:a16="http://schemas.microsoft.com/office/drawing/2014/main" id="{D8102B32-1D97-4005-8821-675D971A0B05}"/>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7CFA3131-28F8-4801-9364-79D4056A77CA}"/>
              </a:ext>
            </a:extLst>
          </p:cNvPr>
          <p:cNvCxnSpPr/>
          <p:nvPr userDrawn="1"/>
        </p:nvCxnSpPr>
        <p:spPr>
          <a:xfrm>
            <a:off x="11107738" y="6294438"/>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5735EB3-F82F-4589-AE12-9D14E4DB6981}"/>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1776770" y="4752155"/>
            <a:ext cx="9680574" cy="1310968"/>
          </a:xfrm>
        </p:spPr>
        <p:txBody>
          <a:bodyPr rtlCol="0" anchor="t">
            <a:noAutofit/>
          </a:bodyPr>
          <a:lstStyle>
            <a:lvl1pPr>
              <a:lnSpc>
                <a:spcPct val="100000"/>
              </a:lnSpc>
              <a:defRPr lang="en-GB" sz="2400" b="0" i="1" spc="0">
                <a:solidFill>
                  <a:schemeClr val="tx2"/>
                </a:solidFill>
                <a:latin typeface="+mj-lt"/>
              </a:defRPr>
            </a:lvl1pPr>
          </a:lstStyle>
          <a:p>
            <a:pPr lvl="0"/>
            <a:r>
              <a:rPr lang="en-US" noProof="0"/>
              <a:t>Click to edit Master title style</a:t>
            </a:r>
          </a:p>
        </p:txBody>
      </p:sp>
      <p:sp>
        <p:nvSpPr>
          <p:cNvPr id="35" name="Picture Placeholder 34">
            <a:extLst>
              <a:ext uri="{FF2B5EF4-FFF2-40B4-BE49-F238E27FC236}">
                <a16:creationId xmlns:a16="http://schemas.microsoft.com/office/drawing/2014/main" id="{87D3D51C-EF1C-4FF2-AB62-ADC1DF32A287}"/>
              </a:ext>
            </a:extLst>
          </p:cNvPr>
          <p:cNvSpPr>
            <a:spLocks noGrp="1"/>
          </p:cNvSpPr>
          <p:nvPr>
            <p:ph type="pic" sz="quarter" idx="14"/>
          </p:nvPr>
        </p:nvSpPr>
        <p:spPr>
          <a:xfrm>
            <a:off x="1" y="0"/>
            <a:ext cx="4524507" cy="3957278"/>
          </a:xfrm>
          <a:custGeom>
            <a:avLst/>
            <a:gdLst>
              <a:gd name="connsiteX0" fmla="*/ 8414 w 4524507"/>
              <a:gd name="connsiteY0" fmla="*/ 0 h 3957278"/>
              <a:gd name="connsiteX1" fmla="*/ 4048912 w 4524507"/>
              <a:gd name="connsiteY1" fmla="*/ 0 h 3957278"/>
              <a:gd name="connsiteX2" fmla="*/ 4098256 w 4524507"/>
              <a:gd name="connsiteY2" fmla="*/ 65987 h 3957278"/>
              <a:gd name="connsiteX3" fmla="*/ 4524507 w 4524507"/>
              <a:gd name="connsiteY3" fmla="*/ 1461436 h 3957278"/>
              <a:gd name="connsiteX4" fmla="*/ 2028663 w 4524507"/>
              <a:gd name="connsiteY4" fmla="*/ 3957278 h 3957278"/>
              <a:gd name="connsiteX5" fmla="*/ 102748 w 4524507"/>
              <a:gd name="connsiteY5" fmla="*/ 3049023 h 3957278"/>
              <a:gd name="connsiteX6" fmla="*/ 0 w 4524507"/>
              <a:gd name="connsiteY6" fmla="*/ 2911620 h 3957278"/>
              <a:gd name="connsiteX7" fmla="*/ 0 w 4524507"/>
              <a:gd name="connsiteY7" fmla="*/ 11253 h 395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4507" h="3957278">
                <a:moveTo>
                  <a:pt x="8414" y="0"/>
                </a:moveTo>
                <a:lnTo>
                  <a:pt x="4048912" y="0"/>
                </a:lnTo>
                <a:lnTo>
                  <a:pt x="4098256" y="65987"/>
                </a:lnTo>
                <a:cubicBezTo>
                  <a:pt x="4367369" y="464326"/>
                  <a:pt x="4524507" y="944530"/>
                  <a:pt x="4524507" y="1461436"/>
                </a:cubicBezTo>
                <a:cubicBezTo>
                  <a:pt x="4524507" y="2839851"/>
                  <a:pt x="3407080" y="3957278"/>
                  <a:pt x="2028663" y="3957278"/>
                </a:cubicBezTo>
                <a:cubicBezTo>
                  <a:pt x="1253303" y="3957278"/>
                  <a:pt x="560523" y="3603717"/>
                  <a:pt x="102748" y="3049023"/>
                </a:cubicBezTo>
                <a:lnTo>
                  <a:pt x="0" y="2911620"/>
                </a:lnTo>
                <a:lnTo>
                  <a:pt x="0" y="11253"/>
                </a:lnTo>
                <a:close/>
              </a:path>
            </a:pathLst>
          </a:custGeom>
          <a:pattFill prst="dkUpDiag">
            <a:fgClr>
              <a:schemeClr val="accent3"/>
            </a:fgClr>
            <a:bgClr>
              <a:schemeClr val="accent3">
                <a:lumMod val="50000"/>
              </a:schemeClr>
            </a:bgClr>
          </a:pattFill>
        </p:spPr>
        <p:txBody>
          <a:bodyPr tIns="457200" rtlCol="0" anchorCtr="1">
            <a:noAutofit/>
          </a:bodyPr>
          <a:lstStyle>
            <a:lvl1pPr>
              <a:defRPr lang="en-GB" sz="12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CAAC5D60-B7E9-4951-AC1A-A7C9EA6FB410}"/>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02DAD52A-5FC3-447C-87B6-24FBC9FCA1E5}" type="slidenum">
              <a:rPr lang="en-US"/>
              <a:pPr>
                <a:defRPr/>
              </a:pPr>
              <a:t>‹#›</a:t>
            </a:fld>
            <a:endParaRPr lang="en-US" dirty="0"/>
          </a:p>
        </p:txBody>
      </p:sp>
    </p:spTree>
    <p:extLst>
      <p:ext uri="{BB962C8B-B14F-4D97-AF65-F5344CB8AC3E}">
        <p14:creationId xmlns:p14="http://schemas.microsoft.com/office/powerpoint/2010/main" val="6485487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68D580-1DC8-425E-882D-EBD912387364}"/>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9" name="Group 8">
            <a:extLst>
              <a:ext uri="{FF2B5EF4-FFF2-40B4-BE49-F238E27FC236}">
                <a16:creationId xmlns:a16="http://schemas.microsoft.com/office/drawing/2014/main" id="{B1F0CA4A-7846-4C3C-BE07-F451948F52C1}"/>
              </a:ext>
            </a:extLst>
          </p:cNvPr>
          <p:cNvGrpSpPr/>
          <p:nvPr userDrawn="1"/>
        </p:nvGrpSpPr>
        <p:grpSpPr>
          <a:xfrm>
            <a:off x="0" y="1770061"/>
            <a:ext cx="12192000" cy="3255962"/>
            <a:chOff x="0" y="1770061"/>
            <a:chExt cx="12192000" cy="3255962"/>
          </a:xfrm>
          <a:solidFill>
            <a:schemeClr val="bg1"/>
          </a:solidFill>
        </p:grpSpPr>
        <p:sp>
          <p:nvSpPr>
            <p:cNvPr id="10" name="Rectangle 9">
              <a:extLst>
                <a:ext uri="{FF2B5EF4-FFF2-40B4-BE49-F238E27FC236}">
                  <a16:creationId xmlns:a16="http://schemas.microsoft.com/office/drawing/2014/main" id="{1EDF9801-DF8D-4366-8787-9629DD927287}"/>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F6855105-D2CB-4BD0-9F39-FBF53FB854F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CC8A14C7-5060-4865-8D2F-99B00FCD5E7A}"/>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3E2AD1D4-496A-4E9B-8722-5378C145D75E}"/>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BD8E1F73-B74C-417C-A239-C57ED770072E}"/>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Freeform: Shape 13">
            <a:extLst>
              <a:ext uri="{FF2B5EF4-FFF2-40B4-BE49-F238E27FC236}">
                <a16:creationId xmlns:a16="http://schemas.microsoft.com/office/drawing/2014/main" id="{11F81721-078B-4920-ABF7-A6B7144440E6}"/>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6" name="Straight Connector 15">
            <a:extLst>
              <a:ext uri="{FF2B5EF4-FFF2-40B4-BE49-F238E27FC236}">
                <a16:creationId xmlns:a16="http://schemas.microsoft.com/office/drawing/2014/main" id="{7386AA33-3A95-47A2-A82D-E0D27E6BC08E}"/>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13A926-FFE7-4E12-9621-8FBAE932E209}"/>
              </a:ext>
            </a:extLst>
          </p:cNvPr>
          <p:cNvCxnSpPr/>
          <p:nvPr userDrawn="1"/>
        </p:nvCxnSpPr>
        <p:spPr>
          <a:xfrm>
            <a:off x="4516438" y="4422775"/>
            <a:ext cx="0" cy="1585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2" descr="Use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2588" y="4451350"/>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3" descr="Envelope"/>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92588" y="5324475"/>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c 24" descr="Smart Phone"/>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92588" y="4887913"/>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25" descr="Link"/>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179888" y="5748338"/>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Tree>
    <p:extLst>
      <p:ext uri="{BB962C8B-B14F-4D97-AF65-F5344CB8AC3E}">
        <p14:creationId xmlns:p14="http://schemas.microsoft.com/office/powerpoint/2010/main" val="7073350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EA680B-44A0-4D11-A3A5-DC842CB2324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9" name="Group 8">
            <a:extLst>
              <a:ext uri="{FF2B5EF4-FFF2-40B4-BE49-F238E27FC236}">
                <a16:creationId xmlns:a16="http://schemas.microsoft.com/office/drawing/2014/main" id="{2A7E5CC7-1F50-4DA5-AECD-A899681EFB66}"/>
              </a:ext>
            </a:extLst>
          </p:cNvPr>
          <p:cNvGrpSpPr/>
          <p:nvPr userDrawn="1"/>
        </p:nvGrpSpPr>
        <p:grpSpPr>
          <a:xfrm>
            <a:off x="0" y="1770061"/>
            <a:ext cx="12192000" cy="3255962"/>
            <a:chOff x="0" y="1770061"/>
            <a:chExt cx="12192000" cy="3255962"/>
          </a:xfrm>
          <a:solidFill>
            <a:schemeClr val="bg2"/>
          </a:solidFill>
        </p:grpSpPr>
        <p:sp>
          <p:nvSpPr>
            <p:cNvPr id="10" name="Rectangle 9">
              <a:extLst>
                <a:ext uri="{FF2B5EF4-FFF2-40B4-BE49-F238E27FC236}">
                  <a16:creationId xmlns:a16="http://schemas.microsoft.com/office/drawing/2014/main" id="{2FECCD73-D828-4A74-9844-EFB02BE18A6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3BB0AFA4-A98A-4962-B605-45D5B2FE105F}"/>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FB390369-504F-4FB5-B6B9-1AC956ADF51A}"/>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C25D5D5D-8151-4CDA-A37A-20FE5AF41A5F}"/>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76257FD9-C08A-4815-8789-25C1EC40C127}"/>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Freeform: Shape 13">
            <a:extLst>
              <a:ext uri="{FF2B5EF4-FFF2-40B4-BE49-F238E27FC236}">
                <a16:creationId xmlns:a16="http://schemas.microsoft.com/office/drawing/2014/main" id="{04E31240-7218-46C9-88FB-A2634349424E}"/>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6" name="Straight Connector 15">
            <a:extLst>
              <a:ext uri="{FF2B5EF4-FFF2-40B4-BE49-F238E27FC236}">
                <a16:creationId xmlns:a16="http://schemas.microsoft.com/office/drawing/2014/main" id="{4398F756-DDAE-4FA2-A534-932BAAA080E9}"/>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0E09468-2BD7-40DD-8ACC-636C2F101A80}"/>
              </a:ext>
            </a:extLst>
          </p:cNvPr>
          <p:cNvCxnSpPr/>
          <p:nvPr userDrawn="1"/>
        </p:nvCxnSpPr>
        <p:spPr>
          <a:xfrm>
            <a:off x="4516438" y="4422775"/>
            <a:ext cx="0" cy="1585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2" descr="Use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2588" y="4451350"/>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3" descr="Envelope"/>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92588" y="5324475"/>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c 24" descr="Smart Phone"/>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92588" y="4887913"/>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25" descr="Link"/>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179888" y="5748338"/>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Edit Master text styles</a:t>
            </a:r>
          </a:p>
        </p:txBody>
      </p:sp>
    </p:spTree>
    <p:extLst>
      <p:ext uri="{BB962C8B-B14F-4D97-AF65-F5344CB8AC3E}">
        <p14:creationId xmlns:p14="http://schemas.microsoft.com/office/powerpoint/2010/main" val="3401918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F4B0-E830-20AE-1D55-B1160C28D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194FB0-60FB-1C5D-85D0-29E449E329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649095-3162-FB36-F883-2D68AF4D36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F069C4-B4FF-0D8B-2AA4-E4FA931EB386}"/>
              </a:ext>
            </a:extLst>
          </p:cNvPr>
          <p:cNvSpPr>
            <a:spLocks noGrp="1"/>
          </p:cNvSpPr>
          <p:nvPr>
            <p:ph type="dt" sz="half" idx="10"/>
          </p:nvPr>
        </p:nvSpPr>
        <p:spPr/>
        <p:txBody>
          <a:bodyPr/>
          <a:lstStyle/>
          <a:p>
            <a:fld id="{DAAC8DD7-508C-482F-AB10-65508E38F5EA}" type="datetimeFigureOut">
              <a:rPr lang="en-US" smtClean="0"/>
              <a:t>22-Sep-25</a:t>
            </a:fld>
            <a:endParaRPr lang="en-US" dirty="0"/>
          </a:p>
        </p:txBody>
      </p:sp>
      <p:sp>
        <p:nvSpPr>
          <p:cNvPr id="6" name="Footer Placeholder 5">
            <a:extLst>
              <a:ext uri="{FF2B5EF4-FFF2-40B4-BE49-F238E27FC236}">
                <a16:creationId xmlns:a16="http://schemas.microsoft.com/office/drawing/2014/main" id="{8B8732E3-8D00-CE11-F69B-0FC816E7428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368A74-DC7B-C2FA-1F15-5AB7F280AE9C}"/>
              </a:ext>
            </a:extLst>
          </p:cNvPr>
          <p:cNvSpPr>
            <a:spLocks noGrp="1"/>
          </p:cNvSpPr>
          <p:nvPr>
            <p:ph type="sldNum" sz="quarter" idx="12"/>
          </p:nvPr>
        </p:nvSpPr>
        <p:spPr/>
        <p:txBody>
          <a:bodyPr/>
          <a:lstStyle/>
          <a:p>
            <a:fld id="{154D7E47-3C57-41DA-9499-7EE23851C60A}" type="slidenum">
              <a:rPr lang="en-US" smtClean="0"/>
              <a:t>‹#›</a:t>
            </a:fld>
            <a:endParaRPr lang="en-US" dirty="0"/>
          </a:p>
        </p:txBody>
      </p:sp>
    </p:spTree>
    <p:extLst>
      <p:ext uri="{BB962C8B-B14F-4D97-AF65-F5344CB8AC3E}">
        <p14:creationId xmlns:p14="http://schemas.microsoft.com/office/powerpoint/2010/main" val="14378902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F085DB-3C0A-44D7-ADB5-1A67B9A0E82D}"/>
              </a:ext>
            </a:extLst>
          </p:cNvPr>
          <p:cNvGrpSpPr/>
          <p:nvPr userDrawn="1"/>
        </p:nvGrpSpPr>
        <p:grpSpPr>
          <a:xfrm>
            <a:off x="0" y="1770061"/>
            <a:ext cx="12192000" cy="3255962"/>
            <a:chOff x="0" y="1770061"/>
            <a:chExt cx="12192000" cy="3255962"/>
          </a:xfrm>
          <a:solidFill>
            <a:schemeClr val="bg2"/>
          </a:solidFill>
        </p:grpSpPr>
        <p:sp>
          <p:nvSpPr>
            <p:cNvPr id="5" name="Rectangle 4">
              <a:extLst>
                <a:ext uri="{FF2B5EF4-FFF2-40B4-BE49-F238E27FC236}">
                  <a16:creationId xmlns:a16="http://schemas.microsoft.com/office/drawing/2014/main" id="{1A6CF0EE-F091-454A-8612-2E5929929605}"/>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401BA6F2-4593-400E-A450-6980F3296039}"/>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44230EB0-2D14-4667-8938-6CD120C49A0C}"/>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3F343893-3755-4ACD-A33C-00070162447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E18859B2-8BD4-4922-B226-4BC30534D2A4}"/>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0" name="Freeform: Shape 25">
            <a:extLst>
              <a:ext uri="{FF2B5EF4-FFF2-40B4-BE49-F238E27FC236}">
                <a16:creationId xmlns:a16="http://schemas.microsoft.com/office/drawing/2014/main" id="{49BB0EEF-9390-4AE2-8ABB-DDC777CBDA21}"/>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Oval 10">
            <a:extLst>
              <a:ext uri="{FF2B5EF4-FFF2-40B4-BE49-F238E27FC236}">
                <a16:creationId xmlns:a16="http://schemas.microsoft.com/office/drawing/2014/main" id="{9F3FDE33-17A4-4C3C-9B22-2B9C7C25F608}"/>
              </a:ext>
            </a:extLst>
          </p:cNvPr>
          <p:cNvSpPr/>
          <p:nvPr userDrawn="1"/>
        </p:nvSpPr>
        <p:spPr>
          <a:xfrm>
            <a:off x="2673350" y="20638"/>
            <a:ext cx="6845300" cy="6843712"/>
          </a:xfrm>
          <a:prstGeom prst="ellipse">
            <a:avLst/>
          </a:pr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cxnSp>
        <p:nvCxnSpPr>
          <p:cNvPr id="12" name="Straight Connector 11">
            <a:extLst>
              <a:ext uri="{FF2B5EF4-FFF2-40B4-BE49-F238E27FC236}">
                <a16:creationId xmlns:a16="http://schemas.microsoft.com/office/drawing/2014/main" id="{9C72AD85-C8CA-4319-91C9-6332C601DCB5}"/>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p:nvPr>
        </p:nvSpPr>
        <p:spPr>
          <a:xfrm>
            <a:off x="3584448" y="4315968"/>
            <a:ext cx="5029200" cy="886968"/>
          </a:xfrm>
        </p:spPr>
        <p:txBody>
          <a:bodyPr rtlCol="0">
            <a:noAutofit/>
          </a:bodyPr>
          <a:lstStyle>
            <a:lvl1pPr marL="0" indent="0" algn="ctr">
              <a:buNone/>
              <a:defRPr lang="en-GB" sz="1800" b="1" spc="300" dirty="0">
                <a:solidFill>
                  <a:schemeClr val="bg1"/>
                </a:solidFill>
                <a:latin typeface="+mn-lt"/>
                <a:cs typeface="Arial" panose="020B0604020202020204" pitchFamily="34" charset="0"/>
              </a:defRPr>
            </a:lvl1pPr>
          </a:lstStyle>
          <a:p>
            <a:pPr lvl="0"/>
            <a:r>
              <a:rPr lang="en-US" noProof="0"/>
              <a:t>Click to edit Master subtitle style</a:t>
            </a:r>
          </a:p>
        </p:txBody>
      </p:sp>
    </p:spTree>
    <p:extLst>
      <p:ext uri="{BB962C8B-B14F-4D97-AF65-F5344CB8AC3E}">
        <p14:creationId xmlns:p14="http://schemas.microsoft.com/office/powerpoint/2010/main" val="4564029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FC0393-8CC5-44A4-B0E6-5C9E0DF6EE6F}"/>
              </a:ext>
            </a:extLst>
          </p:cNvPr>
          <p:cNvGrpSpPr/>
          <p:nvPr userDrawn="1"/>
        </p:nvGrpSpPr>
        <p:grpSpPr>
          <a:xfrm flipV="1">
            <a:off x="0" y="2404423"/>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D7FF0EA-37F2-48C3-B73D-5E20591D4BF1}"/>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0C0B5BEB-5214-460B-B599-A2187F6741E0}"/>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705AAB45-6D24-4C8F-BC4E-2E356402F97E}"/>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8A1B77B8-2BA2-4C99-962F-AC54A64C9F82}"/>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F1A3D87D-54ED-460C-A7EC-3DCEC2C0CD8E}"/>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0F4DCA7B-45E2-4260-8AE5-6D6C110981D1}"/>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710515E9-6C02-4B2D-8944-A7337334C4CA}"/>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ectangle 11">
            <a:extLst>
              <a:ext uri="{FF2B5EF4-FFF2-40B4-BE49-F238E27FC236}">
                <a16:creationId xmlns:a16="http://schemas.microsoft.com/office/drawing/2014/main" id="{0DC6A692-677B-4023-B8B2-BDB0587A8D49}"/>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43067908-A3B9-4C86-956A-EF3A55270050}"/>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4" name="Straight Connector 13">
            <a:extLst>
              <a:ext uri="{FF2B5EF4-FFF2-40B4-BE49-F238E27FC236}">
                <a16:creationId xmlns:a16="http://schemas.microsoft.com/office/drawing/2014/main" id="{338831DA-45D8-41B2-B4B9-EB1CECB1EF4F}"/>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72BD7ED-541A-461E-9358-2AAFF057CF63}"/>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Freeform: Shape 46">
            <a:extLst>
              <a:ext uri="{FF2B5EF4-FFF2-40B4-BE49-F238E27FC236}">
                <a16:creationId xmlns:a16="http://schemas.microsoft.com/office/drawing/2014/main" id="{43104F5C-D9EA-4BFE-B040-DD971D78FC81}"/>
              </a:ext>
            </a:extLst>
          </p:cNvPr>
          <p:cNvSpPr/>
          <p:nvPr userDrawn="1"/>
        </p:nvSpPr>
        <p:spPr>
          <a:xfrm>
            <a:off x="0" y="-15875"/>
            <a:ext cx="3981450" cy="2505075"/>
          </a:xfrm>
          <a:custGeom>
            <a:avLst/>
            <a:gdLst>
              <a:gd name="connsiteX0" fmla="*/ 0 w 3981692"/>
              <a:gd name="connsiteY0" fmla="*/ 0 h 2505614"/>
              <a:gd name="connsiteX1" fmla="*/ 3978183 w 3981692"/>
              <a:gd name="connsiteY1" fmla="*/ 0 h 2505614"/>
              <a:gd name="connsiteX2" fmla="*/ 3981692 w 3981692"/>
              <a:gd name="connsiteY2" fmla="*/ 54609 h 2505614"/>
              <a:gd name="connsiteX3" fmla="*/ 862315 w 3981692"/>
              <a:gd name="connsiteY3" fmla="*/ 2505614 h 2505614"/>
              <a:gd name="connsiteX4" fmla="*/ 233652 w 3981692"/>
              <a:gd name="connsiteY4" fmla="*/ 2455818 h 2505614"/>
              <a:gd name="connsiteX5" fmla="*/ 0 w 3981692"/>
              <a:gd name="connsiteY5" fmla="*/ 2408613 h 25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692" h="2505614">
                <a:moveTo>
                  <a:pt x="0" y="0"/>
                </a:moveTo>
                <a:lnTo>
                  <a:pt x="3978183" y="0"/>
                </a:lnTo>
                <a:lnTo>
                  <a:pt x="3981692" y="54609"/>
                </a:lnTo>
                <a:cubicBezTo>
                  <a:pt x="3981692" y="1408262"/>
                  <a:pt x="2585099" y="2505614"/>
                  <a:pt x="862315" y="2505614"/>
                </a:cubicBezTo>
                <a:cubicBezTo>
                  <a:pt x="646967" y="2505614"/>
                  <a:pt x="436716" y="2488468"/>
                  <a:pt x="233652" y="2455818"/>
                </a:cubicBezTo>
                <a:lnTo>
                  <a:pt x="0" y="24086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7" name="Freeform: Shape 44">
            <a:extLst>
              <a:ext uri="{FF2B5EF4-FFF2-40B4-BE49-F238E27FC236}">
                <a16:creationId xmlns:a16="http://schemas.microsoft.com/office/drawing/2014/main" id="{D4053D5F-574C-42BF-8249-20DFAE5BF4A4}"/>
              </a:ext>
            </a:extLst>
          </p:cNvPr>
          <p:cNvSpPr/>
          <p:nvPr userDrawn="1"/>
        </p:nvSpPr>
        <p:spPr>
          <a:xfrm>
            <a:off x="0" y="-15875"/>
            <a:ext cx="3795713" cy="2241550"/>
          </a:xfrm>
          <a:custGeom>
            <a:avLst/>
            <a:gdLst>
              <a:gd name="connsiteX0" fmla="*/ 0 w 3795148"/>
              <a:gd name="connsiteY0" fmla="*/ 0 h 2242063"/>
              <a:gd name="connsiteX1" fmla="*/ 3795148 w 3795148"/>
              <a:gd name="connsiteY1" fmla="*/ 0 h 2242063"/>
              <a:gd name="connsiteX2" fmla="*/ 3793988 w 3795148"/>
              <a:gd name="connsiteY2" fmla="*/ 18343 h 2242063"/>
              <a:gd name="connsiteX3" fmla="*/ 708660 w 3795148"/>
              <a:gd name="connsiteY3" fmla="*/ 2242063 h 2242063"/>
              <a:gd name="connsiteX4" fmla="*/ 83632 w 3795148"/>
              <a:gd name="connsiteY4" fmla="*/ 2191740 h 2242063"/>
              <a:gd name="connsiteX5" fmla="*/ 0 w 3795148"/>
              <a:gd name="connsiteY5" fmla="*/ 2174565 h 224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5148" h="2242063">
                <a:moveTo>
                  <a:pt x="0" y="0"/>
                </a:moveTo>
                <a:lnTo>
                  <a:pt x="3795148" y="0"/>
                </a:lnTo>
                <a:lnTo>
                  <a:pt x="3793988" y="18343"/>
                </a:lnTo>
                <a:cubicBezTo>
                  <a:pt x="3635169" y="1267374"/>
                  <a:pt x="2314432" y="2242063"/>
                  <a:pt x="708660" y="2242063"/>
                </a:cubicBezTo>
                <a:cubicBezTo>
                  <a:pt x="494557" y="2242063"/>
                  <a:pt x="285522" y="2224735"/>
                  <a:pt x="83632" y="2191740"/>
                </a:cubicBezTo>
                <a:lnTo>
                  <a:pt x="0" y="2174565"/>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48" name="Content Placeholder 2">
            <a:extLst>
              <a:ext uri="{FF2B5EF4-FFF2-40B4-BE49-F238E27FC236}">
                <a16:creationId xmlns:a16="http://schemas.microsoft.com/office/drawing/2014/main" id="{E8536E4F-F1FA-484F-8F59-EAADF8904D0B}"/>
              </a:ext>
            </a:extLst>
          </p:cNvPr>
          <p:cNvSpPr>
            <a:spLocks noGrp="1"/>
          </p:cNvSpPr>
          <p:nvPr>
            <p:ph idx="1"/>
          </p:nvPr>
        </p:nvSpPr>
        <p:spPr>
          <a:xfrm>
            <a:off x="838199" y="2346039"/>
            <a:ext cx="10782283" cy="38309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Slide Number Placeholder 13">
            <a:extLst>
              <a:ext uri="{FF2B5EF4-FFF2-40B4-BE49-F238E27FC236}">
                <a16:creationId xmlns:a16="http://schemas.microsoft.com/office/drawing/2014/main" id="{7CCA3992-A517-4180-9585-318B6FC571AE}"/>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6CB0F4D6-87BD-4E89-AFA4-259F5C10D726}" type="slidenum">
              <a:rPr lang="en-US"/>
              <a:pPr>
                <a:defRPr/>
              </a:pPr>
              <a:t>‹#›</a:t>
            </a:fld>
            <a:endParaRPr lang="en-US" dirty="0"/>
          </a:p>
        </p:txBody>
      </p:sp>
    </p:spTree>
    <p:extLst>
      <p:ext uri="{BB962C8B-B14F-4D97-AF65-F5344CB8AC3E}">
        <p14:creationId xmlns:p14="http://schemas.microsoft.com/office/powerpoint/2010/main" val="20756433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35717C2-974F-4702-BB40-5B64F4250209}"/>
              </a:ext>
            </a:extLst>
          </p:cNvPr>
          <p:cNvGrpSpPr/>
          <p:nvPr userDrawn="1"/>
        </p:nvGrpSpPr>
        <p:grpSpPr>
          <a:xfrm flipV="1">
            <a:off x="0" y="2404423"/>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353634FE-73A0-4311-8156-2D6EC92E4CF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40FC4D9E-2E59-4111-90CA-E5E77C126F60}"/>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A3D562D9-AE6D-4A28-BE2E-C4066DA2AA7F}"/>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53038576-7A1D-4BFD-97E5-8E4CAE8916D8}"/>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9EB475DA-105F-42BC-A7E8-9BB42DE53AA9}"/>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95A08C0F-0297-450E-B8C4-C87F8140AD6C}"/>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40522F99-FB73-40A5-99EC-5B56170E8A6D}"/>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F25C1F4A-102D-49C7-B7AD-3E1205515A60}"/>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Oval 13">
            <a:extLst>
              <a:ext uri="{FF2B5EF4-FFF2-40B4-BE49-F238E27FC236}">
                <a16:creationId xmlns:a16="http://schemas.microsoft.com/office/drawing/2014/main" id="{4EFAACE8-BD8A-430D-875B-7880E967E49E}"/>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5" name="Straight Connector 14">
            <a:extLst>
              <a:ext uri="{FF2B5EF4-FFF2-40B4-BE49-F238E27FC236}">
                <a16:creationId xmlns:a16="http://schemas.microsoft.com/office/drawing/2014/main" id="{24FEADA0-EF9F-4F45-ADDE-BDEF1DBA3214}"/>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369108-15CA-422A-8EA8-FCAC46316B28}"/>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Freeform: Shape 42">
            <a:extLst>
              <a:ext uri="{FF2B5EF4-FFF2-40B4-BE49-F238E27FC236}">
                <a16:creationId xmlns:a16="http://schemas.microsoft.com/office/drawing/2014/main" id="{5BA65398-6C50-4B15-8459-6E03328D6B3D}"/>
              </a:ext>
            </a:extLst>
          </p:cNvPr>
          <p:cNvSpPr/>
          <p:nvPr userDrawn="1"/>
        </p:nvSpPr>
        <p:spPr>
          <a:xfrm>
            <a:off x="0" y="0"/>
            <a:ext cx="4587875" cy="2419350"/>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8" name="Freeform: Shape 40">
            <a:extLst>
              <a:ext uri="{FF2B5EF4-FFF2-40B4-BE49-F238E27FC236}">
                <a16:creationId xmlns:a16="http://schemas.microsoft.com/office/drawing/2014/main" id="{54E3C855-A526-4958-A539-4E28FE8D2580}"/>
              </a:ext>
            </a:extLst>
          </p:cNvPr>
          <p:cNvSpPr/>
          <p:nvPr userDrawn="1"/>
        </p:nvSpPr>
        <p:spPr>
          <a:xfrm>
            <a:off x="0" y="0"/>
            <a:ext cx="4341813" cy="2228850"/>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0" name="Content Placeholder 2">
            <a:extLst>
              <a:ext uri="{FF2B5EF4-FFF2-40B4-BE49-F238E27FC236}">
                <a16:creationId xmlns:a16="http://schemas.microsoft.com/office/drawing/2014/main" id="{2CACE3D1-F863-4422-B475-730B2AEA7127}"/>
              </a:ext>
            </a:extLst>
          </p:cNvPr>
          <p:cNvSpPr>
            <a:spLocks noGrp="1"/>
          </p:cNvSpPr>
          <p:nvPr>
            <p:ph sz="half" idx="1"/>
          </p:nvPr>
        </p:nvSpPr>
        <p:spPr>
          <a:xfrm>
            <a:off x="838200" y="2437325"/>
            <a:ext cx="5181600" cy="37396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3">
            <a:extLst>
              <a:ext uri="{FF2B5EF4-FFF2-40B4-BE49-F238E27FC236}">
                <a16:creationId xmlns:a16="http://schemas.microsoft.com/office/drawing/2014/main" id="{C6DDB857-67CE-4444-B436-F7A2F6E061D9}"/>
              </a:ext>
            </a:extLst>
          </p:cNvPr>
          <p:cNvSpPr>
            <a:spLocks noGrp="1"/>
          </p:cNvSpPr>
          <p:nvPr>
            <p:ph sz="half" idx="2"/>
          </p:nvPr>
        </p:nvSpPr>
        <p:spPr>
          <a:xfrm>
            <a:off x="6438886" y="2404377"/>
            <a:ext cx="5181600" cy="377258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Slide Number Placeholder 13">
            <a:extLst>
              <a:ext uri="{FF2B5EF4-FFF2-40B4-BE49-F238E27FC236}">
                <a16:creationId xmlns:a16="http://schemas.microsoft.com/office/drawing/2014/main" id="{8CC5766F-E30D-46BE-8384-013DB35C5E01}"/>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2F5C2F77-5595-44EB-A529-E8F6F8A26E31}" type="slidenum">
              <a:rPr lang="en-US"/>
              <a:pPr>
                <a:defRPr/>
              </a:pPr>
              <a:t>‹#›</a:t>
            </a:fld>
            <a:endParaRPr lang="en-US" dirty="0"/>
          </a:p>
        </p:txBody>
      </p:sp>
    </p:spTree>
    <p:extLst>
      <p:ext uri="{BB962C8B-B14F-4D97-AF65-F5344CB8AC3E}">
        <p14:creationId xmlns:p14="http://schemas.microsoft.com/office/powerpoint/2010/main" val="34802274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21323CB-EF36-418D-B8D8-27C16529C154}"/>
              </a:ext>
            </a:extLst>
          </p:cNvPr>
          <p:cNvGrpSpPr/>
          <p:nvPr userDrawn="1"/>
        </p:nvGrpSpPr>
        <p:grpSpPr>
          <a:xfrm flipV="1">
            <a:off x="0" y="2404423"/>
            <a:ext cx="12192000" cy="4453577"/>
            <a:chOff x="0" y="-277094"/>
            <a:chExt cx="12192000" cy="5876838"/>
          </a:xfrm>
          <a:solidFill>
            <a:schemeClr val="bg2">
              <a:alpha val="25000"/>
            </a:schemeClr>
          </a:solidFill>
        </p:grpSpPr>
        <p:sp>
          <p:nvSpPr>
            <p:cNvPr id="8" name="Rectangle 7">
              <a:extLst>
                <a:ext uri="{FF2B5EF4-FFF2-40B4-BE49-F238E27FC236}">
                  <a16:creationId xmlns:a16="http://schemas.microsoft.com/office/drawing/2014/main" id="{D278041F-CF61-4E79-BE89-09168B9AE358}"/>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69D854D5-A00D-4923-BF09-7A4F365EDBAE}"/>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544F3E85-2710-4F54-9402-6E8A1CE61777}"/>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F44E6B0D-0CCA-4BB1-8D49-5054078D9E24}"/>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5590F24C-B769-4BC1-B9D8-DBE3718CBD7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C151F25E-A04B-434E-8294-A7199B75BE0F}"/>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3F58209D-BDF9-4A2B-94F8-43412AD30B5A}"/>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5" name="Rectangle 14">
            <a:extLst>
              <a:ext uri="{FF2B5EF4-FFF2-40B4-BE49-F238E27FC236}">
                <a16:creationId xmlns:a16="http://schemas.microsoft.com/office/drawing/2014/main" id="{8E35C1D2-3437-4D20-9150-98D52EE29911}"/>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E20A9CC3-9E4F-4C09-AC99-31E744D3D1BC}"/>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6BED1757-239F-4570-A302-3453E051CDE8}"/>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FFE534-A615-4D77-B241-EA50CD752BD1}"/>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Freeform: Shape 42">
            <a:extLst>
              <a:ext uri="{FF2B5EF4-FFF2-40B4-BE49-F238E27FC236}">
                <a16:creationId xmlns:a16="http://schemas.microsoft.com/office/drawing/2014/main" id="{7659AE6E-1F68-4567-83B8-6DF8DEF51FC1}"/>
              </a:ext>
            </a:extLst>
          </p:cNvPr>
          <p:cNvSpPr/>
          <p:nvPr userDrawn="1"/>
        </p:nvSpPr>
        <p:spPr>
          <a:xfrm>
            <a:off x="0" y="0"/>
            <a:ext cx="4587875" cy="2419350"/>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0" name="Freeform: Shape 40">
            <a:extLst>
              <a:ext uri="{FF2B5EF4-FFF2-40B4-BE49-F238E27FC236}">
                <a16:creationId xmlns:a16="http://schemas.microsoft.com/office/drawing/2014/main" id="{1CEC08ED-44E9-4737-9AA8-A9642FF0B089}"/>
              </a:ext>
            </a:extLst>
          </p:cNvPr>
          <p:cNvSpPr/>
          <p:nvPr userDrawn="1"/>
        </p:nvSpPr>
        <p:spPr>
          <a:xfrm>
            <a:off x="0" y="0"/>
            <a:ext cx="4341813" cy="2228850"/>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pattFill prst="dkUpDiag">
            <a:fgClr>
              <a:schemeClr val="accent3"/>
            </a:fgClr>
            <a:bgClr>
              <a:schemeClr val="accent3">
                <a:lumMod val="75000"/>
              </a:schemeClr>
            </a:bgClr>
          </a:pattFill>
        </p:spPr>
        <p:txBody>
          <a:bodyPr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3525520" y="246253"/>
            <a:ext cx="8094972" cy="1738877"/>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9" name="Text Placeholder 2">
            <a:extLst>
              <a:ext uri="{FF2B5EF4-FFF2-40B4-BE49-F238E27FC236}">
                <a16:creationId xmlns:a16="http://schemas.microsoft.com/office/drawing/2014/main" id="{BF7D2858-2046-4CAD-A3EE-D0A4D0F2CA14}"/>
              </a:ext>
            </a:extLst>
          </p:cNvPr>
          <p:cNvSpPr>
            <a:spLocks noGrp="1"/>
          </p:cNvSpPr>
          <p:nvPr>
            <p:ph type="body" idx="1"/>
          </p:nvPr>
        </p:nvSpPr>
        <p:spPr>
          <a:xfrm>
            <a:off x="839788" y="2123331"/>
            <a:ext cx="5157787"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5" name="Content Placeholder 3">
            <a:extLst>
              <a:ext uri="{FF2B5EF4-FFF2-40B4-BE49-F238E27FC236}">
                <a16:creationId xmlns:a16="http://schemas.microsoft.com/office/drawing/2014/main" id="{2A9DBBF8-4A18-4CB1-A8AC-30C9B5308076}"/>
              </a:ext>
            </a:extLst>
          </p:cNvPr>
          <p:cNvSpPr>
            <a:spLocks noGrp="1"/>
          </p:cNvSpPr>
          <p:nvPr>
            <p:ph sz="half" idx="2"/>
          </p:nvPr>
        </p:nvSpPr>
        <p:spPr>
          <a:xfrm>
            <a:off x="839788" y="2839199"/>
            <a:ext cx="5157787"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 name="Text Placeholder 4">
            <a:extLst>
              <a:ext uri="{FF2B5EF4-FFF2-40B4-BE49-F238E27FC236}">
                <a16:creationId xmlns:a16="http://schemas.microsoft.com/office/drawing/2014/main" id="{D3E81B2D-A79D-4DC3-B7DF-1E1E0F58E481}"/>
              </a:ext>
            </a:extLst>
          </p:cNvPr>
          <p:cNvSpPr>
            <a:spLocks noGrp="1"/>
          </p:cNvSpPr>
          <p:nvPr>
            <p:ph type="body" sz="quarter" idx="3"/>
          </p:nvPr>
        </p:nvSpPr>
        <p:spPr>
          <a:xfrm>
            <a:off x="6437304" y="2123331"/>
            <a:ext cx="5183188"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7" name="Content Placeholder 5">
            <a:extLst>
              <a:ext uri="{FF2B5EF4-FFF2-40B4-BE49-F238E27FC236}">
                <a16:creationId xmlns:a16="http://schemas.microsoft.com/office/drawing/2014/main" id="{8C0B65ED-88D9-4E01-AD11-24590E2C7EF7}"/>
              </a:ext>
            </a:extLst>
          </p:cNvPr>
          <p:cNvSpPr>
            <a:spLocks noGrp="1"/>
          </p:cNvSpPr>
          <p:nvPr>
            <p:ph sz="quarter" idx="4"/>
          </p:nvPr>
        </p:nvSpPr>
        <p:spPr>
          <a:xfrm>
            <a:off x="6437304" y="2839199"/>
            <a:ext cx="5183188"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Slide Number Placeholder 13">
            <a:extLst>
              <a:ext uri="{FF2B5EF4-FFF2-40B4-BE49-F238E27FC236}">
                <a16:creationId xmlns:a16="http://schemas.microsoft.com/office/drawing/2014/main" id="{20B0CEDD-902F-40C5-A2F0-839529AFDCE5}"/>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A430767F-D6E0-431D-BE31-0A5EBCDB6837}" type="slidenum">
              <a:rPr lang="en-US"/>
              <a:pPr>
                <a:defRPr/>
              </a:pPr>
              <a:t>‹#›</a:t>
            </a:fld>
            <a:endParaRPr lang="en-US" dirty="0"/>
          </a:p>
        </p:txBody>
      </p:sp>
    </p:spTree>
    <p:extLst>
      <p:ext uri="{BB962C8B-B14F-4D97-AF65-F5344CB8AC3E}">
        <p14:creationId xmlns:p14="http://schemas.microsoft.com/office/powerpoint/2010/main" val="40195835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F123B8A-05FB-4531-A330-54AAD09E3C8A}"/>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35972895-305B-445C-98C1-9BE419BB9BC9}"/>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7D681FFE-2277-46AD-9A27-14703966DEB1}"/>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7B814789-A467-47DF-901B-774CF10510DC}"/>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9A6C8777-56BB-425C-A8D7-CE79ECCC6574}"/>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DE1AC820-66EF-412C-9901-6B3A5F1B975E}"/>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41FD233C-33F5-4C31-BF4B-9D0E9D21EE35}"/>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BB9602EA-563E-4471-BCA9-92D2720A3629}"/>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0CAA3783-074F-4C9F-A571-6750822F7DC9}"/>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Freeform: Shape 26">
            <a:extLst>
              <a:ext uri="{FF2B5EF4-FFF2-40B4-BE49-F238E27FC236}">
                <a16:creationId xmlns:a16="http://schemas.microsoft.com/office/drawing/2014/main" id="{739E8BEB-41C7-4042-953A-BAF99DC933AC}"/>
              </a:ext>
            </a:extLst>
          </p:cNvPr>
          <p:cNvSpPr/>
          <p:nvPr/>
        </p:nvSpPr>
        <p:spPr>
          <a:xfrm>
            <a:off x="5322888" y="998538"/>
            <a:ext cx="6869112" cy="5859462"/>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9" name="Picture Placeholder 28">
            <a:extLst>
              <a:ext uri="{FF2B5EF4-FFF2-40B4-BE49-F238E27FC236}">
                <a16:creationId xmlns:a16="http://schemas.microsoft.com/office/drawing/2014/main" id="{9BB6343A-FD10-4841-94C8-487A8E7E71C7}"/>
              </a:ext>
            </a:extLst>
          </p:cNvPr>
          <p:cNvSpPr>
            <a:spLocks noGrp="1"/>
          </p:cNvSpPr>
          <p:nvPr>
            <p:ph type="pic" sz="quarter" idx="14"/>
          </p:nvPr>
        </p:nvSpPr>
        <p:spPr>
          <a:xfrm>
            <a:off x="5576326" y="1251144"/>
            <a:ext cx="6615674" cy="5625145"/>
          </a:xfrm>
          <a:custGeom>
            <a:avLst/>
            <a:gdLst>
              <a:gd name="connsiteX0" fmla="*/ 3621727 w 6615674"/>
              <a:gd name="connsiteY0" fmla="*/ 0 h 5625145"/>
              <a:gd name="connsiteX1" fmla="*/ 6416428 w 6615674"/>
              <a:gd name="connsiteY1" fmla="*/ 1317972 h 5625145"/>
              <a:gd name="connsiteX2" fmla="*/ 6615674 w 6615674"/>
              <a:gd name="connsiteY2" fmla="*/ 1584421 h 5625145"/>
              <a:gd name="connsiteX3" fmla="*/ 6615674 w 6615674"/>
              <a:gd name="connsiteY3" fmla="*/ 5625145 h 5625145"/>
              <a:gd name="connsiteX4" fmla="*/ 605458 w 6615674"/>
              <a:gd name="connsiteY4" fmla="*/ 5625145 h 5625145"/>
              <a:gd name="connsiteX5" fmla="*/ 437123 w 6615674"/>
              <a:gd name="connsiteY5" fmla="*/ 5348058 h 5625145"/>
              <a:gd name="connsiteX6" fmla="*/ 0 w 6615674"/>
              <a:gd name="connsiteY6" fmla="*/ 3621727 h 5625145"/>
              <a:gd name="connsiteX7" fmla="*/ 3621727 w 6615674"/>
              <a:gd name="connsiteY7" fmla="*/ 0 h 56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625145">
                <a:moveTo>
                  <a:pt x="3621727" y="0"/>
                </a:moveTo>
                <a:cubicBezTo>
                  <a:pt x="4746854" y="0"/>
                  <a:pt x="5752150" y="513054"/>
                  <a:pt x="6416428" y="1317972"/>
                </a:cubicBezTo>
                <a:lnTo>
                  <a:pt x="6615674" y="1584421"/>
                </a:lnTo>
                <a:lnTo>
                  <a:pt x="6615674" y="5625145"/>
                </a:lnTo>
                <a:lnTo>
                  <a:pt x="605458" y="5625145"/>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lIns="274320" tIns="64008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144927"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3801966" cy="3653188"/>
          </a:xfrm>
        </p:spPr>
        <p:txBody>
          <a:bodyPr lIns="0" tIns="0" rIns="0" bIns="0" rtlCol="0">
            <a:noAutofit/>
          </a:bodyPr>
          <a:lstStyle>
            <a:lvl1pPr marL="0" indent="0">
              <a:lnSpc>
                <a:spcPct val="95000"/>
              </a:lnSpc>
              <a:spcBef>
                <a:spcPts val="600"/>
              </a:spcBef>
              <a:spcAft>
                <a:spcPts val="600"/>
              </a:spcAft>
              <a:buNone/>
              <a:defRPr lang="en-US" sz="1400" dirty="0" smtClean="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37080320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6E5867-0B75-4B50-990D-2EC4546B522A}"/>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BCEE6618-0C08-458E-B6F7-D1A8FA6D50CD}"/>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9D339DA6-9D8F-4157-9708-A0DEC7D28F1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0EEE8AEA-C565-47FF-82FF-F54FBDC456AA}"/>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D382BA17-4376-454E-9579-82DF4E23442B}"/>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9BAF8D76-CB68-48C8-963B-AD707CFE21BE}"/>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8033079B-1230-4A73-AB9B-7E462EFE3BB3}"/>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3600A7CF-7FCE-4E91-933C-5CB2EC761079}"/>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Freeform: Shape 20">
            <a:extLst>
              <a:ext uri="{FF2B5EF4-FFF2-40B4-BE49-F238E27FC236}">
                <a16:creationId xmlns:a16="http://schemas.microsoft.com/office/drawing/2014/main" id="{D885B03A-6908-41EA-A3D9-2ABE77EBF486}"/>
              </a:ext>
            </a:extLst>
          </p:cNvPr>
          <p:cNvSpPr/>
          <p:nvPr userDrawn="1"/>
        </p:nvSpPr>
        <p:spPr>
          <a:xfrm>
            <a:off x="4846638" y="0"/>
            <a:ext cx="7345362" cy="6907213"/>
          </a:xfrm>
          <a:custGeom>
            <a:avLst/>
            <a:gdLst>
              <a:gd name="connsiteX0" fmla="*/ 3543489 w 7345680"/>
              <a:gd name="connsiteY0" fmla="*/ 0 h 6907322"/>
              <a:gd name="connsiteX1" fmla="*/ 5432871 w 7345680"/>
              <a:gd name="connsiteY1" fmla="*/ 0 h 6907322"/>
              <a:gd name="connsiteX2" fmla="*/ 5609846 w 7345680"/>
              <a:gd name="connsiteY2" fmla="*/ 40446 h 6907322"/>
              <a:gd name="connsiteX3" fmla="*/ 7343079 w 7345680"/>
              <a:gd name="connsiteY3" fmla="*/ 915371 h 6907322"/>
              <a:gd name="connsiteX4" fmla="*/ 7345680 w 7345680"/>
              <a:gd name="connsiteY4" fmla="*/ 917602 h 6907322"/>
              <a:gd name="connsiteX5" fmla="*/ 7345680 w 7345680"/>
              <a:gd name="connsiteY5" fmla="*/ 6907322 h 6907322"/>
              <a:gd name="connsiteX6" fmla="*/ 822371 w 7345680"/>
              <a:gd name="connsiteY6" fmla="*/ 6907322 h 6907322"/>
              <a:gd name="connsiteX7" fmla="*/ 766511 w 7345680"/>
              <a:gd name="connsiteY7" fmla="*/ 6829539 h 6907322"/>
              <a:gd name="connsiteX8" fmla="*/ 0 w 7345680"/>
              <a:gd name="connsiteY8" fmla="*/ 4344739 h 6907322"/>
              <a:gd name="connsiteX9" fmla="*/ 3366514 w 7345680"/>
              <a:gd name="connsiteY9" fmla="*/ 40446 h 690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5680" h="6907322">
                <a:moveTo>
                  <a:pt x="3543489" y="0"/>
                </a:moveTo>
                <a:lnTo>
                  <a:pt x="5432871" y="0"/>
                </a:lnTo>
                <a:lnTo>
                  <a:pt x="5609846" y="40446"/>
                </a:lnTo>
                <a:cubicBezTo>
                  <a:pt x="6255171" y="204854"/>
                  <a:pt x="6844336" y="507805"/>
                  <a:pt x="7343079" y="915371"/>
                </a:cubicBezTo>
                <a:lnTo>
                  <a:pt x="7345680" y="917602"/>
                </a:lnTo>
                <a:lnTo>
                  <a:pt x="7345680" y="6907322"/>
                </a:lnTo>
                <a:lnTo>
                  <a:pt x="822371" y="6907322"/>
                </a:lnTo>
                <a:lnTo>
                  <a:pt x="766511" y="6829539"/>
                </a:lnTo>
                <a:cubicBezTo>
                  <a:pt x="282576" y="6120238"/>
                  <a:pt x="0" y="5265165"/>
                  <a:pt x="0" y="4344739"/>
                </a:cubicBezTo>
                <a:cubicBezTo>
                  <a:pt x="0" y="2273781"/>
                  <a:pt x="1430540" y="533670"/>
                  <a:pt x="3366514" y="40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Rectangle 13">
            <a:extLst>
              <a:ext uri="{FF2B5EF4-FFF2-40B4-BE49-F238E27FC236}">
                <a16:creationId xmlns:a16="http://schemas.microsoft.com/office/drawing/2014/main" id="{3DA37F01-6DE1-4256-A6BC-B964B5ABF24E}"/>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17">
            <a:extLst>
              <a:ext uri="{FF2B5EF4-FFF2-40B4-BE49-F238E27FC236}">
                <a16:creationId xmlns:a16="http://schemas.microsoft.com/office/drawing/2014/main" id="{3BED9349-8961-499A-A44D-32870F62A3E8}"/>
              </a:ext>
            </a:extLst>
          </p:cNvPr>
          <p:cNvSpPr/>
          <p:nvPr userDrawn="1"/>
        </p:nvSpPr>
        <p:spPr>
          <a:xfrm>
            <a:off x="5322888" y="314325"/>
            <a:ext cx="6869112" cy="6592888"/>
          </a:xfrm>
          <a:custGeom>
            <a:avLst/>
            <a:gdLst>
              <a:gd name="connsiteX0" fmla="*/ 4079984 w 6868924"/>
              <a:gd name="connsiteY0" fmla="*/ 0 h 6593297"/>
              <a:gd name="connsiteX1" fmla="*/ 6675233 w 6868924"/>
              <a:gd name="connsiteY1" fmla="*/ 931670 h 6593297"/>
              <a:gd name="connsiteX2" fmla="*/ 6868924 w 6868924"/>
              <a:gd name="connsiteY2" fmla="*/ 1107709 h 6593297"/>
              <a:gd name="connsiteX3" fmla="*/ 6868924 w 6868924"/>
              <a:gd name="connsiteY3" fmla="*/ 6593297 h 6593297"/>
              <a:gd name="connsiteX4" fmla="*/ 867282 w 6868924"/>
              <a:gd name="connsiteY4" fmla="*/ 6593297 h 6593297"/>
              <a:gd name="connsiteX5" fmla="*/ 810549 w 6868924"/>
              <a:gd name="connsiteY5" fmla="*/ 6521104 h 6593297"/>
              <a:gd name="connsiteX6" fmla="*/ 0 w 6868924"/>
              <a:gd name="connsiteY6" fmla="*/ 4079984 h 6593297"/>
              <a:gd name="connsiteX7" fmla="*/ 4079984 w 6868924"/>
              <a:gd name="connsiteY7" fmla="*/ 0 h 659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6593297">
                <a:moveTo>
                  <a:pt x="4079984" y="0"/>
                </a:moveTo>
                <a:cubicBezTo>
                  <a:pt x="5065808" y="0"/>
                  <a:pt x="5969971" y="349636"/>
                  <a:pt x="6675233" y="931670"/>
                </a:cubicBezTo>
                <a:lnTo>
                  <a:pt x="6868924" y="1107709"/>
                </a:lnTo>
                <a:lnTo>
                  <a:pt x="6868924" y="6593297"/>
                </a:lnTo>
                <a:lnTo>
                  <a:pt x="867282" y="6593297"/>
                </a:lnTo>
                <a:lnTo>
                  <a:pt x="810549" y="6521104"/>
                </a:lnTo>
                <a:cubicBezTo>
                  <a:pt x="301472" y="5840388"/>
                  <a:pt x="0" y="4995393"/>
                  <a:pt x="0" y="4079984"/>
                </a:cubicBezTo>
                <a:cubicBezTo>
                  <a:pt x="0" y="1826671"/>
                  <a:pt x="1826671" y="0"/>
                  <a:pt x="4079984" y="0"/>
                </a:cubicBezTo>
                <a:close/>
              </a:path>
            </a:pathLst>
          </a:custGeom>
          <a:pattFill prst="dkUpDiag">
            <a:fgClr>
              <a:schemeClr val="accent3"/>
            </a:fgClr>
            <a:bgClr>
              <a:schemeClr val="accent3">
                <a:lumMod val="75000"/>
              </a:schemeClr>
            </a:bgClr>
          </a:pattFill>
        </p:spPr>
        <p:txBody>
          <a:bodyPr lIns="274320" tIns="640080" anchorCtr="1"/>
          <a:lstStyle/>
          <a:p>
            <a:pPr algn="ctr" eaLnBrk="1" fontAlgn="auto" hangingPunct="1">
              <a:lnSpc>
                <a:spcPct val="90000"/>
              </a:lnSpc>
              <a:spcBef>
                <a:spcPts val="1000"/>
              </a:spcBef>
              <a:spcAft>
                <a:spcPts val="0"/>
              </a:spcAft>
              <a:buFont typeface="Arial" panose="020B0604020202020204" pitchFamily="34" charset="0"/>
              <a:buNone/>
              <a:defRPr/>
            </a:pPr>
            <a:endParaRPr lang="en-US" sz="1600" b="0" dirty="0">
              <a:solidFill>
                <a:srgbClr val="FFFFFF"/>
              </a:solidFill>
              <a:latin typeface="Calibri" panose="020F0502020204030204"/>
              <a:cs typeface="Arial" panose="020B0604020202020204" pitchFamily="34" charset="0"/>
            </a:endParaRP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839788" y="504419"/>
            <a:ext cx="4006532"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B7859439-9F65-4FE4-AFB1-B03529453190}"/>
              </a:ext>
            </a:extLst>
          </p:cNvPr>
          <p:cNvSpPr>
            <a:spLocks noGrp="1"/>
          </p:cNvSpPr>
          <p:nvPr>
            <p:ph idx="1"/>
          </p:nvPr>
        </p:nvSpPr>
        <p:spPr>
          <a:xfrm>
            <a:off x="6635592" y="1480710"/>
            <a:ext cx="5144928" cy="4698602"/>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3">
            <a:extLst>
              <a:ext uri="{FF2B5EF4-FFF2-40B4-BE49-F238E27FC236}">
                <a16:creationId xmlns:a16="http://schemas.microsoft.com/office/drawing/2014/main" id="{02002298-DFBB-481C-BB65-B2B03B0D823A}"/>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9416416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7C5D958-7B8B-4338-B66F-AB185DE5AF83}"/>
              </a:ext>
            </a:extLst>
          </p:cNvPr>
          <p:cNvGrpSpPr/>
          <p:nvPr userDrawn="1"/>
        </p:nvGrpSpPr>
        <p:grpSpPr>
          <a:xfrm flipV="1">
            <a:off x="0" y="2404423"/>
            <a:ext cx="12192000" cy="4453577"/>
            <a:chOff x="0" y="-277094"/>
            <a:chExt cx="12192000" cy="5876838"/>
          </a:xfrm>
          <a:solidFill>
            <a:schemeClr val="bg2">
              <a:alpha val="25000"/>
            </a:schemeClr>
          </a:solidFill>
        </p:grpSpPr>
        <p:sp>
          <p:nvSpPr>
            <p:cNvPr id="3" name="Rectangle 2">
              <a:extLst>
                <a:ext uri="{FF2B5EF4-FFF2-40B4-BE49-F238E27FC236}">
                  <a16:creationId xmlns:a16="http://schemas.microsoft.com/office/drawing/2014/main" id="{A02868F5-C2DC-485E-A94F-0FA7CF970A80}"/>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4" name="Rectangle 3">
              <a:extLst>
                <a:ext uri="{FF2B5EF4-FFF2-40B4-BE49-F238E27FC236}">
                  <a16:creationId xmlns:a16="http://schemas.microsoft.com/office/drawing/2014/main" id="{508D60DC-D83C-41D1-8F34-64915F7CC3F9}"/>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Rectangle 4">
              <a:extLst>
                <a:ext uri="{FF2B5EF4-FFF2-40B4-BE49-F238E27FC236}">
                  <a16:creationId xmlns:a16="http://schemas.microsoft.com/office/drawing/2014/main" id="{CB02D488-466D-43CA-AD9D-A91B001DE658}"/>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45D26927-E700-4EFA-A121-325072B9D0B1}"/>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721C6DC9-5C7E-4E8A-9B6E-F128A477A0CA}"/>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C66F5879-B639-46B8-AB6D-0EA2033A7BB2}"/>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DBF42510-8583-485A-A335-26BB19AE1EA0}"/>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0" name="Rectangle 9">
            <a:extLst>
              <a:ext uri="{FF2B5EF4-FFF2-40B4-BE49-F238E27FC236}">
                <a16:creationId xmlns:a16="http://schemas.microsoft.com/office/drawing/2014/main" id="{EFB659A9-4ABF-4CE4-88BF-146EC7A23760}"/>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Oval 10">
            <a:extLst>
              <a:ext uri="{FF2B5EF4-FFF2-40B4-BE49-F238E27FC236}">
                <a16:creationId xmlns:a16="http://schemas.microsoft.com/office/drawing/2014/main" id="{698ABB70-6473-4C26-B0A5-60A30CFB1A7C}"/>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2" name="Straight Connector 11">
            <a:extLst>
              <a:ext uri="{FF2B5EF4-FFF2-40B4-BE49-F238E27FC236}">
                <a16:creationId xmlns:a16="http://schemas.microsoft.com/office/drawing/2014/main" id="{84C52970-F785-47BF-B191-53E7AD08444E}"/>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A2AF45E-2D6C-424A-B8D8-E62617335727}"/>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C969D3C5-284C-4CE1-A52D-2E7BA071E2BB}"/>
              </a:ext>
            </a:extLst>
          </p:cNvPr>
          <p:cNvSpPr>
            <a:spLocks noGrp="1"/>
          </p:cNvSpPr>
          <p:nvPr>
            <p:ph type="sldNum" sz="quarter" idx="10"/>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C3B1284E-DBC3-4851-A36F-AD6BB83CCCCD}" type="slidenum">
              <a:rPr lang="en-US"/>
              <a:pPr>
                <a:defRPr/>
              </a:pPr>
              <a:t>‹#›</a:t>
            </a:fld>
            <a:endParaRPr lang="en-US" dirty="0"/>
          </a:p>
        </p:txBody>
      </p:sp>
    </p:spTree>
    <p:extLst>
      <p:ext uri="{BB962C8B-B14F-4D97-AF65-F5344CB8AC3E}">
        <p14:creationId xmlns:p14="http://schemas.microsoft.com/office/powerpoint/2010/main" val="20118140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EB9AAE2-CBB5-48AE-8C43-0D47E0B3EDC0}"/>
              </a:ext>
            </a:extLst>
          </p:cNvPr>
          <p:cNvGrpSpPr/>
          <p:nvPr userDrawn="1"/>
        </p:nvGrpSpPr>
        <p:grpSpPr>
          <a:xfrm>
            <a:off x="0" y="1770061"/>
            <a:ext cx="12192000" cy="3255962"/>
            <a:chOff x="0" y="1770061"/>
            <a:chExt cx="12192000" cy="3255962"/>
          </a:xfrm>
          <a:solidFill>
            <a:schemeClr val="bg2"/>
          </a:solidFill>
        </p:grpSpPr>
        <p:sp>
          <p:nvSpPr>
            <p:cNvPr id="7" name="Rectangle 6">
              <a:extLst>
                <a:ext uri="{FF2B5EF4-FFF2-40B4-BE49-F238E27FC236}">
                  <a16:creationId xmlns:a16="http://schemas.microsoft.com/office/drawing/2014/main" id="{495AA4B2-AF66-4CBB-A480-9085ADDC50C5}"/>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5C0C5C05-AF14-4193-9FC2-2D37FD3D14F3}"/>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378E2805-23CB-4DC3-A061-00FF60813A52}"/>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3C98C0AB-7AF1-4B2A-AC3D-56F05ABA7222}"/>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D7BDF8A1-CDCE-438C-B9EC-9F455A06FCD5}"/>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Freeform: Shape 25">
            <a:extLst>
              <a:ext uri="{FF2B5EF4-FFF2-40B4-BE49-F238E27FC236}">
                <a16:creationId xmlns:a16="http://schemas.microsoft.com/office/drawing/2014/main" id="{770B83DA-37D0-444F-B844-7C35886E989C}"/>
              </a:ext>
            </a:extLst>
          </p:cNvPr>
          <p:cNvSpPr/>
          <p:nvPr userDrawn="1"/>
        </p:nvSpPr>
        <p:spPr>
          <a:xfrm>
            <a:off x="2387600" y="0"/>
            <a:ext cx="7416800" cy="6858000"/>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3" name="Straight Connector 12">
            <a:extLst>
              <a:ext uri="{FF2B5EF4-FFF2-40B4-BE49-F238E27FC236}">
                <a16:creationId xmlns:a16="http://schemas.microsoft.com/office/drawing/2014/main" id="{621D81BD-2433-4284-8721-FF3E8ABA47A1}"/>
              </a:ext>
            </a:extLst>
          </p:cNvPr>
          <p:cNvCxnSpPr/>
          <p:nvPr userDrawn="1"/>
        </p:nvCxnSpPr>
        <p:spPr>
          <a:xfrm>
            <a:off x="5791200" y="3949700"/>
            <a:ext cx="60960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p:nvPr>
        </p:nvSpPr>
        <p:spPr>
          <a:xfrm>
            <a:off x="2667000" y="0"/>
            <a:ext cx="6858000" cy="6858000"/>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55002804-57E2-4379-9103-073F4D46F016}"/>
              </a:ext>
            </a:extLst>
          </p:cNvPr>
          <p:cNvSpPr>
            <a:spLocks noGrp="1"/>
          </p:cNvSpPr>
          <p:nvPr>
            <p:ph type="ctrTitle"/>
          </p:nvPr>
        </p:nvSpPr>
        <p:spPr>
          <a:xfrm>
            <a:off x="3127248" y="1124712"/>
            <a:ext cx="5943600" cy="2596896"/>
          </a:xfrm>
        </p:spPr>
        <p:txBody>
          <a:bodyPr rtlCol="0" anchor="b" anchorCtr="1">
            <a:noAutofit/>
          </a:bodyPr>
          <a:lstStyle>
            <a:lvl1pPr algn="ctr">
              <a:defRPr lang="en-GB" sz="5400" b="0">
                <a:solidFill>
                  <a:schemeClr val="bg1"/>
                </a:solidFill>
                <a:latin typeface="+mj-lt"/>
              </a:defRPr>
            </a:lvl1pPr>
          </a:lstStyle>
          <a:p>
            <a:pPr lvl="0"/>
            <a:r>
              <a:rPr lang="en-US" noProof="0"/>
              <a:t>Click to edit Master title style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p:nvPr>
        </p:nvSpPr>
        <p:spPr>
          <a:xfrm>
            <a:off x="3584448" y="4315968"/>
            <a:ext cx="5029200" cy="886968"/>
          </a:xfrm>
        </p:spPr>
        <p:txBody>
          <a:bodyPr rtlCol="0">
            <a:noAutofit/>
          </a:bodyPr>
          <a:lstStyle>
            <a:lvl1pPr marL="0" indent="0" algn="ctr">
              <a:buNone/>
              <a:defRPr lang="en-GB" sz="1800" b="1" spc="300" dirty="0">
                <a:solidFill>
                  <a:schemeClr val="bg1"/>
                </a:solidFill>
                <a:latin typeface="+mn-lt"/>
                <a:cs typeface="Arial" panose="020B0604020202020204" pitchFamily="34" charset="0"/>
              </a:defRPr>
            </a:lvl1pPr>
          </a:lstStyle>
          <a:p>
            <a:pPr lvl="0"/>
            <a:r>
              <a:rPr lang="en-US" noProof="0"/>
              <a:t>Click to edit Master subtitle style</a:t>
            </a:r>
          </a:p>
        </p:txBody>
      </p:sp>
      <p:sp>
        <p:nvSpPr>
          <p:cNvPr id="20" name="Text Placeholder 19">
            <a:extLst>
              <a:ext uri="{FF2B5EF4-FFF2-40B4-BE49-F238E27FC236}">
                <a16:creationId xmlns:a16="http://schemas.microsoft.com/office/drawing/2014/main" id="{49085F81-D49A-4915-8EEC-2A1A96AC0B38}"/>
              </a:ext>
            </a:extLst>
          </p:cNvPr>
          <p:cNvSpPr>
            <a:spLocks noGrp="1"/>
          </p:cNvSpPr>
          <p:nvPr>
            <p:ph type="body" sz="quarter" idx="13"/>
          </p:nvPr>
        </p:nvSpPr>
        <p:spPr>
          <a:xfrm>
            <a:off x="4641140" y="5795479"/>
            <a:ext cx="2915816" cy="258532"/>
          </a:xfrm>
        </p:spPr>
        <p:txBody>
          <a:bodyPr rtlCol="0" anchor="ctr" anchorCtr="1">
            <a:spAutoFit/>
          </a:bodyPr>
          <a:lstStyle>
            <a:lvl1pPr marL="0" indent="0">
              <a:buNone/>
              <a:defRPr lang="en-US" sz="1200" b="0" spc="300" smtClean="0">
                <a:solidFill>
                  <a:schemeClr val="bg1"/>
                </a:solidFill>
                <a:latin typeface="+mn-lt"/>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r>
              <a:rPr lang="en-US" noProof="0"/>
              <a:t>Edit Master text styles</a:t>
            </a:r>
          </a:p>
        </p:txBody>
      </p:sp>
    </p:spTree>
    <p:extLst>
      <p:ext uri="{BB962C8B-B14F-4D97-AF65-F5344CB8AC3E}">
        <p14:creationId xmlns:p14="http://schemas.microsoft.com/office/powerpoint/2010/main" val="19077636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B3E17B7-0C23-4245-A087-174F8CAEB6E0}"/>
              </a:ext>
            </a:extLst>
          </p:cNvPr>
          <p:cNvGrpSpPr/>
          <p:nvPr userDrawn="1"/>
        </p:nvGrpSpPr>
        <p:grpSpPr>
          <a:xfrm>
            <a:off x="0" y="0"/>
            <a:ext cx="12192000" cy="4453577"/>
            <a:chOff x="0" y="-277094"/>
            <a:chExt cx="12192000" cy="5876838"/>
          </a:xfrm>
          <a:solidFill>
            <a:schemeClr val="bg2">
              <a:alpha val="25000"/>
            </a:schemeClr>
          </a:solidFill>
        </p:grpSpPr>
        <p:sp>
          <p:nvSpPr>
            <p:cNvPr id="6" name="Rectangle 5">
              <a:extLst>
                <a:ext uri="{FF2B5EF4-FFF2-40B4-BE49-F238E27FC236}">
                  <a16:creationId xmlns:a16="http://schemas.microsoft.com/office/drawing/2014/main" id="{3D016572-647E-4E79-999D-6B0CE60B5F5F}"/>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1A1FE698-BD55-4BC3-B739-CD2AB86AC481}"/>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54FD9223-0BE1-44BC-81F3-AC0F724055E1}"/>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483E6B59-B95B-4420-818A-6C557A0BBFA5}"/>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A6059BEF-E6A4-4AA4-BE46-426366DD69E7}"/>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0757B2AA-3885-47BA-91F6-2150D8B1C1AD}"/>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81781466-D66C-4B3F-B23E-C8050473908B}"/>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3" name="Rectangle 12">
            <a:extLst>
              <a:ext uri="{FF2B5EF4-FFF2-40B4-BE49-F238E27FC236}">
                <a16:creationId xmlns:a16="http://schemas.microsoft.com/office/drawing/2014/main" id="{DCD5524E-6F7A-4A1F-9474-D65CD750A9BA}"/>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Freeform: Shape 26">
            <a:extLst>
              <a:ext uri="{FF2B5EF4-FFF2-40B4-BE49-F238E27FC236}">
                <a16:creationId xmlns:a16="http://schemas.microsoft.com/office/drawing/2014/main" id="{BB7430A8-25D7-479C-88D9-5739137B48A7}"/>
              </a:ext>
            </a:extLst>
          </p:cNvPr>
          <p:cNvSpPr/>
          <p:nvPr/>
        </p:nvSpPr>
        <p:spPr>
          <a:xfrm>
            <a:off x="5322888" y="998538"/>
            <a:ext cx="6869112" cy="5859462"/>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9" name="Picture Placeholder 18">
            <a:extLst>
              <a:ext uri="{FF2B5EF4-FFF2-40B4-BE49-F238E27FC236}">
                <a16:creationId xmlns:a16="http://schemas.microsoft.com/office/drawing/2014/main" id="{4EAA5535-A3DD-490B-B233-9C9B84EECD13}"/>
              </a:ext>
            </a:extLst>
          </p:cNvPr>
          <p:cNvSpPr>
            <a:spLocks noGrp="1"/>
          </p:cNvSpPr>
          <p:nvPr>
            <p:ph type="pic" idx="1"/>
          </p:nvPr>
        </p:nvSpPr>
        <p:spPr>
          <a:xfrm>
            <a:off x="5576326" y="1251145"/>
            <a:ext cx="6615674" cy="5596389"/>
          </a:xfrm>
          <a:custGeom>
            <a:avLst/>
            <a:gdLst>
              <a:gd name="connsiteX0" fmla="*/ 3621727 w 6615674"/>
              <a:gd name="connsiteY0" fmla="*/ 0 h 5596389"/>
              <a:gd name="connsiteX1" fmla="*/ 6416428 w 6615674"/>
              <a:gd name="connsiteY1" fmla="*/ 1317972 h 5596389"/>
              <a:gd name="connsiteX2" fmla="*/ 6615674 w 6615674"/>
              <a:gd name="connsiteY2" fmla="*/ 1584421 h 5596389"/>
              <a:gd name="connsiteX3" fmla="*/ 6615674 w 6615674"/>
              <a:gd name="connsiteY3" fmla="*/ 5596389 h 5596389"/>
              <a:gd name="connsiteX4" fmla="*/ 587989 w 6615674"/>
              <a:gd name="connsiteY4" fmla="*/ 5596389 h 5596389"/>
              <a:gd name="connsiteX5" fmla="*/ 437123 w 6615674"/>
              <a:gd name="connsiteY5" fmla="*/ 5348058 h 5596389"/>
              <a:gd name="connsiteX6" fmla="*/ 0 w 6615674"/>
              <a:gd name="connsiteY6" fmla="*/ 3621727 h 5596389"/>
              <a:gd name="connsiteX7" fmla="*/ 3621727 w 6615674"/>
              <a:gd name="connsiteY7" fmla="*/ 0 h 55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596389">
                <a:moveTo>
                  <a:pt x="3621727" y="0"/>
                </a:moveTo>
                <a:cubicBezTo>
                  <a:pt x="4746854" y="0"/>
                  <a:pt x="5752150" y="513054"/>
                  <a:pt x="6416428" y="1317972"/>
                </a:cubicBezTo>
                <a:lnTo>
                  <a:pt x="6615674" y="1584421"/>
                </a:lnTo>
                <a:lnTo>
                  <a:pt x="6615674" y="5596389"/>
                </a:lnTo>
                <a:lnTo>
                  <a:pt x="587989" y="5596389"/>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lIns="274320" tIns="640080" rtlCol="0" anchor="ctr" anchorCtr="1">
            <a:noAutofit/>
          </a:bodyPr>
          <a:lstStyle>
            <a:lvl1pPr>
              <a:defRPr lang="en-US" sz="1600">
                <a:solidFill>
                  <a:schemeClr val="bg1"/>
                </a:solidFill>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144927"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7" name="Text Placeholder 3">
            <a:extLst>
              <a:ext uri="{FF2B5EF4-FFF2-40B4-BE49-F238E27FC236}">
                <a16:creationId xmlns:a16="http://schemas.microsoft.com/office/drawing/2014/main" id="{F108634F-AB43-4931-97E0-C7125C9FD35A}"/>
              </a:ext>
            </a:extLst>
          </p:cNvPr>
          <p:cNvSpPr>
            <a:spLocks noGrp="1"/>
          </p:cNvSpPr>
          <p:nvPr>
            <p:ph type="body" sz="half" idx="2"/>
          </p:nvPr>
        </p:nvSpPr>
        <p:spPr>
          <a:xfrm>
            <a:off x="640080" y="2489548"/>
            <a:ext cx="4131946" cy="33794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26152074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Image and Two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2440B4A-6639-415D-A9CD-2DF7699E2D4F}"/>
              </a:ext>
            </a:extLst>
          </p:cNvPr>
          <p:cNvGrpSpPr/>
          <p:nvPr userDrawn="1"/>
        </p:nvGrpSpPr>
        <p:grpSpPr>
          <a:xfrm>
            <a:off x="0" y="0"/>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B7DA0A54-EC19-406B-8CE4-49567203C744}"/>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61646BCC-88C2-4EB8-A574-D2E9F75C0FCA}"/>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1439AC9D-9F30-4610-87F1-440DE8CE791E}"/>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ED20AE95-5190-4D59-ACAE-87D951C41698}"/>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B21311E4-B17D-4F4F-84D8-A6AB88691B9C}"/>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A62F13C9-CADA-4CEA-B234-A7EF3B6861E9}"/>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FA29FEF5-430B-42A8-88A9-4DBAE7CBF6B3}"/>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64883327-D0A4-4225-9259-748D5F7D6F44}"/>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37">
            <a:extLst>
              <a:ext uri="{FF2B5EF4-FFF2-40B4-BE49-F238E27FC236}">
                <a16:creationId xmlns:a16="http://schemas.microsoft.com/office/drawing/2014/main" id="{29F9A56A-83B4-421C-8172-00E53AA9D5CB}"/>
              </a:ext>
            </a:extLst>
          </p:cNvPr>
          <p:cNvSpPr/>
          <p:nvPr userDrawn="1"/>
        </p:nvSpPr>
        <p:spPr>
          <a:xfrm>
            <a:off x="0" y="0"/>
            <a:ext cx="4779963" cy="6413500"/>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ABB78A84-D219-4449-B273-B1742BA89791}"/>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69FDC874-93BC-43DA-B697-6F0355C00C8A}"/>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06425B-8CC1-4169-99B0-A2E7269EFD65}"/>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Picture Placeholder 39">
            <a:extLst>
              <a:ext uri="{FF2B5EF4-FFF2-40B4-BE49-F238E27FC236}">
                <a16:creationId xmlns:a16="http://schemas.microsoft.com/office/drawing/2014/main" id="{5588DAC9-9605-47F7-AA27-84E30747CFFD}"/>
              </a:ext>
            </a:extLst>
          </p:cNvPr>
          <p:cNvSpPr>
            <a:spLocks noGrp="1"/>
          </p:cNvSpPr>
          <p:nvPr>
            <p:ph type="pic" sz="quarter" idx="14"/>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19" name="Slide Number Placeholder 13">
            <a:extLst>
              <a:ext uri="{FF2B5EF4-FFF2-40B4-BE49-F238E27FC236}">
                <a16:creationId xmlns:a16="http://schemas.microsoft.com/office/drawing/2014/main" id="{F1E6E177-8E46-49D6-922C-15F68EB9E403}"/>
              </a:ext>
            </a:extLst>
          </p:cNvPr>
          <p:cNvSpPr>
            <a:spLocks noGrp="1"/>
          </p:cNvSpPr>
          <p:nvPr>
            <p:ph type="sldNum" sz="quarter" idx="21"/>
          </p:nvPr>
        </p:nvSpPr>
        <p:spPr>
          <a:xfrm>
            <a:off x="11231563" y="6327775"/>
            <a:ext cx="388937" cy="393700"/>
          </a:xfrm>
        </p:spPr>
        <p:txBody>
          <a:bodyPr lIns="0" rIns="0" anchorCtr="1"/>
          <a:lstStyle>
            <a:lvl1pPr algn="ctr">
              <a:defRPr sz="1000">
                <a:solidFill>
                  <a:srgbClr val="FFFFFF"/>
                </a:solidFill>
                <a:latin typeface="Arial" panose="020B0604020202020204" pitchFamily="34" charset="0"/>
                <a:cs typeface="Arial" panose="020B0604020202020204" pitchFamily="34" charset="0"/>
              </a:defRPr>
            </a:lvl1pPr>
          </a:lstStyle>
          <a:p>
            <a:pPr>
              <a:defRPr/>
            </a:pPr>
            <a:fld id="{CB14070A-D2B7-4421-ABCA-8286135A5334}" type="slidenum">
              <a:rPr lang="en-US"/>
              <a:pPr>
                <a:defRPr/>
              </a:pPr>
              <a:t>‹#›</a:t>
            </a:fld>
            <a:endParaRPr lang="en-US" dirty="0"/>
          </a:p>
        </p:txBody>
      </p:sp>
    </p:spTree>
    <p:extLst>
      <p:ext uri="{BB962C8B-B14F-4D97-AF65-F5344CB8AC3E}">
        <p14:creationId xmlns:p14="http://schemas.microsoft.com/office/powerpoint/2010/main" val="3918493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8D90E-4489-842E-607B-F56423BD4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2CD1A7-12C0-4A94-9E8C-0ABF45EC40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1AFBD33-1D7B-4CD4-C94C-136F6BE2E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723BF6-E179-C359-1919-8431FF09360E}"/>
              </a:ext>
            </a:extLst>
          </p:cNvPr>
          <p:cNvSpPr>
            <a:spLocks noGrp="1"/>
          </p:cNvSpPr>
          <p:nvPr>
            <p:ph type="dt" sz="half" idx="10"/>
          </p:nvPr>
        </p:nvSpPr>
        <p:spPr/>
        <p:txBody>
          <a:bodyPr/>
          <a:lstStyle/>
          <a:p>
            <a:fld id="{DAAC8DD7-508C-482F-AB10-65508E38F5EA}" type="datetimeFigureOut">
              <a:rPr lang="en-US" smtClean="0"/>
              <a:t>22-Sep-25</a:t>
            </a:fld>
            <a:endParaRPr lang="en-US" dirty="0"/>
          </a:p>
        </p:txBody>
      </p:sp>
      <p:sp>
        <p:nvSpPr>
          <p:cNvPr id="6" name="Footer Placeholder 5">
            <a:extLst>
              <a:ext uri="{FF2B5EF4-FFF2-40B4-BE49-F238E27FC236}">
                <a16:creationId xmlns:a16="http://schemas.microsoft.com/office/drawing/2014/main" id="{DB3650F5-D64F-C142-0168-F65A455694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9ADD5D-EEEA-8921-510F-DF98395BEAE6}"/>
              </a:ext>
            </a:extLst>
          </p:cNvPr>
          <p:cNvSpPr>
            <a:spLocks noGrp="1"/>
          </p:cNvSpPr>
          <p:nvPr>
            <p:ph type="sldNum" sz="quarter" idx="12"/>
          </p:nvPr>
        </p:nvSpPr>
        <p:spPr/>
        <p:txBody>
          <a:bodyPr/>
          <a:lstStyle/>
          <a:p>
            <a:fld id="{154D7E47-3C57-41DA-9499-7EE23851C60A}" type="slidenum">
              <a:rPr lang="en-US" smtClean="0"/>
              <a:t>‹#›</a:t>
            </a:fld>
            <a:endParaRPr lang="en-US" dirty="0"/>
          </a:p>
        </p:txBody>
      </p:sp>
    </p:spTree>
    <p:extLst>
      <p:ext uri="{BB962C8B-B14F-4D97-AF65-F5344CB8AC3E}">
        <p14:creationId xmlns:p14="http://schemas.microsoft.com/office/powerpoint/2010/main" val="35837280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Image and Two Content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28C13B5-8685-482A-9CF9-16F13011AEF5}"/>
              </a:ext>
            </a:extLst>
          </p:cNvPr>
          <p:cNvGrpSpPr/>
          <p:nvPr userDrawn="1"/>
        </p:nvGrpSpPr>
        <p:grpSpPr>
          <a:xfrm flipV="1">
            <a:off x="0" y="2404423"/>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B5639948-D0A8-489D-BDC3-00E4FE900D77}"/>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DEE8A14C-54B8-4829-8150-2265176F4E0B}"/>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4A0D62DD-3A9A-4408-A6CD-2CC443C8A702}"/>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B1607192-FAF3-42C7-BDEA-701E16B5B0C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1E60F546-59AE-4E76-9935-2A14A865BBBD}"/>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BD549C15-D14E-4CCA-9652-05DE94C9A94A}"/>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2889C2F6-C144-4866-8074-E6BAA686EF71}"/>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5A710BF3-F0C6-47AB-A4E6-9A64ACCC6E6E}"/>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Freeform: Shape 39">
            <a:extLst>
              <a:ext uri="{FF2B5EF4-FFF2-40B4-BE49-F238E27FC236}">
                <a16:creationId xmlns:a16="http://schemas.microsoft.com/office/drawing/2014/main" id="{AB7E18B1-EC66-487F-A7D0-4FE19786C6A1}"/>
              </a:ext>
            </a:extLst>
          </p:cNvPr>
          <p:cNvSpPr/>
          <p:nvPr/>
        </p:nvSpPr>
        <p:spPr>
          <a:xfrm>
            <a:off x="0" y="0"/>
            <a:ext cx="4779963" cy="6413500"/>
          </a:xfrm>
          <a:custGeom>
            <a:avLst/>
            <a:gdLst>
              <a:gd name="connsiteX0" fmla="*/ 0 w 4779963"/>
              <a:gd name="connsiteY0" fmla="*/ 0 h 6413064"/>
              <a:gd name="connsiteX1" fmla="*/ 3376100 w 4779963"/>
              <a:gd name="connsiteY1" fmla="*/ 0 h 6413064"/>
              <a:gd name="connsiteX2" fmla="*/ 3478394 w 4779963"/>
              <a:gd name="connsiteY2" fmla="*/ 76494 h 6413064"/>
              <a:gd name="connsiteX3" fmla="*/ 4779963 w 4779963"/>
              <a:gd name="connsiteY3" fmla="*/ 2836412 h 6413064"/>
              <a:gd name="connsiteX4" fmla="*/ 1203311 w 4779963"/>
              <a:gd name="connsiteY4" fmla="*/ 6413064 h 6413064"/>
              <a:gd name="connsiteX5" fmla="*/ 139724 w 4779963"/>
              <a:gd name="connsiteY5" fmla="*/ 6252265 h 6413064"/>
              <a:gd name="connsiteX6" fmla="*/ 0 w 4779963"/>
              <a:gd name="connsiteY6" fmla="*/ 6201125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3" h="6413064">
                <a:moveTo>
                  <a:pt x="0" y="0"/>
                </a:moveTo>
                <a:lnTo>
                  <a:pt x="3376100" y="0"/>
                </a:lnTo>
                <a:lnTo>
                  <a:pt x="3478394" y="76494"/>
                </a:lnTo>
                <a:cubicBezTo>
                  <a:pt x="4273295" y="732504"/>
                  <a:pt x="4779963" y="1725289"/>
                  <a:pt x="4779963" y="2836412"/>
                </a:cubicBezTo>
                <a:cubicBezTo>
                  <a:pt x="4779963" y="4811742"/>
                  <a:pt x="3178641" y="6413064"/>
                  <a:pt x="1203311" y="6413064"/>
                </a:cubicBezTo>
                <a:cubicBezTo>
                  <a:pt x="832937" y="6413064"/>
                  <a:pt x="475711" y="6356768"/>
                  <a:pt x="139724" y="6252265"/>
                </a:cubicBezTo>
                <a:lnTo>
                  <a:pt x="0" y="62011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F01D74E3-A3FA-40D7-8EBD-B6F9E397F034}"/>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7" name="Straight Connector 16">
            <a:extLst>
              <a:ext uri="{FF2B5EF4-FFF2-40B4-BE49-F238E27FC236}">
                <a16:creationId xmlns:a16="http://schemas.microsoft.com/office/drawing/2014/main" id="{6DFDA108-1704-4F61-8894-418242C472B4}"/>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18B4D5-FB76-4F6B-A68B-D15BF0FF4FA3}"/>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Picture Placeholder 41">
            <a:extLst>
              <a:ext uri="{FF2B5EF4-FFF2-40B4-BE49-F238E27FC236}">
                <a16:creationId xmlns:a16="http://schemas.microsoft.com/office/drawing/2014/main" id="{48E37E15-2CF4-46CD-A97E-2366CDF20E89}"/>
              </a:ext>
            </a:extLst>
          </p:cNvPr>
          <p:cNvSpPr>
            <a:spLocks noGrp="1"/>
          </p:cNvSpPr>
          <p:nvPr>
            <p:ph type="pic" sz="quarter" idx="14"/>
          </p:nvPr>
        </p:nvSpPr>
        <p:spPr>
          <a:xfrm>
            <a:off x="-2" y="1"/>
            <a:ext cx="4546213" cy="6179312"/>
          </a:xfrm>
          <a:custGeom>
            <a:avLst/>
            <a:gdLst>
              <a:gd name="connsiteX0" fmla="*/ 0 w 4546213"/>
              <a:gd name="connsiteY0" fmla="*/ 0 h 6179312"/>
              <a:gd name="connsiteX1" fmla="*/ 2966307 w 4546213"/>
              <a:gd name="connsiteY1" fmla="*/ 0 h 6179312"/>
              <a:gd name="connsiteX2" fmla="*/ 3072361 w 4546213"/>
              <a:gd name="connsiteY2" fmla="*/ 64429 h 6179312"/>
              <a:gd name="connsiteX3" fmla="*/ 4546213 w 4546213"/>
              <a:gd name="connsiteY3" fmla="*/ 2836413 h 6179312"/>
              <a:gd name="connsiteX4" fmla="*/ 1203314 w 4546213"/>
              <a:gd name="connsiteY4" fmla="*/ 6179312 h 6179312"/>
              <a:gd name="connsiteX5" fmla="*/ 209238 w 4546213"/>
              <a:gd name="connsiteY5" fmla="*/ 6029022 h 6179312"/>
              <a:gd name="connsiteX6" fmla="*/ 0 w 4546213"/>
              <a:gd name="connsiteY6" fmla="*/ 5952440 h 617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3" h="6179312">
                <a:moveTo>
                  <a:pt x="0" y="0"/>
                </a:moveTo>
                <a:lnTo>
                  <a:pt x="2966307" y="0"/>
                </a:lnTo>
                <a:lnTo>
                  <a:pt x="3072361" y="64429"/>
                </a:lnTo>
                <a:cubicBezTo>
                  <a:pt x="3961578" y="665172"/>
                  <a:pt x="4546213" y="1682518"/>
                  <a:pt x="4546213" y="2836413"/>
                </a:cubicBezTo>
                <a:cubicBezTo>
                  <a:pt x="4546213" y="4682645"/>
                  <a:pt x="3049546" y="6179312"/>
                  <a:pt x="1203314" y="6179312"/>
                </a:cubicBezTo>
                <a:cubicBezTo>
                  <a:pt x="857146" y="6179312"/>
                  <a:pt x="523266" y="6126695"/>
                  <a:pt x="209238" y="6029022"/>
                </a:cubicBezTo>
                <a:lnTo>
                  <a:pt x="0" y="5952440"/>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19" name="Slide Number Placeholder 13">
            <a:extLst>
              <a:ext uri="{FF2B5EF4-FFF2-40B4-BE49-F238E27FC236}">
                <a16:creationId xmlns:a16="http://schemas.microsoft.com/office/drawing/2014/main" id="{67515BCF-58BA-40DB-8D49-2FA314EEF18A}"/>
              </a:ext>
            </a:extLst>
          </p:cNvPr>
          <p:cNvSpPr>
            <a:spLocks noGrp="1"/>
          </p:cNvSpPr>
          <p:nvPr>
            <p:ph type="sldNum" sz="quarter" idx="21"/>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B40F9E86-4239-4A40-8A5E-7AEE9A418B76}" type="slidenum">
              <a:rPr lang="en-US"/>
              <a:pPr>
                <a:defRPr/>
              </a:pPr>
              <a:t>‹#›</a:t>
            </a:fld>
            <a:endParaRPr lang="en-US" dirty="0"/>
          </a:p>
        </p:txBody>
      </p:sp>
    </p:spTree>
    <p:extLst>
      <p:ext uri="{BB962C8B-B14F-4D97-AF65-F5344CB8AC3E}">
        <p14:creationId xmlns:p14="http://schemas.microsoft.com/office/powerpoint/2010/main" val="16333246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itle and Imag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9ADDEAE-B6DB-4B9D-9DF6-E2126D784610}"/>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8AD88DDE-5B40-4E99-A241-1EAEE6182600}"/>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Rectangle 5">
              <a:extLst>
                <a:ext uri="{FF2B5EF4-FFF2-40B4-BE49-F238E27FC236}">
                  <a16:creationId xmlns:a16="http://schemas.microsoft.com/office/drawing/2014/main" id="{365CD2D8-E07E-4E65-A4FF-6C002E7F5B95}"/>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E95248BB-F13E-474E-B373-AF47D743FE7E}"/>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5C117BE9-69E3-419F-A8B6-90F39DC2E278}"/>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018035FB-2CFC-4093-87F3-560CCCBB7580}"/>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A5C180A3-21A3-4C7A-B39C-60D505281BA7}"/>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FA30D843-A37F-4E59-BC7B-4BEC3912C820}"/>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ectangle 11">
            <a:extLst>
              <a:ext uri="{FF2B5EF4-FFF2-40B4-BE49-F238E27FC236}">
                <a16:creationId xmlns:a16="http://schemas.microsoft.com/office/drawing/2014/main" id="{2E80AA12-0250-4D6E-BF17-91E27D170667}"/>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Freeform: Shape 37">
            <a:extLst>
              <a:ext uri="{FF2B5EF4-FFF2-40B4-BE49-F238E27FC236}">
                <a16:creationId xmlns:a16="http://schemas.microsoft.com/office/drawing/2014/main" id="{6622254E-7069-4E09-954D-52865653DF5C}"/>
              </a:ext>
            </a:extLst>
          </p:cNvPr>
          <p:cNvSpPr/>
          <p:nvPr userDrawn="1"/>
        </p:nvSpPr>
        <p:spPr>
          <a:xfrm>
            <a:off x="0" y="0"/>
            <a:ext cx="4779963" cy="6413500"/>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4" name="Oval 13">
            <a:extLst>
              <a:ext uri="{FF2B5EF4-FFF2-40B4-BE49-F238E27FC236}">
                <a16:creationId xmlns:a16="http://schemas.microsoft.com/office/drawing/2014/main" id="{4088C2C9-7A27-41B8-96CE-1FFDA281E926}"/>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5" name="Straight Connector 14">
            <a:extLst>
              <a:ext uri="{FF2B5EF4-FFF2-40B4-BE49-F238E27FC236}">
                <a16:creationId xmlns:a16="http://schemas.microsoft.com/office/drawing/2014/main" id="{7DE1871D-6B2F-48D2-B460-3541B97FFCCE}"/>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1540D3-E63F-448A-B2AC-ADF98E739B92}"/>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Picture Placeholder 39">
            <a:extLst>
              <a:ext uri="{FF2B5EF4-FFF2-40B4-BE49-F238E27FC236}">
                <a16:creationId xmlns:a16="http://schemas.microsoft.com/office/drawing/2014/main" id="{5588DAC9-9605-47F7-AA27-84E30747CFFD}"/>
              </a:ext>
            </a:extLst>
          </p:cNvPr>
          <p:cNvSpPr>
            <a:spLocks noGrp="1"/>
          </p:cNvSpPr>
          <p:nvPr>
            <p:ph type="pic" sz="quarter" idx="14"/>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lIns="0" tIns="1097280" rIns="914400"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5215796" y="504419"/>
            <a:ext cx="6404696"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7" name="Slide Number Placeholder 13">
            <a:extLst>
              <a:ext uri="{FF2B5EF4-FFF2-40B4-BE49-F238E27FC236}">
                <a16:creationId xmlns:a16="http://schemas.microsoft.com/office/drawing/2014/main" id="{30E977F2-C0D4-4D56-8E24-3988C34C01F7}"/>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BD64688D-0B3D-4493-9A70-F3E953A4BA7E}" type="slidenum">
              <a:rPr lang="en-US"/>
              <a:pPr>
                <a:defRPr/>
              </a:pPr>
              <a:t>‹#›</a:t>
            </a:fld>
            <a:endParaRPr lang="en-US" dirty="0"/>
          </a:p>
        </p:txBody>
      </p:sp>
    </p:spTree>
    <p:extLst>
      <p:ext uri="{BB962C8B-B14F-4D97-AF65-F5344CB8AC3E}">
        <p14:creationId xmlns:p14="http://schemas.microsoft.com/office/powerpoint/2010/main" val="20111660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81F3E11-CC19-44A2-9D61-2553602EB899}"/>
              </a:ext>
            </a:extLst>
          </p:cNvPr>
          <p:cNvGrpSpPr/>
          <p:nvPr userDrawn="1"/>
        </p:nvGrpSpPr>
        <p:grpSpPr>
          <a:xfrm>
            <a:off x="0" y="0"/>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C0F42084-8C35-45AA-80FA-A3CA1A7C9738}"/>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15601C2D-5F4C-424A-9F18-798A1CFA9EC6}"/>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588B98F9-FA2C-436B-999D-BB1C147493F9}"/>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F4A11AD5-CB2B-466C-B557-87EF198817D6}"/>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D1F92DB6-D3B9-4D27-B69C-06AFBEEBF7A4}"/>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E3C139D0-1494-4E1B-9754-79D5453034FB}"/>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EC6C3337-EC15-4E2C-8B92-5AB76F148138}"/>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B4C86DD6-3CC5-4503-B189-F182BCD619F0}"/>
              </a:ext>
            </a:extLst>
          </p:cNvPr>
          <p:cNvSpPr/>
          <p:nvPr userDrawn="1"/>
        </p:nvSpPr>
        <p:spPr>
          <a:xfrm>
            <a:off x="0" y="0"/>
            <a:ext cx="12192000" cy="6858000"/>
          </a:xfrm>
          <a:prstGeom prst="rect">
            <a:avLst/>
          </a:prstGeom>
          <a:gradFill>
            <a:gsLst>
              <a:gs pos="0">
                <a:schemeClr val="bg1">
                  <a:alpha val="0"/>
                </a:schemeClr>
              </a:gs>
              <a:gs pos="41500">
                <a:srgbClr val="FFFFFF">
                  <a:alpha val="70000"/>
                </a:srgbClr>
              </a:gs>
              <a:gs pos="8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Oval 14">
            <a:extLst>
              <a:ext uri="{FF2B5EF4-FFF2-40B4-BE49-F238E27FC236}">
                <a16:creationId xmlns:a16="http://schemas.microsoft.com/office/drawing/2014/main" id="{2DACA2D2-A70A-4446-8F35-259D45E09DD7}"/>
              </a:ext>
            </a:extLst>
          </p:cNvPr>
          <p:cNvSpPr/>
          <p:nvPr/>
        </p:nvSpPr>
        <p:spPr>
          <a:xfrm>
            <a:off x="6494463" y="106363"/>
            <a:ext cx="5640387" cy="5641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C76F4DAA-7AFA-4EBB-B32A-F3782ACC824C}"/>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8" name="Straight Connector 17">
            <a:extLst>
              <a:ext uri="{FF2B5EF4-FFF2-40B4-BE49-F238E27FC236}">
                <a16:creationId xmlns:a16="http://schemas.microsoft.com/office/drawing/2014/main" id="{4663DFE8-F56D-423F-B38E-1BE6AB392085}"/>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EC69E2-89AE-44FE-902E-62C60F0C5D84}"/>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Picture Placeholder 21">
            <a:extLst>
              <a:ext uri="{FF2B5EF4-FFF2-40B4-BE49-F238E27FC236}">
                <a16:creationId xmlns:a16="http://schemas.microsoft.com/office/drawing/2014/main" id="{394F1CF1-D3A9-4DFB-9554-856AA539DB29}"/>
              </a:ext>
            </a:extLst>
          </p:cNvPr>
          <p:cNvSpPr>
            <a:spLocks noGrp="1"/>
          </p:cNvSpPr>
          <p:nvPr>
            <p:ph type="pic" sz="quarter" idx="14"/>
          </p:nvPr>
        </p:nvSpPr>
        <p:spPr>
          <a:xfrm>
            <a:off x="6706226" y="318876"/>
            <a:ext cx="5221224" cy="5221224"/>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910095"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1" name="Slide Number Placeholder 13">
            <a:extLst>
              <a:ext uri="{FF2B5EF4-FFF2-40B4-BE49-F238E27FC236}">
                <a16:creationId xmlns:a16="http://schemas.microsoft.com/office/drawing/2014/main" id="{CD275D69-F6AF-415E-83B4-D906822B4199}"/>
              </a:ext>
            </a:extLst>
          </p:cNvPr>
          <p:cNvSpPr>
            <a:spLocks noGrp="1"/>
          </p:cNvSpPr>
          <p:nvPr>
            <p:ph type="sldNum" sz="quarter" idx="17"/>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58CD4176-CE8C-4B17-A51F-84C1B85B52A9}" type="slidenum">
              <a:rPr lang="en-US"/>
              <a:pPr>
                <a:defRPr/>
              </a:pPr>
              <a:t>‹#›</a:t>
            </a:fld>
            <a:endParaRPr lang="en-US" dirty="0"/>
          </a:p>
        </p:txBody>
      </p:sp>
    </p:spTree>
    <p:extLst>
      <p:ext uri="{BB962C8B-B14F-4D97-AF65-F5344CB8AC3E}">
        <p14:creationId xmlns:p14="http://schemas.microsoft.com/office/powerpoint/2010/main" val="15034500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8B460B-41C9-4EFE-8915-E656B60845C7}"/>
              </a:ext>
            </a:extLst>
          </p:cNvPr>
          <p:cNvGrpSpPr/>
          <p:nvPr userDrawn="1"/>
        </p:nvGrpSpPr>
        <p:grpSpPr>
          <a:xfrm flipV="1">
            <a:off x="0" y="2404423"/>
            <a:ext cx="12192000" cy="4453577"/>
            <a:chOff x="0" y="-277094"/>
            <a:chExt cx="12192000" cy="5876838"/>
          </a:xfrm>
          <a:solidFill>
            <a:schemeClr val="bg2">
              <a:alpha val="25000"/>
            </a:schemeClr>
          </a:solidFill>
        </p:grpSpPr>
        <p:sp>
          <p:nvSpPr>
            <p:cNvPr id="7" name="Rectangle 6">
              <a:extLst>
                <a:ext uri="{FF2B5EF4-FFF2-40B4-BE49-F238E27FC236}">
                  <a16:creationId xmlns:a16="http://schemas.microsoft.com/office/drawing/2014/main" id="{109CFEA6-D72A-4B36-9B6C-AFC27211B3B0}"/>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64112C3B-9614-4E58-9BC6-C4428780A1BE}"/>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922557EF-89A8-40E3-9A10-CDEF65086F99}"/>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72114B57-D2D2-49AC-85C6-545546B5125F}"/>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4CF0028D-4B8C-4C71-9416-A229A0BF49AD}"/>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2" name="Rectangle 11">
              <a:extLst>
                <a:ext uri="{FF2B5EF4-FFF2-40B4-BE49-F238E27FC236}">
                  <a16:creationId xmlns:a16="http://schemas.microsoft.com/office/drawing/2014/main" id="{0B4F1555-AE63-4F9A-8942-69FE6A3879BB}"/>
                </a:ext>
              </a:extLst>
            </p:cNvPr>
            <p:cNvSpPr/>
            <p:nvPr/>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Rectangle 12">
              <a:extLst>
                <a:ext uri="{FF2B5EF4-FFF2-40B4-BE49-F238E27FC236}">
                  <a16:creationId xmlns:a16="http://schemas.microsoft.com/office/drawing/2014/main" id="{25919A84-187A-483D-91ED-A0C03AD34D0C}"/>
                </a:ext>
              </a:extLst>
            </p:cNvPr>
            <p:cNvSpPr/>
            <p:nvPr/>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4" name="Rectangle 13">
            <a:extLst>
              <a:ext uri="{FF2B5EF4-FFF2-40B4-BE49-F238E27FC236}">
                <a16:creationId xmlns:a16="http://schemas.microsoft.com/office/drawing/2014/main" id="{9364B9C2-5F05-418C-B70C-58EAD44ADC2A}"/>
              </a:ext>
            </a:extLst>
          </p:cNvPr>
          <p:cNvSpPr/>
          <p:nvPr userDrawn="1"/>
        </p:nvSpPr>
        <p:spPr>
          <a:xfrm flipV="1">
            <a:off x="0" y="0"/>
            <a:ext cx="12192000" cy="6858000"/>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5" name="Oval 14">
            <a:extLst>
              <a:ext uri="{FF2B5EF4-FFF2-40B4-BE49-F238E27FC236}">
                <a16:creationId xmlns:a16="http://schemas.microsoft.com/office/drawing/2014/main" id="{4D3FD1E2-E6DA-4064-ADF2-5F5B85EC51CA}"/>
              </a:ext>
            </a:extLst>
          </p:cNvPr>
          <p:cNvSpPr/>
          <p:nvPr/>
        </p:nvSpPr>
        <p:spPr>
          <a:xfrm>
            <a:off x="6494463" y="106363"/>
            <a:ext cx="5640387" cy="5641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6" name="Oval 15">
            <a:extLst>
              <a:ext uri="{FF2B5EF4-FFF2-40B4-BE49-F238E27FC236}">
                <a16:creationId xmlns:a16="http://schemas.microsoft.com/office/drawing/2014/main" id="{8F818C13-98EF-441C-9CB0-4E6A1C50A221}"/>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18" name="Straight Connector 17">
            <a:extLst>
              <a:ext uri="{FF2B5EF4-FFF2-40B4-BE49-F238E27FC236}">
                <a16:creationId xmlns:a16="http://schemas.microsoft.com/office/drawing/2014/main" id="{452C9A7F-BEFC-446D-928D-9BF8C1F416D8}"/>
              </a:ext>
            </a:extLst>
          </p:cNvPr>
          <p:cNvCxnSpPr/>
          <p:nvPr userDrawn="1"/>
        </p:nvCxnSpPr>
        <p:spPr>
          <a:xfrm>
            <a:off x="11107738" y="6294438"/>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0011D1E-C472-43DA-8B80-75EC1437CD88}"/>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Picture Placeholder 21">
            <a:extLst>
              <a:ext uri="{FF2B5EF4-FFF2-40B4-BE49-F238E27FC236}">
                <a16:creationId xmlns:a16="http://schemas.microsoft.com/office/drawing/2014/main" id="{394F1CF1-D3A9-4DFB-9554-856AA539DB29}"/>
              </a:ext>
            </a:extLst>
          </p:cNvPr>
          <p:cNvSpPr>
            <a:spLocks noGrp="1"/>
          </p:cNvSpPr>
          <p:nvPr>
            <p:ph type="pic" sz="quarter" idx="14"/>
          </p:nvPr>
        </p:nvSpPr>
        <p:spPr>
          <a:xfrm>
            <a:off x="6706226" y="318876"/>
            <a:ext cx="5221224" cy="5221224"/>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p:nvPr>
        </p:nvSpPr>
        <p:spPr>
          <a:xfrm>
            <a:off x="640079" y="504419"/>
            <a:ext cx="5910095" cy="1480711"/>
          </a:xfrm>
        </p:spPr>
        <p:txBody>
          <a:bodyPr rtlCol="0" anchor="b">
            <a:noAutofit/>
          </a:bodyPr>
          <a:lstStyle>
            <a:lvl1pPr>
              <a:defRPr lang="en-GB" sz="2400" b="1" dirty="0">
                <a:solidFill>
                  <a:schemeClr val="accent2"/>
                </a:solidFill>
                <a:latin typeface="+mj-lt"/>
                <a:cs typeface="Arial" panose="020B0604020202020204" pitchFamily="34" charset="0"/>
              </a:defRPr>
            </a:lvl1pPr>
          </a:lstStyle>
          <a:p>
            <a:pPr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r>
              <a:rPr lang="en-US" noProof="0"/>
              <a:t>Click to edit Master text styles</a:t>
            </a:r>
          </a:p>
        </p:txBody>
      </p:sp>
      <p:sp>
        <p:nvSpPr>
          <p:cNvPr id="21" name="Slide Number Placeholder 13">
            <a:extLst>
              <a:ext uri="{FF2B5EF4-FFF2-40B4-BE49-F238E27FC236}">
                <a16:creationId xmlns:a16="http://schemas.microsoft.com/office/drawing/2014/main" id="{C1EA9569-2CC5-4B41-B7EF-FEB92A769C2D}"/>
              </a:ext>
            </a:extLst>
          </p:cNvPr>
          <p:cNvSpPr>
            <a:spLocks noGrp="1"/>
          </p:cNvSpPr>
          <p:nvPr>
            <p:ph type="sldNum" sz="quarter" idx="17"/>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0FC3310B-833D-4C0D-A00A-FE408A46D6CC}" type="slidenum">
              <a:rPr lang="en-US"/>
              <a:pPr>
                <a:defRPr/>
              </a:pPr>
              <a:t>‹#›</a:t>
            </a:fld>
            <a:endParaRPr lang="en-US" dirty="0"/>
          </a:p>
        </p:txBody>
      </p:sp>
    </p:spTree>
    <p:extLst>
      <p:ext uri="{BB962C8B-B14F-4D97-AF65-F5344CB8AC3E}">
        <p14:creationId xmlns:p14="http://schemas.microsoft.com/office/powerpoint/2010/main" val="14875339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ection Header with Imi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77E669-F38C-4141-AA09-4A21184FD038}"/>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6" name="Group 5">
            <a:extLst>
              <a:ext uri="{FF2B5EF4-FFF2-40B4-BE49-F238E27FC236}">
                <a16:creationId xmlns:a16="http://schemas.microsoft.com/office/drawing/2014/main" id="{55F05D1A-4B35-4433-9647-98E7B8D5D98F}"/>
              </a:ext>
            </a:extLst>
          </p:cNvPr>
          <p:cNvGrpSpPr/>
          <p:nvPr userDrawn="1"/>
        </p:nvGrpSpPr>
        <p:grpSpPr>
          <a:xfrm>
            <a:off x="0" y="0"/>
            <a:ext cx="12192000" cy="3255962"/>
            <a:chOff x="0" y="1770061"/>
            <a:chExt cx="12192000" cy="3255962"/>
          </a:xfrm>
          <a:solidFill>
            <a:schemeClr val="bg1"/>
          </a:solidFill>
        </p:grpSpPr>
        <p:sp>
          <p:nvSpPr>
            <p:cNvPr id="7" name="Rectangle 6">
              <a:extLst>
                <a:ext uri="{FF2B5EF4-FFF2-40B4-BE49-F238E27FC236}">
                  <a16:creationId xmlns:a16="http://schemas.microsoft.com/office/drawing/2014/main" id="{E22909AA-5E6E-4114-AAFB-EF23F3DBB511}"/>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0CDB22F9-E2F4-4F6F-AFAF-ABEF5DE0E0B0}"/>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A27BDB7D-DB53-4E38-85E9-DAB2D984416E}"/>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1CCEF8E3-0B65-436B-BBE1-B7957AD7016D}"/>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31A26AD8-A9C4-4FC5-9943-8B28E9C3824A}"/>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ight Triangle 11">
            <a:extLst>
              <a:ext uri="{FF2B5EF4-FFF2-40B4-BE49-F238E27FC236}">
                <a16:creationId xmlns:a16="http://schemas.microsoft.com/office/drawing/2014/main" id="{90F85A18-8945-45F2-BE79-CBAAFD757A09}"/>
              </a:ext>
            </a:extLst>
          </p:cNvPr>
          <p:cNvSpPr/>
          <p:nvPr userDrawn="1"/>
        </p:nvSpPr>
        <p:spPr>
          <a:xfrm rot="18900000" flipH="1">
            <a:off x="435769" y="4610894"/>
            <a:ext cx="219075" cy="21748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19B6CFD4-63B2-456F-8AF4-31753B740243}"/>
              </a:ext>
            </a:extLst>
          </p:cNvPr>
          <p:cNvSpPr/>
          <p:nvPr/>
        </p:nvSpPr>
        <p:spPr>
          <a:xfrm>
            <a:off x="6511925" y="131763"/>
            <a:ext cx="5416550" cy="5416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accent2"/>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latin typeface="+mj-lt"/>
                <a:cs typeface="Arial" panose="020B0604020202020204" pitchFamily="34" charset="0"/>
              </a:defRPr>
            </a:lvl1pPr>
          </a:lstStyle>
          <a:p>
            <a:pPr lvl="0"/>
            <a:r>
              <a:rPr lang="en-US" noProof="0"/>
              <a:t>Edit Master text styles</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6715973" y="335810"/>
            <a:ext cx="5010912" cy="5010912"/>
          </a:xfrm>
          <a:prstGeom prst="ellipse">
            <a:avLst/>
          </a:prstGeom>
          <a:pattFill prst="dkUpDiag">
            <a:fgClr>
              <a:schemeClr val="accent3"/>
            </a:fgClr>
            <a:bgClr>
              <a:schemeClr val="accent3">
                <a:lumMod val="75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31845395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06B1AF-522D-4021-B40E-6E2F2B5736DE}"/>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5" name="Group 4">
            <a:extLst>
              <a:ext uri="{FF2B5EF4-FFF2-40B4-BE49-F238E27FC236}">
                <a16:creationId xmlns:a16="http://schemas.microsoft.com/office/drawing/2014/main" id="{E76F5C37-0642-44BB-8006-D89E7C826C32}"/>
              </a:ext>
            </a:extLst>
          </p:cNvPr>
          <p:cNvGrpSpPr/>
          <p:nvPr userDrawn="1"/>
        </p:nvGrpSpPr>
        <p:grpSpPr>
          <a:xfrm>
            <a:off x="0" y="0"/>
            <a:ext cx="12192000" cy="3255962"/>
            <a:chOff x="0" y="1770061"/>
            <a:chExt cx="12192000" cy="3255962"/>
          </a:xfrm>
          <a:solidFill>
            <a:schemeClr val="bg1"/>
          </a:solidFill>
        </p:grpSpPr>
        <p:sp>
          <p:nvSpPr>
            <p:cNvPr id="6" name="Rectangle 5">
              <a:extLst>
                <a:ext uri="{FF2B5EF4-FFF2-40B4-BE49-F238E27FC236}">
                  <a16:creationId xmlns:a16="http://schemas.microsoft.com/office/drawing/2014/main" id="{7118CD85-169A-4A97-BF6E-38B313AF8AD5}"/>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Rectangle 6">
              <a:extLst>
                <a:ext uri="{FF2B5EF4-FFF2-40B4-BE49-F238E27FC236}">
                  <a16:creationId xmlns:a16="http://schemas.microsoft.com/office/drawing/2014/main" id="{1EBB257E-678B-49A4-82B3-E124F9B52EE4}"/>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B98752C9-1F12-4726-9136-4260EE3F28F1}"/>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A3CF6225-E959-4CEB-B287-D4667445EDD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CE7FB777-52C0-4BF8-A829-1A2F21B691EA}"/>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1" name="Right Triangle 10">
            <a:extLst>
              <a:ext uri="{FF2B5EF4-FFF2-40B4-BE49-F238E27FC236}">
                <a16:creationId xmlns:a16="http://schemas.microsoft.com/office/drawing/2014/main" id="{EC5E21E1-04EF-42A3-B1FB-EB15C0CDC2DD}"/>
              </a:ext>
            </a:extLst>
          </p:cNvPr>
          <p:cNvSpPr/>
          <p:nvPr userDrawn="1"/>
        </p:nvSpPr>
        <p:spPr>
          <a:xfrm rot="18900000" flipH="1">
            <a:off x="435769" y="4610894"/>
            <a:ext cx="219075" cy="21748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accent2"/>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latin typeface="+mj-lt"/>
                <a:cs typeface="Arial" panose="020B0604020202020204" pitchFamily="34" charset="0"/>
              </a:defRPr>
            </a:lvl1pPr>
          </a:lstStyle>
          <a:p>
            <a:pPr lvl="0"/>
            <a:r>
              <a:rPr lang="en-US" noProof="0"/>
              <a:t>Edit Master text styles</a:t>
            </a:r>
          </a:p>
        </p:txBody>
      </p:sp>
    </p:spTree>
    <p:extLst>
      <p:ext uri="{BB962C8B-B14F-4D97-AF65-F5344CB8AC3E}">
        <p14:creationId xmlns:p14="http://schemas.microsoft.com/office/powerpoint/2010/main" val="23773417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Section Header with Image 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027F3E-62AC-40A4-B8AB-568A5D0FB898}"/>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nvGrpSpPr>
          <p:cNvPr id="6" name="Group 5">
            <a:extLst>
              <a:ext uri="{FF2B5EF4-FFF2-40B4-BE49-F238E27FC236}">
                <a16:creationId xmlns:a16="http://schemas.microsoft.com/office/drawing/2014/main" id="{895E13F4-2739-4361-90B6-DE5952A7F902}"/>
              </a:ext>
            </a:extLst>
          </p:cNvPr>
          <p:cNvGrpSpPr/>
          <p:nvPr userDrawn="1"/>
        </p:nvGrpSpPr>
        <p:grpSpPr>
          <a:xfrm>
            <a:off x="0" y="0"/>
            <a:ext cx="12192000" cy="3255962"/>
            <a:chOff x="0" y="1770061"/>
            <a:chExt cx="12192000" cy="3255962"/>
          </a:xfrm>
          <a:solidFill>
            <a:schemeClr val="accent3"/>
          </a:solidFill>
        </p:grpSpPr>
        <p:sp>
          <p:nvSpPr>
            <p:cNvPr id="7" name="Rectangle 6">
              <a:extLst>
                <a:ext uri="{FF2B5EF4-FFF2-40B4-BE49-F238E27FC236}">
                  <a16:creationId xmlns:a16="http://schemas.microsoft.com/office/drawing/2014/main" id="{9292FBE5-30D6-4BC5-89E9-3B72E83D1A60}"/>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8" name="Rectangle 7">
              <a:extLst>
                <a:ext uri="{FF2B5EF4-FFF2-40B4-BE49-F238E27FC236}">
                  <a16:creationId xmlns:a16="http://schemas.microsoft.com/office/drawing/2014/main" id="{6903F7FB-4A0A-4DAA-AC7C-1E5AA1923303}"/>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9" name="Rectangle 8">
              <a:extLst>
                <a:ext uri="{FF2B5EF4-FFF2-40B4-BE49-F238E27FC236}">
                  <a16:creationId xmlns:a16="http://schemas.microsoft.com/office/drawing/2014/main" id="{8D0BB738-BC0B-4A1B-9722-D012D6B388BF}"/>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0" name="Rectangle 9">
              <a:extLst>
                <a:ext uri="{FF2B5EF4-FFF2-40B4-BE49-F238E27FC236}">
                  <a16:creationId xmlns:a16="http://schemas.microsoft.com/office/drawing/2014/main" id="{C2BB9368-296E-453D-B5D9-E61AC369835E}"/>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1" name="Rectangle 10">
              <a:extLst>
                <a:ext uri="{FF2B5EF4-FFF2-40B4-BE49-F238E27FC236}">
                  <a16:creationId xmlns:a16="http://schemas.microsoft.com/office/drawing/2014/main" id="{DFACD238-6735-4808-AA94-71FF6A8F9104}"/>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grpSp>
      <p:sp>
        <p:nvSpPr>
          <p:cNvPr id="12" name="Right Triangle 11">
            <a:extLst>
              <a:ext uri="{FF2B5EF4-FFF2-40B4-BE49-F238E27FC236}">
                <a16:creationId xmlns:a16="http://schemas.microsoft.com/office/drawing/2014/main" id="{74CF56E9-1963-4A86-BA50-5751651AD6ED}"/>
              </a:ext>
            </a:extLst>
          </p:cNvPr>
          <p:cNvSpPr/>
          <p:nvPr userDrawn="1"/>
        </p:nvSpPr>
        <p:spPr>
          <a:xfrm rot="18900000" flipH="1">
            <a:off x="435769" y="4610894"/>
            <a:ext cx="219075" cy="21748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13" name="Oval 12">
            <a:extLst>
              <a:ext uri="{FF2B5EF4-FFF2-40B4-BE49-F238E27FC236}">
                <a16:creationId xmlns:a16="http://schemas.microsoft.com/office/drawing/2014/main" id="{3B4EC05A-9B94-44F9-A932-C86E923587CC}"/>
              </a:ext>
            </a:extLst>
          </p:cNvPr>
          <p:cNvSpPr/>
          <p:nvPr/>
        </p:nvSpPr>
        <p:spPr>
          <a:xfrm>
            <a:off x="6511925" y="131763"/>
            <a:ext cx="5416550" cy="5416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831849" y="3387725"/>
            <a:ext cx="5680075" cy="1700866"/>
          </a:xfrm>
        </p:spPr>
        <p:txBody>
          <a:bodyPr rtlCol="0" anchor="b">
            <a:noAutofit/>
          </a:bodyPr>
          <a:lstStyle>
            <a:lvl1pPr>
              <a:defRPr lang="en-GB" sz="4600" b="1" spc="-150">
                <a:solidFill>
                  <a:schemeClr val="bg1"/>
                </a:solidFill>
                <a:latin typeface="+mj-lt"/>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FD4FDF2-DE4E-4F8D-98CE-1DD90825B0A4}"/>
              </a:ext>
            </a:extLst>
          </p:cNvPr>
          <p:cNvSpPr>
            <a:spLocks noGrp="1"/>
          </p:cNvSpPr>
          <p:nvPr>
            <p:ph type="body" idx="1"/>
          </p:nvPr>
        </p:nvSpPr>
        <p:spPr>
          <a:xfrm>
            <a:off x="831849" y="5164364"/>
            <a:ext cx="5680075" cy="1078588"/>
          </a:xfrm>
        </p:spPr>
        <p:txBody>
          <a:bodyPr rtlCol="0">
            <a:noAutofit/>
          </a:bodyPr>
          <a:lstStyle>
            <a:lvl1pPr marL="0" indent="0">
              <a:buNone/>
              <a:defRPr lang="en-US" sz="1600" spc="300" dirty="0">
                <a:solidFill>
                  <a:schemeClr val="bg1"/>
                </a:solidFill>
                <a:latin typeface="+mj-lt"/>
                <a:cs typeface="Arial" panose="020B0604020202020204" pitchFamily="34" charset="0"/>
              </a:defRPr>
            </a:lvl1pPr>
          </a:lstStyle>
          <a:p>
            <a:pPr lvl="0"/>
            <a:r>
              <a:rPr lang="en-US" noProof="0"/>
              <a:t>Edit Master text styles</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6715973" y="335810"/>
            <a:ext cx="5010912" cy="5010912"/>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24320716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EE7A0-1D71-4AE9-A7A8-91F84FED27F7}"/>
              </a:ext>
            </a:extLst>
          </p:cNvPr>
          <p:cNvSpPr>
            <a:spLocks noGrp="1"/>
          </p:cNvSpPr>
          <p:nvPr>
            <p:ph type="title"/>
          </p:nvPr>
        </p:nvSpPr>
        <p:spPr>
          <a:xfrm>
            <a:off x="640079" y="500492"/>
            <a:ext cx="10980413" cy="493421"/>
          </a:xfrm>
        </p:spPr>
        <p:txBody>
          <a:bodyPr/>
          <a:lstStyle/>
          <a:p>
            <a:r>
              <a:rPr lang="en-US" noProof="0"/>
              <a:t>Click to edit Master title style</a:t>
            </a:r>
          </a:p>
        </p:txBody>
      </p:sp>
      <p:sp>
        <p:nvSpPr>
          <p:cNvPr id="3" name="Slide Number Placeholder 4">
            <a:extLst>
              <a:ext uri="{FF2B5EF4-FFF2-40B4-BE49-F238E27FC236}">
                <a16:creationId xmlns:a16="http://schemas.microsoft.com/office/drawing/2014/main" id="{32F532F9-7A1E-4572-96BB-97FC5ACD0274}"/>
              </a:ext>
            </a:extLst>
          </p:cNvPr>
          <p:cNvSpPr>
            <a:spLocks noGrp="1"/>
          </p:cNvSpPr>
          <p:nvPr>
            <p:ph type="sldNum" sz="quarter" idx="10"/>
          </p:nvPr>
        </p:nvSpPr>
        <p:spPr/>
        <p:txBody>
          <a:bodyPr/>
          <a:lstStyle>
            <a:lvl1pPr>
              <a:defRPr>
                <a:solidFill>
                  <a:srgbClr val="FFFFFF"/>
                </a:solidFill>
              </a:defRPr>
            </a:lvl1pPr>
          </a:lstStyle>
          <a:p>
            <a:pPr>
              <a:defRPr/>
            </a:pPr>
            <a:fld id="{4CA5C86B-4DEE-410B-86B6-60768D8750E7}" type="slidenum">
              <a:rPr lang="en-US"/>
              <a:pPr>
                <a:defRPr/>
              </a:pPr>
              <a:t>‹#›</a:t>
            </a:fld>
            <a:endParaRPr lang="en-US" dirty="0"/>
          </a:p>
        </p:txBody>
      </p:sp>
    </p:spTree>
    <p:extLst>
      <p:ext uri="{BB962C8B-B14F-4D97-AF65-F5344CB8AC3E}">
        <p14:creationId xmlns:p14="http://schemas.microsoft.com/office/powerpoint/2010/main" val="18785506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Quote Slide 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BABBC-EABD-432E-94DA-516D8E0C327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1">
            <a:extLst>
              <a:ext uri="{FF2B5EF4-FFF2-40B4-BE49-F238E27FC236}">
                <a16:creationId xmlns:a16="http://schemas.microsoft.com/office/drawing/2014/main" id="{815D89F7-204C-4061-A952-AB1B211C4B76}"/>
              </a:ext>
            </a:extLst>
          </p:cNvPr>
          <p:cNvSpPr/>
          <p:nvPr userDrawn="1"/>
        </p:nvSpPr>
        <p:spPr>
          <a:xfrm rot="19800000">
            <a:off x="-1368425" y="-966788"/>
            <a:ext cx="8281988" cy="3255963"/>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Oval 5">
            <a:extLst>
              <a:ext uri="{FF2B5EF4-FFF2-40B4-BE49-F238E27FC236}">
                <a16:creationId xmlns:a16="http://schemas.microsoft.com/office/drawing/2014/main" id="{FD792FD7-1F1F-4C74-8598-609F3717395D}"/>
              </a:ext>
            </a:extLst>
          </p:cNvPr>
          <p:cNvSpPr/>
          <p:nvPr userDrawn="1"/>
        </p:nvSpPr>
        <p:spPr>
          <a:xfrm>
            <a:off x="423863" y="1400175"/>
            <a:ext cx="3698875" cy="3698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CB85E0D1-6404-4CB8-A8B6-9AA1C258C9EE}"/>
              </a:ext>
            </a:extLst>
          </p:cNvPr>
          <p:cNvSpPr txBox="1">
            <a:spLocks/>
          </p:cNvSpPr>
          <p:nvPr userDrawn="1"/>
        </p:nvSpPr>
        <p:spPr bwMode="auto">
          <a:xfrm>
            <a:off x="4411663" y="1924050"/>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FFFFFF"/>
                </a:solidFill>
              </a:rPr>
              <a:t>“</a:t>
            </a:r>
          </a:p>
        </p:txBody>
      </p:sp>
      <p:sp>
        <p:nvSpPr>
          <p:cNvPr id="8" name="Oval 7">
            <a:extLst>
              <a:ext uri="{FF2B5EF4-FFF2-40B4-BE49-F238E27FC236}">
                <a16:creationId xmlns:a16="http://schemas.microsoft.com/office/drawing/2014/main" id="{8AC20085-DD98-431D-8028-9596F7E0E6C7}"/>
              </a:ext>
            </a:extLst>
          </p:cNvPr>
          <p:cNvSpPr/>
          <p:nvPr userDrawn="1"/>
        </p:nvSpPr>
        <p:spPr>
          <a:xfrm>
            <a:off x="11231563" y="6327775"/>
            <a:ext cx="388937" cy="39052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2CFD6E5B-65F2-4E88-A542-3A6BD394B040}"/>
              </a:ext>
            </a:extLst>
          </p:cNvPr>
          <p:cNvCxnSpPr/>
          <p:nvPr userDrawn="1"/>
        </p:nvCxnSpPr>
        <p:spPr>
          <a:xfrm>
            <a:off x="11107738" y="6294438"/>
            <a:ext cx="0" cy="4572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E169F1-D639-4CCB-9806-383C031CA3BD}"/>
              </a:ext>
            </a:extLst>
          </p:cNvPr>
          <p:cNvCxnSpPr/>
          <p:nvPr userDrawn="1"/>
        </p:nvCxnSpPr>
        <p:spPr>
          <a:xfrm>
            <a:off x="0" y="6523038"/>
            <a:ext cx="111093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5124562" y="2409371"/>
            <a:ext cx="6354526" cy="3577863"/>
          </a:xfrm>
        </p:spPr>
        <p:txBody>
          <a:bodyPr rtlCol="0" anchor="t">
            <a:noAutofit/>
          </a:bodyPr>
          <a:lstStyle>
            <a:lvl1pPr>
              <a:lnSpc>
                <a:spcPct val="100000"/>
              </a:lnSpc>
              <a:defRPr lang="en-GB" sz="3200" b="1" spc="0">
                <a:solidFill>
                  <a:schemeClr val="bg1"/>
                </a:solidFill>
                <a:latin typeface="+mj-lt"/>
              </a:defRPr>
            </a:lvl1pPr>
          </a:lstStyle>
          <a:p>
            <a:pPr lvl="0"/>
            <a:r>
              <a:rPr lang="en-US" noProof="0"/>
              <a:t>Click to edit Master title style</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562502" y="1539126"/>
            <a:ext cx="3421745" cy="3421745"/>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8D56A876-5DFD-4475-8ADA-79B7FFE46326}"/>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ED1AFA72-DAAA-4CAB-996A-3A58882E58BF}" type="slidenum">
              <a:rPr lang="en-US"/>
              <a:pPr>
                <a:defRPr/>
              </a:pPr>
              <a:t>‹#›</a:t>
            </a:fld>
            <a:endParaRPr lang="en-US" dirty="0"/>
          </a:p>
        </p:txBody>
      </p:sp>
    </p:spTree>
    <p:extLst>
      <p:ext uri="{BB962C8B-B14F-4D97-AF65-F5344CB8AC3E}">
        <p14:creationId xmlns:p14="http://schemas.microsoft.com/office/powerpoint/2010/main" val="14916799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Quote Slide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BB5B32-7266-49A4-AB45-79EE62A94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5" name="Freeform: Shape 21">
            <a:extLst>
              <a:ext uri="{FF2B5EF4-FFF2-40B4-BE49-F238E27FC236}">
                <a16:creationId xmlns:a16="http://schemas.microsoft.com/office/drawing/2014/main" id="{BB94FB5C-D8CD-42B7-AABD-2FF93E23F104}"/>
              </a:ext>
            </a:extLst>
          </p:cNvPr>
          <p:cNvSpPr/>
          <p:nvPr userDrawn="1"/>
        </p:nvSpPr>
        <p:spPr>
          <a:xfrm rot="19800000">
            <a:off x="-1368425" y="-966788"/>
            <a:ext cx="8281988" cy="3255963"/>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6" name="Oval 5">
            <a:extLst>
              <a:ext uri="{FF2B5EF4-FFF2-40B4-BE49-F238E27FC236}">
                <a16:creationId xmlns:a16="http://schemas.microsoft.com/office/drawing/2014/main" id="{3D5908D9-962E-4D5C-8168-8616F211A8D7}"/>
              </a:ext>
            </a:extLst>
          </p:cNvPr>
          <p:cNvSpPr/>
          <p:nvPr userDrawn="1"/>
        </p:nvSpPr>
        <p:spPr>
          <a:xfrm>
            <a:off x="423863" y="1400175"/>
            <a:ext cx="3698875" cy="3698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sp>
        <p:nvSpPr>
          <p:cNvPr id="7" name="Text Placeholder 2">
            <a:extLst>
              <a:ext uri="{FF2B5EF4-FFF2-40B4-BE49-F238E27FC236}">
                <a16:creationId xmlns:a16="http://schemas.microsoft.com/office/drawing/2014/main" id="{EC3887FF-4123-4C3E-B9B0-598689D8404F}"/>
              </a:ext>
            </a:extLst>
          </p:cNvPr>
          <p:cNvSpPr txBox="1">
            <a:spLocks/>
          </p:cNvSpPr>
          <p:nvPr userDrawn="1"/>
        </p:nvSpPr>
        <p:spPr bwMode="auto">
          <a:xfrm>
            <a:off x="4411663" y="1924050"/>
            <a:ext cx="800100" cy="1504950"/>
          </a:xfrm>
          <a:prstGeom prst="rect">
            <a:avLst/>
          </a:prstGeom>
          <a:noFill/>
        </p:spPr>
        <p:txBody>
          <a:bodyPr anchor="ct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buClr>
                <a:srgbClr val="44546A"/>
              </a:buClr>
              <a:defRPr/>
            </a:pPr>
            <a:r>
              <a:rPr sz="9600" i="0" dirty="0">
                <a:solidFill>
                  <a:srgbClr val="44546A"/>
                </a:solidFill>
              </a:rPr>
              <a:t>“</a:t>
            </a:r>
          </a:p>
        </p:txBody>
      </p:sp>
      <p:sp>
        <p:nvSpPr>
          <p:cNvPr id="8" name="Oval 7">
            <a:extLst>
              <a:ext uri="{FF2B5EF4-FFF2-40B4-BE49-F238E27FC236}">
                <a16:creationId xmlns:a16="http://schemas.microsoft.com/office/drawing/2014/main" id="{78A578B3-2786-4950-9A34-27F88BA4D966}"/>
              </a:ext>
            </a:extLst>
          </p:cNvPr>
          <p:cNvSpPr/>
          <p:nvPr userDrawn="1"/>
        </p:nvSpPr>
        <p:spPr>
          <a:xfrm>
            <a:off x="11231563" y="6327775"/>
            <a:ext cx="388937" cy="390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dirty="0">
              <a:solidFill>
                <a:srgbClr val="FFFFFF"/>
              </a:solidFill>
            </a:endParaRPr>
          </a:p>
        </p:txBody>
      </p:sp>
      <p:cxnSp>
        <p:nvCxnSpPr>
          <p:cNvPr id="9" name="Straight Connector 8">
            <a:extLst>
              <a:ext uri="{FF2B5EF4-FFF2-40B4-BE49-F238E27FC236}">
                <a16:creationId xmlns:a16="http://schemas.microsoft.com/office/drawing/2014/main" id="{CC698D4E-3CCE-434D-9FFD-040CDCF608BD}"/>
              </a:ext>
            </a:extLst>
          </p:cNvPr>
          <p:cNvCxnSpPr/>
          <p:nvPr userDrawn="1"/>
        </p:nvCxnSpPr>
        <p:spPr>
          <a:xfrm>
            <a:off x="11107738" y="6294438"/>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D88A1D8-4573-4EED-A119-9C58D1ED6CD2}"/>
              </a:ext>
            </a:extLst>
          </p:cNvPr>
          <p:cNvCxnSpPr/>
          <p:nvPr userDrawn="1"/>
        </p:nvCxnSpPr>
        <p:spPr>
          <a:xfrm>
            <a:off x="0" y="6523038"/>
            <a:ext cx="111093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E30369-1DF2-4ABA-B24A-6BFD5F61E22A}"/>
              </a:ext>
            </a:extLst>
          </p:cNvPr>
          <p:cNvSpPr>
            <a:spLocks noGrp="1"/>
          </p:cNvSpPr>
          <p:nvPr>
            <p:ph type="title"/>
          </p:nvPr>
        </p:nvSpPr>
        <p:spPr>
          <a:xfrm>
            <a:off x="5124562" y="2409371"/>
            <a:ext cx="6354526" cy="3577863"/>
          </a:xfrm>
        </p:spPr>
        <p:txBody>
          <a:bodyPr rtlCol="0" anchor="t">
            <a:noAutofit/>
          </a:bodyPr>
          <a:lstStyle>
            <a:lvl1pPr>
              <a:lnSpc>
                <a:spcPct val="100000"/>
              </a:lnSpc>
              <a:defRPr lang="en-GB" sz="3200" b="1" spc="0">
                <a:solidFill>
                  <a:schemeClr val="tx2"/>
                </a:solidFill>
                <a:latin typeface="+mj-lt"/>
              </a:defRPr>
            </a:lvl1pPr>
          </a:lstStyle>
          <a:p>
            <a:pPr lvl="0"/>
            <a:r>
              <a:rPr lang="en-US" noProof="0"/>
              <a:t>Click to edit Master title style</a:t>
            </a:r>
          </a:p>
        </p:txBody>
      </p:sp>
      <p:sp>
        <p:nvSpPr>
          <p:cNvPr id="20" name="Picture Placeholder 21">
            <a:extLst>
              <a:ext uri="{FF2B5EF4-FFF2-40B4-BE49-F238E27FC236}">
                <a16:creationId xmlns:a16="http://schemas.microsoft.com/office/drawing/2014/main" id="{FF97C0E2-E15D-4EB9-9FF8-CB859892B95B}"/>
              </a:ext>
            </a:extLst>
          </p:cNvPr>
          <p:cNvSpPr>
            <a:spLocks noGrp="1"/>
          </p:cNvSpPr>
          <p:nvPr>
            <p:ph type="pic" sz="quarter" idx="14"/>
          </p:nvPr>
        </p:nvSpPr>
        <p:spPr>
          <a:xfrm>
            <a:off x="562502" y="1539126"/>
            <a:ext cx="3421745" cy="3421745"/>
          </a:xfrm>
          <a:prstGeom prst="ellipse">
            <a:avLst/>
          </a:prstGeom>
          <a:pattFill prst="dkUpDiag">
            <a:fgClr>
              <a:schemeClr val="accent3"/>
            </a:fgClr>
            <a:bgClr>
              <a:schemeClr val="accent3">
                <a:lumMod val="50000"/>
              </a:schemeClr>
            </a:bgClr>
          </a:pattFill>
        </p:spPr>
        <p:txBody>
          <a:bodyPr rtlCol="0" anchorCtr="1">
            <a:noAutofit/>
          </a:bodyPr>
          <a:lstStyle>
            <a:lvl1pPr>
              <a:defRPr lang="en-GB" sz="1600" dirty="0">
                <a:solidFill>
                  <a:schemeClr val="bg1"/>
                </a:solidFill>
                <a:latin typeface="+mn-lt"/>
                <a:cs typeface="Arial" panose="020B0604020202020204" pitchFamily="34" charset="0"/>
              </a:defRPr>
            </a:lvl1pPr>
          </a:lstStyle>
          <a:p>
            <a:pPr lvl="0"/>
            <a:r>
              <a:rPr lang="en-US" noProof="0" dirty="0"/>
              <a:t>Click icon to add picture</a:t>
            </a:r>
          </a:p>
        </p:txBody>
      </p:sp>
      <p:sp>
        <p:nvSpPr>
          <p:cNvPr id="11" name="Slide Number Placeholder 13">
            <a:extLst>
              <a:ext uri="{FF2B5EF4-FFF2-40B4-BE49-F238E27FC236}">
                <a16:creationId xmlns:a16="http://schemas.microsoft.com/office/drawing/2014/main" id="{F7AD96B3-E8F8-4D7B-B178-987FA8977539}"/>
              </a:ext>
            </a:extLst>
          </p:cNvPr>
          <p:cNvSpPr>
            <a:spLocks noGrp="1"/>
          </p:cNvSpPr>
          <p:nvPr>
            <p:ph type="sldNum" sz="quarter" idx="15"/>
          </p:nvPr>
        </p:nvSpPr>
        <p:spPr>
          <a:xfrm>
            <a:off x="11231563" y="6327775"/>
            <a:ext cx="388937" cy="393700"/>
          </a:xfrm>
        </p:spPr>
        <p:txBody>
          <a:bodyPr lIns="0" rIns="0" anchorCtr="1"/>
          <a:lstStyle>
            <a:lvl1pPr algn="ctr">
              <a:defRPr sz="1000">
                <a:solidFill>
                  <a:srgbClr val="FFFFFF"/>
                </a:solidFill>
                <a:latin typeface="+mn-lt"/>
                <a:cs typeface="Arial" panose="020B0604020202020204" pitchFamily="34" charset="0"/>
              </a:defRPr>
            </a:lvl1pPr>
          </a:lstStyle>
          <a:p>
            <a:pPr>
              <a:defRPr/>
            </a:pPr>
            <a:fld id="{49886130-181B-4A44-BCC6-7F629C4DF3F5}" type="slidenum">
              <a:rPr lang="en-US"/>
              <a:pPr>
                <a:defRPr/>
              </a:pPr>
              <a:t>‹#›</a:t>
            </a:fld>
            <a:endParaRPr lang="en-US" dirty="0"/>
          </a:p>
        </p:txBody>
      </p:sp>
    </p:spTree>
    <p:extLst>
      <p:ext uri="{BB962C8B-B14F-4D97-AF65-F5344CB8AC3E}">
        <p14:creationId xmlns:p14="http://schemas.microsoft.com/office/powerpoint/2010/main" val="2158383202"/>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slideLayout" Target="../slideLayouts/slideLayout15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theme" Target="../theme/theme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6" Type="http://schemas.openxmlformats.org/officeDocument/2006/relationships/theme" Target="../theme/theme2.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7DC409-EE83-7706-8B1C-4CFE64A989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F62831-34E5-7B22-AD1C-4F8F20EAE6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DF1A1-F219-40FA-32E0-46FC8A8454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AC8DD7-508C-482F-AB10-65508E38F5EA}" type="datetimeFigureOut">
              <a:rPr lang="en-US" smtClean="0"/>
              <a:t>22-Sep-25</a:t>
            </a:fld>
            <a:endParaRPr lang="en-US" dirty="0"/>
          </a:p>
        </p:txBody>
      </p:sp>
      <p:sp>
        <p:nvSpPr>
          <p:cNvPr id="5" name="Footer Placeholder 4">
            <a:extLst>
              <a:ext uri="{FF2B5EF4-FFF2-40B4-BE49-F238E27FC236}">
                <a16:creationId xmlns:a16="http://schemas.microsoft.com/office/drawing/2014/main" id="{92058202-6FF0-2255-181F-53831ECC8D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433F0ECA-C61E-466D-7C1D-4D5AAB49A5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54D7E47-3C57-41DA-9499-7EE23851C60A}" type="slidenum">
              <a:rPr lang="en-US" smtClean="0"/>
              <a:t>‹#›</a:t>
            </a:fld>
            <a:endParaRPr lang="en-US" dirty="0"/>
          </a:p>
        </p:txBody>
      </p:sp>
    </p:spTree>
    <p:extLst>
      <p:ext uri="{BB962C8B-B14F-4D97-AF65-F5344CB8AC3E}">
        <p14:creationId xmlns:p14="http://schemas.microsoft.com/office/powerpoint/2010/main" val="151594237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 id="2147483749" r:id="rId43"/>
    <p:sldLayoutId id="2147483750" r:id="rId44"/>
    <p:sldLayoutId id="2147483751" r:id="rId45"/>
    <p:sldLayoutId id="2147483752" r:id="rId46"/>
    <p:sldLayoutId id="2147483753" r:id="rId47"/>
    <p:sldLayoutId id="2147483754" r:id="rId48"/>
    <p:sldLayoutId id="2147483755" r:id="rId49"/>
    <p:sldLayoutId id="2147483756" r:id="rId50"/>
    <p:sldLayoutId id="2147483757" r:id="rId51"/>
    <p:sldLayoutId id="2147483758" r:id="rId52"/>
    <p:sldLayoutId id="2147483759" r:id="rId53"/>
    <p:sldLayoutId id="2147483760" r:id="rId54"/>
    <p:sldLayoutId id="2147483761" r:id="rId55"/>
    <p:sldLayoutId id="2147483762" r:id="rId56"/>
    <p:sldLayoutId id="2147483763" r:id="rId57"/>
    <p:sldLayoutId id="2147483764" r:id="rId58"/>
    <p:sldLayoutId id="2147483765" r:id="rId59"/>
    <p:sldLayoutId id="2147483766" r:id="rId60"/>
    <p:sldLayoutId id="2147483767" r:id="rId61"/>
    <p:sldLayoutId id="2147483768" r:id="rId62"/>
    <p:sldLayoutId id="2147483769" r:id="rId63"/>
    <p:sldLayoutId id="2147483770" r:id="rId64"/>
    <p:sldLayoutId id="2147483771" r:id="rId65"/>
    <p:sldLayoutId id="2147483772" r:id="rId66"/>
    <p:sldLayoutId id="2147483773" r:id="rId67"/>
    <p:sldLayoutId id="2147483774" r:id="rId68"/>
    <p:sldLayoutId id="2147483775" r:id="rId69"/>
    <p:sldLayoutId id="2147483776" r:id="rId70"/>
    <p:sldLayoutId id="2147483777" r:id="rId71"/>
    <p:sldLayoutId id="2147483778" r:id="rId72"/>
    <p:sldLayoutId id="2147483779" r:id="rId73"/>
    <p:sldLayoutId id="2147483780" r:id="rId74"/>
    <p:sldLayoutId id="2147483781" r:id="rId75"/>
    <p:sldLayoutId id="2147483782" r:id="rId76"/>
    <p:sldLayoutId id="2147483783" r:id="rId77"/>
    <p:sldLayoutId id="2147483784" r:id="rId78"/>
    <p:sldLayoutId id="2147483785" r:id="rId79"/>
    <p:sldLayoutId id="2147483786" r:id="rId80"/>
    <p:sldLayoutId id="2147483787" r:id="rId81"/>
    <p:sldLayoutId id="2147483788" r:id="rId82"/>
    <p:sldLayoutId id="2147483789" r:id="rId83"/>
    <p:sldLayoutId id="2147483790" r:id="rId84"/>
    <p:sldLayoutId id="2147483791" r:id="rId85"/>
    <p:sldLayoutId id="2147483792" r:id="rId86"/>
    <p:sldLayoutId id="2147483793" r:id="rId87"/>
    <p:sldLayoutId id="2147483794" r:id="rId88"/>
    <p:sldLayoutId id="2147483795" r:id="rId89"/>
    <p:sldLayoutId id="2147483796" r:id="rId90"/>
    <p:sldLayoutId id="2147483797" r:id="rId91"/>
    <p:sldLayoutId id="2147483798" r:id="rId92"/>
    <p:sldLayoutId id="2147483799" r:id="rId93"/>
    <p:sldLayoutId id="2147483800" r:id="rId94"/>
    <p:sldLayoutId id="2147483801" r:id="rId95"/>
    <p:sldLayoutId id="2147483802" r:id="rId96"/>
    <p:sldLayoutId id="2147483803" r:id="rId97"/>
    <p:sldLayoutId id="2147483804" r:id="rId98"/>
    <p:sldLayoutId id="2147483805" r:id="rId99"/>
    <p:sldLayoutId id="2147483806" r:id="rId100"/>
    <p:sldLayoutId id="2147483807" r:id="rId101"/>
    <p:sldLayoutId id="2147483808" r:id="rId102"/>
    <p:sldLayoutId id="2147483809" r:id="rId103"/>
    <p:sldLayoutId id="2147483810" r:id="rId104"/>
    <p:sldLayoutId id="2147483811" r:id="rId105"/>
    <p:sldLayoutId id="2147483812" r:id="rId106"/>
    <p:sldLayoutId id="2147483813" r:id="rId107"/>
    <p:sldLayoutId id="2147483814" r:id="rId108"/>
    <p:sldLayoutId id="2147483815" r:id="rId109"/>
    <p:sldLayoutId id="2147483816" r:id="rId110"/>
    <p:sldLayoutId id="2147483817" r:id="rId111"/>
    <p:sldLayoutId id="2147483818" r:id="rId112"/>
    <p:sldLayoutId id="2147483819" r:id="rId113"/>
    <p:sldLayoutId id="2147483820" r:id="rId114"/>
    <p:sldLayoutId id="2147483821" r:id="rId115"/>
    <p:sldLayoutId id="2147483822" r:id="rId116"/>
    <p:sldLayoutId id="2147483823" r:id="rId117"/>
    <p:sldLayoutId id="2147483824" r:id="rId118"/>
    <p:sldLayoutId id="2147483825" r:id="rId119"/>
    <p:sldLayoutId id="2147483826" r:id="rId120"/>
    <p:sldLayoutId id="2147483827" r:id="rId121"/>
    <p:sldLayoutId id="2147483828" r:id="rId122"/>
    <p:sldLayoutId id="2147483829" r:id="rId123"/>
    <p:sldLayoutId id="2147483830" r:id="rId124"/>
    <p:sldLayoutId id="2147483831" r:id="rId125"/>
    <p:sldLayoutId id="2147483832" r:id="rId126"/>
    <p:sldLayoutId id="2147483833" r:id="rId127"/>
    <p:sldLayoutId id="2147483834" r:id="rId128"/>
    <p:sldLayoutId id="2147483835" r:id="rId129"/>
    <p:sldLayoutId id="2147483836" r:id="rId130"/>
    <p:sldLayoutId id="2147483837" r:id="rId131"/>
    <p:sldLayoutId id="2147483838" r:id="rId132"/>
    <p:sldLayoutId id="2147483839" r:id="rId133"/>
    <p:sldLayoutId id="2147483840" r:id="rId134"/>
    <p:sldLayoutId id="2147483841" r:id="rId135"/>
    <p:sldLayoutId id="2147483842" r:id="rId136"/>
    <p:sldLayoutId id="2147483843" r:id="rId137"/>
    <p:sldLayoutId id="2147483844" r:id="rId138"/>
    <p:sldLayoutId id="2147483845" r:id="rId139"/>
    <p:sldLayoutId id="2147483846" r:id="rId140"/>
    <p:sldLayoutId id="2147483847" r:id="rId141"/>
    <p:sldLayoutId id="2147483848" r:id="rId142"/>
    <p:sldLayoutId id="2147483849" r:id="rId143"/>
    <p:sldLayoutId id="2147483850" r:id="rId144"/>
    <p:sldLayoutId id="2147483851" r:id="rId145"/>
    <p:sldLayoutId id="2147483852" r:id="rId146"/>
    <p:sldLayoutId id="2147483853" r:id="rId147"/>
    <p:sldLayoutId id="2147483854" r:id="rId148"/>
    <p:sldLayoutId id="2147483855" r:id="rId149"/>
    <p:sldLayoutId id="2147483856" r:id="rId150"/>
    <p:sldLayoutId id="2147483857" r:id="rId151"/>
    <p:sldLayoutId id="2147483858" r:id="rId152"/>
    <p:sldLayoutId id="2147483859" r:id="rId153"/>
    <p:sldLayoutId id="2147483860" r:id="rId154"/>
    <p:sldLayoutId id="2147483861" r:id="rId1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dirty="0"/>
              <a:t>Click to edit Master title style</a:t>
            </a:r>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dirty="0">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936317479"/>
      </p:ext>
    </p:extLst>
  </p:cSld>
  <p:clrMap bg1="dk1" tx1="lt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hasan@library.iitd.ac.in" TargetMode="External"/><Relationship Id="rId7" Type="http://schemas.openxmlformats.org/officeDocument/2006/relationships/image" Target="../media/image10.png"/><Relationship Id="rId2" Type="http://schemas.openxmlformats.org/officeDocument/2006/relationships/hyperlink" Target="https://web.iitd.ac.in/~hasan" TargetMode="External"/><Relationship Id="rId1" Type="http://schemas.openxmlformats.org/officeDocument/2006/relationships/slideLayout" Target="../slideLayouts/slideLayout17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hyperlink" Target="https://library.iitd.ac.in/our-team" TargetMode="External"/><Relationship Id="rId18" Type="http://schemas.openxmlformats.org/officeDocument/2006/relationships/image" Target="../media/image28.jpeg"/><Relationship Id="rId3" Type="http://schemas.openxmlformats.org/officeDocument/2006/relationships/diagramLayout" Target="../diagrams/layout1.xml"/><Relationship Id="rId7" Type="http://schemas.openxmlformats.org/officeDocument/2006/relationships/image" Target="../media/image22.jpg"/><Relationship Id="rId12" Type="http://schemas.microsoft.com/office/2007/relationships/diagramDrawing" Target="../diagrams/drawing2.xml"/><Relationship Id="rId17" Type="http://schemas.openxmlformats.org/officeDocument/2006/relationships/image" Target="../media/image27.jpeg"/><Relationship Id="rId2" Type="http://schemas.openxmlformats.org/officeDocument/2006/relationships/diagramData" Target="../diagrams/data1.xml"/><Relationship Id="rId16" Type="http://schemas.openxmlformats.org/officeDocument/2006/relationships/image" Target="../media/image26.jpeg"/><Relationship Id="rId1" Type="http://schemas.openxmlformats.org/officeDocument/2006/relationships/slideLayout" Target="../slideLayouts/slideLayout170.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5" Type="http://schemas.openxmlformats.org/officeDocument/2006/relationships/image" Target="../media/image25.jpeg"/><Relationship Id="rId10" Type="http://schemas.openxmlformats.org/officeDocument/2006/relationships/diagramQuickStyle" Target="../diagrams/quickStyle2.xml"/><Relationship Id="rId19" Type="http://schemas.openxmlformats.org/officeDocument/2006/relationships/image" Target="../media/image29.png"/><Relationship Id="rId4" Type="http://schemas.openxmlformats.org/officeDocument/2006/relationships/diagramQuickStyle" Target="../diagrams/quickStyle1.xml"/><Relationship Id="rId9" Type="http://schemas.openxmlformats.org/officeDocument/2006/relationships/diagramLayout" Target="../diagrams/layout2.xml"/><Relationship Id="rId1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hyperlink" Target="https://web.iitd.ac.in/~hasan" TargetMode="External"/><Relationship Id="rId1" Type="http://schemas.openxmlformats.org/officeDocument/2006/relationships/slideLayout" Target="../slideLayouts/slideLayout169.xml"/></Relationships>
</file>

<file path=ppt/slides/_rels/slide3.xml.rels><?xml version="1.0" encoding="UTF-8" standalone="yes"?>
<Relationships xmlns="http://schemas.openxmlformats.org/package/2006/relationships"><Relationship Id="rId2" Type="http://schemas.openxmlformats.org/officeDocument/2006/relationships/hyperlink" Target="https://iitd.ac.in/" TargetMode="External"/><Relationship Id="rId1" Type="http://schemas.openxmlformats.org/officeDocument/2006/relationships/slideLayout" Target="../slideLayouts/slideLayout169.xml"/></Relationships>
</file>

<file path=ppt/slides/_rels/slide4.xml.rels><?xml version="1.0" encoding="UTF-8" standalone="yes"?>
<Relationships xmlns="http://schemas.openxmlformats.org/package/2006/relationships"><Relationship Id="rId2" Type="http://schemas.openxmlformats.org/officeDocument/2006/relationships/hyperlink" Target="https://iitd.ac.in/" TargetMode="External"/><Relationship Id="rId1" Type="http://schemas.openxmlformats.org/officeDocument/2006/relationships/slideLayout" Target="../slideLayouts/slideLayout169.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0.xml"/></Relationships>
</file>

<file path=ppt/slides/_rels/slide6.xml.rels><?xml version="1.0" encoding="UTF-8" standalone="yes"?>
<Relationships xmlns="http://schemas.openxmlformats.org/package/2006/relationships"><Relationship Id="rId8" Type="http://schemas.openxmlformats.org/officeDocument/2006/relationships/hyperlink" Target="https://www.fivestaralliance.com/luxury-hotels/668/asia/india/delhi?utm_source=chatgpt.com" TargetMode="External"/><Relationship Id="rId3" Type="http://schemas.openxmlformats.org/officeDocument/2006/relationships/hyperlink" Target="https://www.hyatt.com/andaz/delaz-andaz-delhi?utm_source=chatgpt.com" TargetMode="External"/><Relationship Id="rId7" Type="http://schemas.openxmlformats.org/officeDocument/2006/relationships/hyperlink" Target="https://www.cntraveller.in/gallery/the-best-hotels-in-delhi-ncr-gurgaon-aerocity-lutyens-noida-south-delhi/?utm_source=chatgpt.com" TargetMode="External"/><Relationship Id="rId2" Type="http://schemas.openxmlformats.org/officeDocument/2006/relationships/hyperlink" Target="https://www.expedia.com/Aerocity-Delhi-Hotels.0-n6291047-0.Travel-Guide-Filter-Hotels?utm_source=chatgpt.com" TargetMode="External"/><Relationship Id="rId1" Type="http://schemas.openxmlformats.org/officeDocument/2006/relationships/slideLayout" Target="../slideLayouts/slideLayout169.xml"/><Relationship Id="rId6" Type="http://schemas.openxmlformats.org/officeDocument/2006/relationships/hyperlink" Target="https://www.thelodhi.com/?utm_source=chatgpt.com" TargetMode="External"/><Relationship Id="rId5" Type="http://schemas.openxmlformats.org/officeDocument/2006/relationships/hyperlink" Target="https://www.thegrandnewdelhi.com/?utm_source=chatgpt.com" TargetMode="External"/><Relationship Id="rId4" Type="http://schemas.openxmlformats.org/officeDocument/2006/relationships/hyperlink" Target="https://www.expedia.com/Destinations-In-South-Delhi.d6050472.Hotel-Destinations?utm_source=chatgpt.co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9.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9.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png"/><Relationship Id="rId1" Type="http://schemas.openxmlformats.org/officeDocument/2006/relationships/slideLayout" Target="../slideLayouts/slideLayout16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754E1-1A45-82BC-1DA1-61DBDD85A710}"/>
              </a:ext>
            </a:extLst>
          </p:cNvPr>
          <p:cNvSpPr txBox="1">
            <a:spLocks/>
          </p:cNvSpPr>
          <p:nvPr/>
        </p:nvSpPr>
        <p:spPr>
          <a:xfrm>
            <a:off x="266699" y="360362"/>
            <a:ext cx="11658600" cy="1616075"/>
          </a:xfrm>
          <a:prstGeom prst="rect">
            <a:avLst/>
          </a:prstGeom>
        </p:spPr>
        <p:txBody>
          <a:bodyPr/>
          <a:lst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600"/>
              </a:spcBef>
              <a:spcAft>
                <a:spcPts val="600"/>
              </a:spcAft>
            </a:pPr>
            <a:r>
              <a:rPr lang="en-US" altLang="en-US" sz="4000" dirty="0">
                <a:solidFill>
                  <a:schemeClr val="accent4"/>
                </a:solidFill>
                <a:latin typeface="Amasis MT Pro" panose="02040504050005020304" pitchFamily="18" charset="0"/>
                <a:ea typeface="Verdana" panose="020B0604030504040204" pitchFamily="34" charset="0"/>
              </a:rPr>
              <a:t>Welcome to</a:t>
            </a:r>
            <a:br>
              <a:rPr lang="en-US" altLang="en-US" sz="4000" dirty="0">
                <a:solidFill>
                  <a:schemeClr val="accent4"/>
                </a:solidFill>
                <a:latin typeface="Amasis MT Pro" panose="02040504050005020304" pitchFamily="18" charset="0"/>
                <a:ea typeface="Verdana" panose="020B0604030504040204" pitchFamily="34" charset="0"/>
              </a:rPr>
            </a:br>
            <a:r>
              <a:rPr lang="en-US" altLang="en-US" sz="4000" dirty="0">
                <a:solidFill>
                  <a:schemeClr val="accent4"/>
                </a:solidFill>
                <a:latin typeface="Amasis MT Pro" panose="02040504050005020304" pitchFamily="18" charset="0"/>
                <a:ea typeface="Verdana" panose="020B0604030504040204" pitchFamily="34" charset="0"/>
              </a:rPr>
              <a:t>Indian Institute of Technology Delhi </a:t>
            </a:r>
          </a:p>
          <a:p>
            <a:pPr algn="ctr">
              <a:spcBef>
                <a:spcPts val="600"/>
              </a:spcBef>
              <a:spcAft>
                <a:spcPts val="600"/>
              </a:spcAft>
            </a:pPr>
            <a:r>
              <a:rPr lang="en-US" altLang="en-US" sz="4000" dirty="0">
                <a:solidFill>
                  <a:schemeClr val="accent4"/>
                </a:solidFill>
                <a:latin typeface="Amasis MT Pro" panose="02040504050005020304" pitchFamily="18" charset="0"/>
                <a:ea typeface="Verdana" panose="020B0604030504040204" pitchFamily="34" charset="0"/>
              </a:rPr>
              <a:t>(IIT Delhi)</a:t>
            </a:r>
          </a:p>
        </p:txBody>
      </p:sp>
      <p:sp>
        <p:nvSpPr>
          <p:cNvPr id="3" name="Rectangle 1">
            <a:extLst>
              <a:ext uri="{FF2B5EF4-FFF2-40B4-BE49-F238E27FC236}">
                <a16:creationId xmlns:a16="http://schemas.microsoft.com/office/drawing/2014/main" id="{5A81170A-7DA9-DA1A-606E-D53564ED464B}"/>
              </a:ext>
            </a:extLst>
          </p:cNvPr>
          <p:cNvSpPr>
            <a:spLocks noChangeArrowheads="1"/>
          </p:cNvSpPr>
          <p:nvPr/>
        </p:nvSpPr>
        <p:spPr bwMode="auto">
          <a:xfrm>
            <a:off x="873918" y="4907280"/>
            <a:ext cx="104441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4572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srgbClr val="C00000"/>
                </a:solidFill>
                <a:effectLst/>
                <a:uLnTx/>
                <a:uFillTx/>
                <a:latin typeface="Amasis MT Pro" panose="02040504050005020304" pitchFamily="18" charset="0"/>
                <a:ea typeface="SimSun" panose="02010600030101010101" pitchFamily="2" charset="-122"/>
                <a:cs typeface="Tahoma" panose="020B0604030504040204" pitchFamily="34" charset="0"/>
              </a:rPr>
              <a:t>Nabi Hasan</a:t>
            </a:r>
            <a:endParaRPr kumimoji="0" lang="en-US" altLang="en-US" sz="1800" b="1" i="0" u="none" strike="noStrike" kern="1200" cap="none" spc="0" normalizeH="0" baseline="0" noProof="0" dirty="0">
              <a:ln>
                <a:noFill/>
              </a:ln>
              <a:solidFill>
                <a:srgbClr val="003399"/>
              </a:solidFill>
              <a:effectLst/>
              <a:uLnTx/>
              <a:uFillTx/>
              <a:latin typeface="Amasis MT Pro" panose="02040504050005020304" pitchFamily="18" charset="0"/>
              <a:ea typeface="SimSun" panose="02010600030101010101" pitchFamily="2" charset="-122"/>
              <a:cs typeface="Tahoma" panose="020B0604030504040204" pitchFamily="34" charset="0"/>
            </a:endParaRPr>
          </a:p>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003399"/>
                </a:solidFill>
                <a:effectLst/>
                <a:uLnTx/>
                <a:uFillTx/>
                <a:latin typeface="Amasis MT Pro" panose="02040504050005020304" pitchFamily="18" charset="0"/>
                <a:ea typeface="SimSun" panose="02010600030101010101" pitchFamily="2" charset="-122"/>
                <a:cs typeface="Tahoma" panose="020B0604030504040204" pitchFamily="34" charset="0"/>
              </a:rPr>
              <a:t>Head Librarian, Central Library</a:t>
            </a:r>
          </a:p>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003399"/>
                </a:solidFill>
                <a:effectLst/>
                <a:uLnTx/>
                <a:uFillTx/>
                <a:latin typeface="Amasis MT Pro" panose="02040504050005020304" pitchFamily="18" charset="0"/>
                <a:ea typeface="SimSun" panose="02010600030101010101" pitchFamily="2" charset="-122"/>
                <a:cs typeface="Tahoma" panose="020B0604030504040204" pitchFamily="34" charset="0"/>
              </a:rPr>
              <a:t>Indian Institute of Technology Delhi</a:t>
            </a:r>
          </a:p>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002060"/>
                </a:solidFill>
                <a:effectLst/>
                <a:uLnTx/>
                <a:uFillTx/>
                <a:latin typeface="Amasis MT Pro" panose="02040504050005020304" pitchFamily="18" charset="0"/>
                <a:ea typeface="SimSun" panose="02010600030101010101" pitchFamily="2" charset="-122"/>
                <a:cs typeface="Tahoma" panose="020B0604030504040204" pitchFamily="34" charset="0"/>
                <a:hlinkClick r:id="rId2"/>
              </a:rPr>
              <a:t>https://web.iitd.ac.in/~hasan</a:t>
            </a:r>
            <a:r>
              <a:rPr kumimoji="0" lang="en-US" altLang="en-US" sz="2000" b="1" i="0" u="none" strike="noStrike" kern="1200" cap="none" spc="0" normalizeH="0" baseline="0" noProof="0" dirty="0">
                <a:ln>
                  <a:noFill/>
                </a:ln>
                <a:solidFill>
                  <a:srgbClr val="002060"/>
                </a:solidFill>
                <a:effectLst/>
                <a:uLnTx/>
                <a:uFillTx/>
                <a:latin typeface="Amasis MT Pro" panose="02040504050005020304" pitchFamily="18" charset="0"/>
                <a:ea typeface="SimSun" panose="02010600030101010101" pitchFamily="2" charset="-122"/>
                <a:cs typeface="Tahoma" panose="020B0604030504040204" pitchFamily="34" charset="0"/>
              </a:rPr>
              <a:t>    </a:t>
            </a:r>
            <a:r>
              <a:rPr kumimoji="0" lang="en-US" altLang="en-US" sz="2000" b="1" i="0" u="none" strike="noStrike" kern="1200" cap="none" spc="0" normalizeH="0" baseline="0" noProof="0" dirty="0">
                <a:ln>
                  <a:noFill/>
                </a:ln>
                <a:solidFill>
                  <a:srgbClr val="0000FF"/>
                </a:solidFill>
                <a:effectLst/>
                <a:uLnTx/>
                <a:uFillTx/>
                <a:latin typeface="Amasis MT Pro" panose="02040504050005020304" pitchFamily="18" charset="0"/>
                <a:ea typeface="SimSun" panose="02010600030101010101" pitchFamily="2" charset="-122"/>
                <a:cs typeface="Tahoma" panose="020B0604030504040204" pitchFamily="34" charset="0"/>
                <a:hlinkClick r:id="rId3"/>
              </a:rPr>
              <a:t>hasan@library.iitd.ac.in</a:t>
            </a:r>
            <a:r>
              <a:rPr kumimoji="0" lang="en-US" altLang="en-US" sz="2000" b="1" i="0" u="none" strike="noStrike" kern="1200" cap="none" spc="0" normalizeH="0" baseline="0" noProof="0" dirty="0">
                <a:ln>
                  <a:noFill/>
                </a:ln>
                <a:solidFill>
                  <a:srgbClr val="0000FF"/>
                </a:solidFill>
                <a:effectLst/>
                <a:uLnTx/>
                <a:uFillTx/>
                <a:latin typeface="Amasis MT Pro" panose="02040504050005020304" pitchFamily="18" charset="0"/>
                <a:ea typeface="SimSun" panose="02010600030101010101" pitchFamily="2" charset="-122"/>
                <a:cs typeface="Tahoma" panose="020B0604030504040204" pitchFamily="34" charset="0"/>
              </a:rPr>
              <a:t> </a:t>
            </a:r>
          </a:p>
        </p:txBody>
      </p:sp>
      <p:sp>
        <p:nvSpPr>
          <p:cNvPr id="4" name="Rounded Rectangle 9">
            <a:extLst>
              <a:ext uri="{FF2B5EF4-FFF2-40B4-BE49-F238E27FC236}">
                <a16:creationId xmlns:a16="http://schemas.microsoft.com/office/drawing/2014/main" id="{3E882486-2BF0-22FD-D750-AE75764D5812}"/>
              </a:ext>
            </a:extLst>
          </p:cNvPr>
          <p:cNvSpPr/>
          <p:nvPr/>
        </p:nvSpPr>
        <p:spPr>
          <a:xfrm>
            <a:off x="381000" y="244475"/>
            <a:ext cx="11506200" cy="1847850"/>
          </a:xfrm>
          <a:prstGeom prst="round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256FFFCE-C8C0-4FB2-D5EB-27BA895C818A}"/>
              </a:ext>
            </a:extLst>
          </p:cNvPr>
          <p:cNvSpPr/>
          <p:nvPr/>
        </p:nvSpPr>
        <p:spPr>
          <a:xfrm>
            <a:off x="757310" y="4907280"/>
            <a:ext cx="10829925" cy="1655445"/>
          </a:xfrm>
          <a:prstGeom prst="round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IN"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A logo with text and blue and red&#10;&#10;AI-generated content may be incorrect.">
            <a:extLst>
              <a:ext uri="{FF2B5EF4-FFF2-40B4-BE49-F238E27FC236}">
                <a16:creationId xmlns:a16="http://schemas.microsoft.com/office/drawing/2014/main" id="{4DB3EFBE-C769-A475-F0BC-D75137DC20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2616" y="5052218"/>
            <a:ext cx="29305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B944468-F403-ACCF-1185-5599E0DA6888}"/>
              </a:ext>
            </a:extLst>
          </p:cNvPr>
          <p:cNvPicPr>
            <a:picLocks noChangeAspect="1"/>
          </p:cNvPicPr>
          <p:nvPr/>
        </p:nvPicPr>
        <p:blipFill>
          <a:blip r:embed="rId5"/>
          <a:srcRect l="5692" r="4266"/>
          <a:stretch>
            <a:fillRect/>
          </a:stretch>
        </p:blipFill>
        <p:spPr>
          <a:xfrm>
            <a:off x="4712011" y="2538473"/>
            <a:ext cx="5204461" cy="2077500"/>
          </a:xfrm>
          <a:prstGeom prst="rect">
            <a:avLst/>
          </a:prstGeom>
        </p:spPr>
      </p:pic>
      <p:pic>
        <p:nvPicPr>
          <p:cNvPr id="9" name="Picture 8">
            <a:extLst>
              <a:ext uri="{FF2B5EF4-FFF2-40B4-BE49-F238E27FC236}">
                <a16:creationId xmlns:a16="http://schemas.microsoft.com/office/drawing/2014/main" id="{368AF32A-58B5-5982-BB7B-81BB4F2F5606}"/>
              </a:ext>
            </a:extLst>
          </p:cNvPr>
          <p:cNvPicPr>
            <a:picLocks noChangeAspect="1"/>
          </p:cNvPicPr>
          <p:nvPr/>
        </p:nvPicPr>
        <p:blipFill>
          <a:blip r:embed="rId6"/>
          <a:stretch>
            <a:fillRect/>
          </a:stretch>
        </p:blipFill>
        <p:spPr>
          <a:xfrm>
            <a:off x="266699" y="2516862"/>
            <a:ext cx="4363907" cy="2077500"/>
          </a:xfrm>
          <a:prstGeom prst="rect">
            <a:avLst/>
          </a:prstGeom>
        </p:spPr>
      </p:pic>
      <p:pic>
        <p:nvPicPr>
          <p:cNvPr id="10" name="Picture 9">
            <a:extLst>
              <a:ext uri="{FF2B5EF4-FFF2-40B4-BE49-F238E27FC236}">
                <a16:creationId xmlns:a16="http://schemas.microsoft.com/office/drawing/2014/main" id="{3E6D7C12-9239-4057-67A6-E8DD0CC9B7CF}"/>
              </a:ext>
            </a:extLst>
          </p:cNvPr>
          <p:cNvPicPr>
            <a:picLocks noChangeAspect="1"/>
          </p:cNvPicPr>
          <p:nvPr/>
        </p:nvPicPr>
        <p:blipFill>
          <a:blip r:embed="rId7"/>
          <a:stretch>
            <a:fillRect/>
          </a:stretch>
        </p:blipFill>
        <p:spPr>
          <a:xfrm>
            <a:off x="9916472" y="2516862"/>
            <a:ext cx="2077500" cy="2077500"/>
          </a:xfrm>
          <a:prstGeom prst="rect">
            <a:avLst/>
          </a:prstGeom>
        </p:spPr>
      </p:pic>
    </p:spTree>
    <p:extLst>
      <p:ext uri="{BB962C8B-B14F-4D97-AF65-F5344CB8AC3E}">
        <p14:creationId xmlns:p14="http://schemas.microsoft.com/office/powerpoint/2010/main" val="3456592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1DC43-742C-0B09-0D52-B7C8BFC8B9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B4DAB7-6B18-7B94-71BD-D527DC1AE2AE}"/>
              </a:ext>
            </a:extLst>
          </p:cNvPr>
          <p:cNvSpPr>
            <a:spLocks noGrp="1"/>
          </p:cNvSpPr>
          <p:nvPr>
            <p:ph type="title"/>
          </p:nvPr>
        </p:nvSpPr>
        <p:spPr/>
        <p:txBody>
          <a:bodyPr/>
          <a:lstStyle/>
          <a:p>
            <a:pPr algn="ctr"/>
            <a:r>
              <a:rPr lang="en-IN" dirty="0">
                <a:solidFill>
                  <a:schemeClr val="accent4"/>
                </a:solidFill>
                <a:latin typeface="Amasis MT Pro" panose="02040504050005020304" pitchFamily="18" charset="0"/>
              </a:rPr>
              <a:t>Proposed Partners</a:t>
            </a:r>
          </a:p>
        </p:txBody>
      </p:sp>
      <p:sp>
        <p:nvSpPr>
          <p:cNvPr id="3" name="Content Placeholder 2">
            <a:extLst>
              <a:ext uri="{FF2B5EF4-FFF2-40B4-BE49-F238E27FC236}">
                <a16:creationId xmlns:a16="http://schemas.microsoft.com/office/drawing/2014/main" id="{1EBDE568-9C08-5DD1-EEE4-25EA4C104D58}"/>
              </a:ext>
            </a:extLst>
          </p:cNvPr>
          <p:cNvSpPr>
            <a:spLocks noGrp="1"/>
          </p:cNvSpPr>
          <p:nvPr>
            <p:ph idx="1"/>
          </p:nvPr>
        </p:nvSpPr>
        <p:spPr>
          <a:xfrm>
            <a:off x="668912" y="1448881"/>
            <a:ext cx="11305837" cy="5263204"/>
          </a:xfrm>
        </p:spPr>
        <p:txBody>
          <a:bodyPr>
            <a:normAutofit/>
          </a:bodyPr>
          <a:lstStyle/>
          <a:p>
            <a:pPr marL="457200" indent="-457200" algn="just">
              <a:lnSpc>
                <a:spcPct val="120000"/>
              </a:lnSpc>
              <a:spcBef>
                <a:spcPts val="600"/>
              </a:spcBef>
              <a:spcAft>
                <a:spcPts val="600"/>
              </a:spcAft>
              <a:buClr>
                <a:schemeClr val="accent4">
                  <a:lumMod val="75000"/>
                </a:schemeClr>
              </a:buClr>
              <a:buFont typeface="Wingdings" panose="05000000000000000000" pitchFamily="2" charset="2"/>
              <a:buChar char="Ø"/>
            </a:pPr>
            <a:r>
              <a:rPr lang="en-US" sz="1800" b="1" dirty="0">
                <a:solidFill>
                  <a:schemeClr val="accent3">
                    <a:lumMod val="50000"/>
                  </a:schemeClr>
                </a:solidFill>
                <a:latin typeface="Amasis MT Pro" panose="02040504050005020304" pitchFamily="18" charset="0"/>
              </a:rPr>
              <a:t>IIT Delhi, as a premier institution and one of the top-ranked universities globally, has the required infrastructure, expertise, and organizational strength to host ETD 2026 independently, without the need for formal partners. </a:t>
            </a:r>
          </a:p>
          <a:p>
            <a:pPr marL="457200" indent="-457200" algn="just">
              <a:lnSpc>
                <a:spcPct val="120000"/>
              </a:lnSpc>
              <a:spcBef>
                <a:spcPts val="600"/>
              </a:spcBef>
              <a:spcAft>
                <a:spcPts val="600"/>
              </a:spcAft>
              <a:buClr>
                <a:schemeClr val="accent4">
                  <a:lumMod val="75000"/>
                </a:schemeClr>
              </a:buClr>
              <a:buFont typeface="Wingdings" panose="05000000000000000000" pitchFamily="2" charset="2"/>
              <a:buChar char="Ø"/>
            </a:pPr>
            <a:r>
              <a:rPr lang="en-US" sz="1800" b="1" dirty="0">
                <a:solidFill>
                  <a:schemeClr val="accent3">
                    <a:lumMod val="50000"/>
                  </a:schemeClr>
                </a:solidFill>
                <a:latin typeface="Amasis MT Pro" panose="02040504050005020304" pitchFamily="18" charset="0"/>
              </a:rPr>
              <a:t>The Institute has successfully organized numerous large-scale international conferences, workshops, and academic events, and its centrally located main campus in New Delhi offers state-of-the-art facilities for hosting global delegates.</a:t>
            </a:r>
          </a:p>
          <a:p>
            <a:pPr marL="457200" indent="-457200" algn="just">
              <a:lnSpc>
                <a:spcPct val="120000"/>
              </a:lnSpc>
              <a:spcBef>
                <a:spcPts val="600"/>
              </a:spcBef>
              <a:spcAft>
                <a:spcPts val="600"/>
              </a:spcAft>
              <a:buClr>
                <a:schemeClr val="accent4">
                  <a:lumMod val="75000"/>
                </a:schemeClr>
              </a:buClr>
              <a:buFont typeface="Wingdings" panose="05000000000000000000" pitchFamily="2" charset="2"/>
              <a:buChar char="Ø"/>
            </a:pPr>
            <a:r>
              <a:rPr lang="en-US" sz="1800" b="1" dirty="0">
                <a:solidFill>
                  <a:schemeClr val="accent3">
                    <a:lumMod val="50000"/>
                  </a:schemeClr>
                </a:solidFill>
                <a:latin typeface="Amasis MT Pro" panose="02040504050005020304" pitchFamily="18" charset="0"/>
              </a:rPr>
              <a:t>While formal partners are not required, IIT Delhi will actively seek guidance and voluntary support from leading LIS professionals and institutions in Delhi to ensure the success of the event. </a:t>
            </a:r>
          </a:p>
          <a:p>
            <a:pPr marL="457200" indent="-457200" algn="just">
              <a:lnSpc>
                <a:spcPct val="120000"/>
              </a:lnSpc>
              <a:spcBef>
                <a:spcPts val="600"/>
              </a:spcBef>
              <a:spcAft>
                <a:spcPts val="600"/>
              </a:spcAft>
              <a:buClr>
                <a:schemeClr val="accent4">
                  <a:lumMod val="75000"/>
                </a:schemeClr>
              </a:buClr>
              <a:buFont typeface="Wingdings" panose="05000000000000000000" pitchFamily="2" charset="2"/>
              <a:buChar char="Ø"/>
            </a:pPr>
            <a:r>
              <a:rPr lang="en-US" sz="1800" b="1" dirty="0">
                <a:solidFill>
                  <a:schemeClr val="accent3">
                    <a:lumMod val="50000"/>
                  </a:schemeClr>
                </a:solidFill>
                <a:latin typeface="Amasis MT Pro" panose="02040504050005020304" pitchFamily="18" charset="0"/>
              </a:rPr>
              <a:t>In particular, guidance from Prof. Ramesh C. Gaur, and team of JNU New Delhi, who successfully hosted ETD 2015, will bring valuable experience and insight. This collective expertise, combined with IIT Delhi’s resources and leadership, guarantees the seamless organization of ETD 2026 at the highest international standards.</a:t>
            </a:r>
          </a:p>
        </p:txBody>
      </p:sp>
    </p:spTree>
    <p:extLst>
      <p:ext uri="{BB962C8B-B14F-4D97-AF65-F5344CB8AC3E}">
        <p14:creationId xmlns:p14="http://schemas.microsoft.com/office/powerpoint/2010/main" val="3316369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872B010-F3AE-6291-7FA7-31A2DEF4E773}"/>
              </a:ext>
            </a:extLst>
          </p:cNvPr>
          <p:cNvGraphicFramePr/>
          <p:nvPr>
            <p:extLst>
              <p:ext uri="{D42A27DB-BD31-4B8C-83A1-F6EECF244321}">
                <p14:modId xmlns:p14="http://schemas.microsoft.com/office/powerpoint/2010/main" val="1494011418"/>
              </p:ext>
            </p:extLst>
          </p:nvPr>
        </p:nvGraphicFramePr>
        <p:xfrm>
          <a:off x="5395144" y="-103094"/>
          <a:ext cx="6696166" cy="7064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4714837D-3DE1-135B-1000-94BB07321310}"/>
              </a:ext>
            </a:extLst>
          </p:cNvPr>
          <p:cNvPicPr>
            <a:picLocks noChangeAspect="1"/>
          </p:cNvPicPr>
          <p:nvPr/>
        </p:nvPicPr>
        <p:blipFill rotWithShape="1">
          <a:blip r:embed="rId7"/>
          <a:srcRect l="-461" t="5217" r="461" b="18109"/>
          <a:stretch/>
        </p:blipFill>
        <p:spPr>
          <a:xfrm>
            <a:off x="6390102" y="2409891"/>
            <a:ext cx="957349" cy="944443"/>
          </a:xfrm>
          <a:prstGeom prst="ellipse">
            <a:avLst/>
          </a:prstGeom>
          <a:ln>
            <a:solidFill>
              <a:srgbClr val="00B050"/>
            </a:solidFill>
          </a:ln>
        </p:spPr>
      </p:pic>
      <p:graphicFrame>
        <p:nvGraphicFramePr>
          <p:cNvPr id="6" name="Diagram 5">
            <a:extLst>
              <a:ext uri="{FF2B5EF4-FFF2-40B4-BE49-F238E27FC236}">
                <a16:creationId xmlns:a16="http://schemas.microsoft.com/office/drawing/2014/main" id="{712179D7-F85E-5B0C-A728-6A6EFD604842}"/>
              </a:ext>
            </a:extLst>
          </p:cNvPr>
          <p:cNvGraphicFramePr/>
          <p:nvPr>
            <p:extLst>
              <p:ext uri="{D42A27DB-BD31-4B8C-83A1-F6EECF244321}">
                <p14:modId xmlns:p14="http://schemas.microsoft.com/office/powerpoint/2010/main" val="2759953201"/>
              </p:ext>
            </p:extLst>
          </p:nvPr>
        </p:nvGraphicFramePr>
        <p:xfrm>
          <a:off x="236619" y="4048215"/>
          <a:ext cx="5432753" cy="14449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angle 10">
            <a:extLst>
              <a:ext uri="{FF2B5EF4-FFF2-40B4-BE49-F238E27FC236}">
                <a16:creationId xmlns:a16="http://schemas.microsoft.com/office/drawing/2014/main" id="{A253C6CC-0744-E16D-A921-2E39DCD8E213}"/>
              </a:ext>
            </a:extLst>
          </p:cNvPr>
          <p:cNvSpPr>
            <a:spLocks noChangeArrowheads="1"/>
          </p:cNvSpPr>
          <p:nvPr/>
        </p:nvSpPr>
        <p:spPr bwMode="auto">
          <a:xfrm>
            <a:off x="304369" y="5493119"/>
            <a:ext cx="5023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IN" altLang="en-US" sz="2400" b="1" dirty="0">
                <a:solidFill>
                  <a:srgbClr val="00B0F0"/>
                </a:solidFill>
                <a:latin typeface="Baskerville Old Face" panose="02020602080505020303" pitchFamily="18" charset="0"/>
                <a:hlinkClick r:id="rId13">
                  <a:extLst>
                    <a:ext uri="{A12FA001-AC4F-418D-AE19-62706E023703}">
                      <ahyp:hlinkClr xmlns:ahyp="http://schemas.microsoft.com/office/drawing/2018/hyperlinkcolor" val="tx"/>
                    </a:ext>
                  </a:extLst>
                </a:hlinkClick>
              </a:rPr>
              <a:t>https://library.iitd.ac.in/our-team</a:t>
            </a:r>
            <a:r>
              <a:rPr lang="en-IN" altLang="en-US" sz="2400" b="1" dirty="0">
                <a:solidFill>
                  <a:srgbClr val="00B0F0"/>
                </a:solidFill>
                <a:latin typeface="Baskerville Old Face" panose="02020602080505020303" pitchFamily="18" charset="0"/>
              </a:rPr>
              <a:t> </a:t>
            </a:r>
          </a:p>
        </p:txBody>
      </p:sp>
      <p:pic>
        <p:nvPicPr>
          <p:cNvPr id="8" name="Picture 4">
            <a:extLst>
              <a:ext uri="{FF2B5EF4-FFF2-40B4-BE49-F238E27FC236}">
                <a16:creationId xmlns:a16="http://schemas.microsoft.com/office/drawing/2014/main" id="{3376CAE9-20BA-711E-055E-19E80D73D265}"/>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6096000" y="4655081"/>
            <a:ext cx="930454" cy="944443"/>
          </a:xfrm>
          <a:prstGeom prst="ellipse">
            <a:avLst/>
          </a:prstGeom>
          <a:ln w="3175"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AutoShape 2">
            <a:extLst>
              <a:ext uri="{FF2B5EF4-FFF2-40B4-BE49-F238E27FC236}">
                <a16:creationId xmlns:a16="http://schemas.microsoft.com/office/drawing/2014/main" id="{2DAD6F4A-62E0-A9EB-D0AA-50171F6DB3B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pic>
        <p:nvPicPr>
          <p:cNvPr id="4098" name="Picture 2">
            <a:extLst>
              <a:ext uri="{FF2B5EF4-FFF2-40B4-BE49-F238E27FC236}">
                <a16:creationId xmlns:a16="http://schemas.microsoft.com/office/drawing/2014/main" id="{1FB2AAE2-C0D9-7CE0-3DED-0A07510EDAF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78373" y="169961"/>
            <a:ext cx="930454" cy="955655"/>
          </a:xfrm>
          <a:prstGeom prst="ellipse">
            <a:avLst/>
          </a:prstGeom>
          <a:ln w="9525" cap="rnd">
            <a:solidFill>
              <a:srgbClr val="4C5A0E"/>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F203835-8E50-6B8B-D210-3DFADAA1593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11484" y="1290160"/>
            <a:ext cx="914970" cy="931620"/>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A066A726-5C5D-A319-B3AE-4CC884DC558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81932" y="3522526"/>
            <a:ext cx="957349" cy="931661"/>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840C514F-1AAA-1DD6-5CC6-4D48BEA953C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91820" y="5749340"/>
            <a:ext cx="930454" cy="945605"/>
          </a:xfrm>
          <a:prstGeom prst="ellipse">
            <a:avLst/>
          </a:prstGeom>
          <a:ln w="635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8D8A02E-62DF-AB6B-8E88-1CCCC63A7D3D}"/>
              </a:ext>
            </a:extLst>
          </p:cNvPr>
          <p:cNvSpPr txBox="1">
            <a:spLocks/>
          </p:cNvSpPr>
          <p:nvPr/>
        </p:nvSpPr>
        <p:spPr>
          <a:xfrm>
            <a:off x="783402" y="6050280"/>
            <a:ext cx="3657600" cy="807720"/>
          </a:xfrm>
          <a:prstGeom prst="rect">
            <a:avLst/>
          </a:prstGeom>
        </p:spPr>
        <p:txBody>
          <a:bodyPr/>
          <a:lst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lnSpc>
                <a:spcPct val="90000"/>
              </a:lnSpc>
              <a:spcAft>
                <a:spcPct val="0"/>
              </a:spcAft>
              <a:buClr>
                <a:srgbClr val="C00000"/>
              </a:buClr>
              <a:buSzPts val="4000"/>
              <a:defRPr/>
            </a:pPr>
            <a:r>
              <a:rPr lang="en-IN" dirty="0">
                <a:solidFill>
                  <a:srgbClr val="0070C0"/>
                </a:solidFill>
                <a:latin typeface="Trebuchet MS" panose="020B0603020202020204" pitchFamily="34" charset="0"/>
                <a:ea typeface="Verdana" panose="020B0604030504040204" pitchFamily="34" charset="0"/>
                <a:cs typeface="+mn-cs"/>
              </a:rPr>
              <a:t>Thank You</a:t>
            </a:r>
          </a:p>
        </p:txBody>
      </p:sp>
      <p:pic>
        <p:nvPicPr>
          <p:cNvPr id="5" name="Picture 4">
            <a:extLst>
              <a:ext uri="{FF2B5EF4-FFF2-40B4-BE49-F238E27FC236}">
                <a16:creationId xmlns:a16="http://schemas.microsoft.com/office/drawing/2014/main" id="{7908F2E6-C0F6-84E1-6812-EBF5C2174756}"/>
              </a:ext>
            </a:extLst>
          </p:cNvPr>
          <p:cNvPicPr>
            <a:picLocks noChangeAspect="1"/>
          </p:cNvPicPr>
          <p:nvPr/>
        </p:nvPicPr>
        <p:blipFill>
          <a:blip r:embed="rId19"/>
          <a:srcRect t="15275" b="22848"/>
          <a:stretch>
            <a:fillRect/>
          </a:stretch>
        </p:blipFill>
        <p:spPr>
          <a:xfrm>
            <a:off x="25208" y="1143372"/>
            <a:ext cx="5943866" cy="2867899"/>
          </a:xfrm>
          <a:prstGeom prst="rect">
            <a:avLst/>
          </a:prstGeom>
        </p:spPr>
      </p:pic>
    </p:spTree>
    <p:extLst>
      <p:ext uri="{BB962C8B-B14F-4D97-AF65-F5344CB8AC3E}">
        <p14:creationId xmlns:p14="http://schemas.microsoft.com/office/powerpoint/2010/main" val="3279545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99D58-D8E8-4B45-EC28-E308B06B133E}"/>
              </a:ext>
            </a:extLst>
          </p:cNvPr>
          <p:cNvSpPr>
            <a:spLocks noGrp="1"/>
          </p:cNvSpPr>
          <p:nvPr>
            <p:ph type="title"/>
          </p:nvPr>
        </p:nvSpPr>
        <p:spPr/>
        <p:txBody>
          <a:bodyPr/>
          <a:lstStyle/>
          <a:p>
            <a:pPr algn="ctr"/>
            <a:r>
              <a:rPr lang="en-IN" dirty="0">
                <a:solidFill>
                  <a:schemeClr val="accent4"/>
                </a:solidFill>
                <a:latin typeface="Amasis MT Pro" panose="02040504050005020304" pitchFamily="18" charset="0"/>
              </a:rPr>
              <a:t>About Nabi Hasan</a:t>
            </a:r>
          </a:p>
        </p:txBody>
      </p:sp>
      <p:sp>
        <p:nvSpPr>
          <p:cNvPr id="3" name="Content Placeholder 2">
            <a:extLst>
              <a:ext uri="{FF2B5EF4-FFF2-40B4-BE49-F238E27FC236}">
                <a16:creationId xmlns:a16="http://schemas.microsoft.com/office/drawing/2014/main" id="{9E4AB8FE-41D4-95F9-FFDF-E78CB85A5E28}"/>
              </a:ext>
            </a:extLst>
          </p:cNvPr>
          <p:cNvSpPr>
            <a:spLocks noGrp="1"/>
          </p:cNvSpPr>
          <p:nvPr>
            <p:ph idx="1"/>
          </p:nvPr>
        </p:nvSpPr>
        <p:spPr>
          <a:xfrm>
            <a:off x="668912" y="1448881"/>
            <a:ext cx="11305837" cy="5613400"/>
          </a:xfrm>
        </p:spPr>
        <p:txBody>
          <a:bodyPr>
            <a:normAutofit fontScale="92500"/>
          </a:bodyPr>
          <a:lstStyle/>
          <a:p>
            <a:pPr marL="457200" indent="-457200" algn="just">
              <a:lnSpc>
                <a:spcPct val="120000"/>
              </a:lnSpc>
              <a:spcBef>
                <a:spcPts val="600"/>
              </a:spcBef>
              <a:spcAft>
                <a:spcPts val="600"/>
              </a:spcAft>
              <a:buClr>
                <a:schemeClr val="accent4">
                  <a:lumMod val="75000"/>
                </a:schemeClr>
              </a:buClr>
              <a:buFont typeface="Wingdings" panose="05000000000000000000" pitchFamily="2" charset="2"/>
              <a:buChar char="Ø"/>
            </a:pPr>
            <a:r>
              <a:rPr lang="en-US" sz="1600" b="1" dirty="0">
                <a:solidFill>
                  <a:schemeClr val="accent3">
                    <a:lumMod val="50000"/>
                  </a:schemeClr>
                </a:solidFill>
                <a:latin typeface="Amasis MT Pro" panose="02040504050005020304" pitchFamily="18" charset="0"/>
              </a:rPr>
              <a:t>Dr. Nabi Hasan, is the Head Librarian at the Indian Institute of Technology Delhi. With over three decades of professional experience, he is internationally recognized for his leadership in scholarly communication, digital transformation, ETDs, and open science. </a:t>
            </a:r>
          </a:p>
          <a:p>
            <a:pPr marL="457200" indent="-457200" algn="just">
              <a:lnSpc>
                <a:spcPct val="120000"/>
              </a:lnSpc>
              <a:spcBef>
                <a:spcPts val="600"/>
              </a:spcBef>
              <a:spcAft>
                <a:spcPts val="600"/>
              </a:spcAft>
              <a:buClr>
                <a:schemeClr val="accent4">
                  <a:lumMod val="75000"/>
                </a:schemeClr>
              </a:buClr>
              <a:buFont typeface="Wingdings" panose="05000000000000000000" pitchFamily="2" charset="2"/>
              <a:buChar char="Ø"/>
            </a:pPr>
            <a:r>
              <a:rPr lang="en-US" sz="1600" b="1" dirty="0">
                <a:solidFill>
                  <a:schemeClr val="accent3">
                    <a:lumMod val="50000"/>
                  </a:schemeClr>
                </a:solidFill>
                <a:latin typeface="Amasis MT Pro" panose="02040504050005020304" pitchFamily="18" charset="0"/>
              </a:rPr>
              <a:t>He has successfully hosted and chaired major international and national conferences, including as Co-Chair of the SLA Annual Conferences in the USA, and Organizing Chair of one of India’s biggest LIS event, KEDL 2019 at IIT Delhi (https://project.ndl.gov.in/stm_event_category/kedl-2019). </a:t>
            </a:r>
          </a:p>
          <a:p>
            <a:pPr marL="457200" indent="-457200" algn="just">
              <a:lnSpc>
                <a:spcPct val="120000"/>
              </a:lnSpc>
              <a:spcBef>
                <a:spcPts val="600"/>
              </a:spcBef>
              <a:spcAft>
                <a:spcPts val="600"/>
              </a:spcAft>
              <a:buClr>
                <a:schemeClr val="accent4">
                  <a:lumMod val="75000"/>
                </a:schemeClr>
              </a:buClr>
              <a:buFont typeface="Wingdings" panose="05000000000000000000" pitchFamily="2" charset="2"/>
              <a:buChar char="Ø"/>
            </a:pPr>
            <a:r>
              <a:rPr lang="en-US" sz="1600" b="1" dirty="0">
                <a:solidFill>
                  <a:schemeClr val="accent3">
                    <a:lumMod val="50000"/>
                  </a:schemeClr>
                </a:solidFill>
                <a:latin typeface="Amasis MT Pro" panose="02040504050005020304" pitchFamily="18" charset="0"/>
              </a:rPr>
              <a:t>He is a skilled facilitator who brings together academia, industry, government, and global agencies to build sustainable partnerships. </a:t>
            </a:r>
          </a:p>
          <a:p>
            <a:pPr marL="457200" indent="-457200" algn="just">
              <a:lnSpc>
                <a:spcPct val="120000"/>
              </a:lnSpc>
              <a:spcBef>
                <a:spcPts val="600"/>
              </a:spcBef>
              <a:spcAft>
                <a:spcPts val="600"/>
              </a:spcAft>
              <a:buClr>
                <a:schemeClr val="accent4">
                  <a:lumMod val="75000"/>
                </a:schemeClr>
              </a:buClr>
              <a:buFont typeface="Wingdings" panose="05000000000000000000" pitchFamily="2" charset="2"/>
              <a:buChar char="Ø"/>
            </a:pPr>
            <a:r>
              <a:rPr lang="en-US" sz="1600" b="1" dirty="0">
                <a:solidFill>
                  <a:schemeClr val="accent3">
                    <a:lumMod val="50000"/>
                  </a:schemeClr>
                </a:solidFill>
                <a:latin typeface="Amasis MT Pro" panose="02040504050005020304" pitchFamily="18" charset="0"/>
              </a:rPr>
              <a:t>India’s first Norman E. Borlaug Fellow (Cornell University), he has received global honours such as Fellow of the Special Libraries Association, Bonnie Hilditch International Librarian Award, SLA Asia Excellence Award, IEEE Appreciations, Engineering Librarian of the Year and the Royal Society of Chemistry Librarians’ Choice Award. </a:t>
            </a:r>
          </a:p>
          <a:p>
            <a:pPr marL="457200" indent="-457200" algn="just">
              <a:lnSpc>
                <a:spcPct val="120000"/>
              </a:lnSpc>
              <a:spcBef>
                <a:spcPts val="600"/>
              </a:spcBef>
              <a:spcAft>
                <a:spcPts val="600"/>
              </a:spcAft>
              <a:buClr>
                <a:schemeClr val="accent4">
                  <a:lumMod val="75000"/>
                </a:schemeClr>
              </a:buClr>
              <a:buFont typeface="Wingdings" panose="05000000000000000000" pitchFamily="2" charset="2"/>
              <a:buChar char="Ø"/>
            </a:pPr>
            <a:r>
              <a:rPr lang="en-US" sz="1600" b="1" dirty="0">
                <a:solidFill>
                  <a:schemeClr val="accent3">
                    <a:lumMod val="50000"/>
                  </a:schemeClr>
                </a:solidFill>
                <a:latin typeface="Amasis MT Pro" panose="02040504050005020304" pitchFamily="18" charset="0"/>
              </a:rPr>
              <a:t>Having played a pivotal role in transformative initiatives like One Nation One Subscription, NDLI, INDEST, ARPIT, and NPTEL, and through collaborations with the World Bank, UCL, and the European Union projects, Dr. Hasan together with IIT Delhi, a top-ranked Indian QS 2026 institution, and a Library Team of 40 dedicated people, offers proven capacity to design, host, and deliver ETD 2026 as a landmark global conference. </a:t>
            </a:r>
          </a:p>
          <a:p>
            <a:pPr marL="457200" indent="-457200" algn="just">
              <a:lnSpc>
                <a:spcPct val="120000"/>
              </a:lnSpc>
              <a:spcBef>
                <a:spcPts val="600"/>
              </a:spcBef>
              <a:spcAft>
                <a:spcPts val="600"/>
              </a:spcAft>
              <a:buClr>
                <a:schemeClr val="accent4">
                  <a:lumMod val="75000"/>
                </a:schemeClr>
              </a:buClr>
              <a:buFont typeface="Wingdings" panose="05000000000000000000" pitchFamily="2" charset="2"/>
              <a:buChar char="Ø"/>
            </a:pPr>
            <a:r>
              <a:rPr lang="en-US" sz="1600" b="1" dirty="0">
                <a:solidFill>
                  <a:schemeClr val="accent3">
                    <a:lumMod val="50000"/>
                  </a:schemeClr>
                </a:solidFill>
                <a:latin typeface="Amasis MT Pro" panose="02040504050005020304" pitchFamily="18" charset="0"/>
              </a:rPr>
              <a:t>More details at: </a:t>
            </a:r>
            <a:r>
              <a:rPr lang="en-US" sz="1600" b="1" dirty="0">
                <a:solidFill>
                  <a:schemeClr val="accent3">
                    <a:lumMod val="50000"/>
                  </a:schemeClr>
                </a:solidFill>
                <a:latin typeface="Amasis MT Pro" panose="02040504050005020304" pitchFamily="18" charset="0"/>
                <a:hlinkClick r:id="rId2">
                  <a:extLst>
                    <a:ext uri="{A12FA001-AC4F-418D-AE19-62706E023703}">
                      <ahyp:hlinkClr xmlns:ahyp="http://schemas.microsoft.com/office/drawing/2018/hyperlinkcolor" val="tx"/>
                    </a:ext>
                  </a:extLst>
                </a:hlinkClick>
              </a:rPr>
              <a:t>https://web.iitd.ac.in/~hasan</a:t>
            </a:r>
            <a:endParaRPr lang="en-US" sz="1600" b="1" dirty="0">
              <a:solidFill>
                <a:schemeClr val="accent3">
                  <a:lumMod val="50000"/>
                </a:schemeClr>
              </a:solidFill>
              <a:latin typeface="Amasis MT Pro" panose="02040504050005020304" pitchFamily="18" charset="0"/>
            </a:endParaRPr>
          </a:p>
        </p:txBody>
      </p:sp>
    </p:spTree>
    <p:extLst>
      <p:ext uri="{BB962C8B-B14F-4D97-AF65-F5344CB8AC3E}">
        <p14:creationId xmlns:p14="http://schemas.microsoft.com/office/powerpoint/2010/main" val="1052021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F7C64-6FD1-CDA9-C329-4F8379A96F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FABEAD-4C30-1F09-C920-6D77884C41B2}"/>
              </a:ext>
            </a:extLst>
          </p:cNvPr>
          <p:cNvSpPr>
            <a:spLocks noGrp="1"/>
          </p:cNvSpPr>
          <p:nvPr>
            <p:ph type="title"/>
          </p:nvPr>
        </p:nvSpPr>
        <p:spPr/>
        <p:txBody>
          <a:bodyPr>
            <a:noAutofit/>
          </a:bodyPr>
          <a:lstStyle/>
          <a:p>
            <a:pPr algn="ctr"/>
            <a:r>
              <a:rPr lang="en-US" sz="3200" dirty="0">
                <a:solidFill>
                  <a:schemeClr val="accent4"/>
                </a:solidFill>
                <a:latin typeface="Amasis MT Pro" panose="02040504050005020304" pitchFamily="18" charset="0"/>
              </a:rPr>
              <a:t>Indian Institute of Technology Delhi (IITD) </a:t>
            </a:r>
            <a:r>
              <a:rPr lang="en-US" sz="3200" dirty="0">
                <a:solidFill>
                  <a:schemeClr val="accent4"/>
                </a:solidFill>
                <a:latin typeface="Amasis MT Pro" panose="02040504050005020304" pitchFamily="18" charset="0"/>
                <a:hlinkClick r:id="rId2"/>
              </a:rPr>
              <a:t>https://iitd.ac.in</a:t>
            </a:r>
            <a:r>
              <a:rPr lang="en-US" sz="3200" dirty="0">
                <a:solidFill>
                  <a:schemeClr val="accent4"/>
                </a:solidFill>
                <a:latin typeface="Amasis MT Pro" panose="02040504050005020304" pitchFamily="18" charset="0"/>
              </a:rPr>
              <a:t>  </a:t>
            </a:r>
            <a:endParaRPr lang="en-IN" sz="3200" dirty="0">
              <a:solidFill>
                <a:schemeClr val="accent4"/>
              </a:solidFill>
              <a:latin typeface="Amasis MT Pro" panose="02040504050005020304" pitchFamily="18" charset="0"/>
            </a:endParaRPr>
          </a:p>
        </p:txBody>
      </p:sp>
      <p:sp>
        <p:nvSpPr>
          <p:cNvPr id="4" name="Text 1">
            <a:extLst>
              <a:ext uri="{FF2B5EF4-FFF2-40B4-BE49-F238E27FC236}">
                <a16:creationId xmlns:a16="http://schemas.microsoft.com/office/drawing/2014/main" id="{1D996185-8D11-BA88-0507-633274432F28}"/>
              </a:ext>
            </a:extLst>
          </p:cNvPr>
          <p:cNvSpPr/>
          <p:nvPr/>
        </p:nvSpPr>
        <p:spPr>
          <a:xfrm>
            <a:off x="317024" y="1486852"/>
            <a:ext cx="7698182" cy="630793"/>
          </a:xfrm>
          <a:prstGeom prst="rect">
            <a:avLst/>
          </a:prstGeom>
          <a:noFill/>
          <a:ln/>
        </p:spPr>
        <p:txBody>
          <a:bodyPr wrap="square" lIns="0" tIns="0" rIns="0" bIns="0" rtlCol="0" anchor="t"/>
          <a:lstStyle/>
          <a:p>
            <a:pPr marL="0" indent="0" algn="ctr">
              <a:lnSpc>
                <a:spcPts val="3000"/>
              </a:lnSpc>
              <a:buNone/>
            </a:pPr>
            <a:r>
              <a:rPr lang="en-US" sz="1850" b="1" dirty="0">
                <a:solidFill>
                  <a:srgbClr val="002060"/>
                </a:solidFill>
                <a:latin typeface="Amasis MT Pro" panose="02040504050005020304" pitchFamily="18" charset="0"/>
                <a:ea typeface="Quattrocento" pitchFamily="34" charset="-122"/>
                <a:cs typeface="Quattrocento" pitchFamily="34" charset="-120"/>
              </a:rPr>
              <a:t>Established in 1961, IIT Delhi stands as a cornerstone of India's technological education landscape. </a:t>
            </a:r>
            <a:endParaRPr lang="en-US" sz="1850" b="1" dirty="0">
              <a:solidFill>
                <a:srgbClr val="002060"/>
              </a:solidFill>
              <a:latin typeface="Amasis MT Pro" panose="02040504050005020304" pitchFamily="18" charset="0"/>
            </a:endParaRPr>
          </a:p>
        </p:txBody>
      </p:sp>
      <p:sp>
        <p:nvSpPr>
          <p:cNvPr id="5" name="Text 1">
            <a:extLst>
              <a:ext uri="{FF2B5EF4-FFF2-40B4-BE49-F238E27FC236}">
                <a16:creationId xmlns:a16="http://schemas.microsoft.com/office/drawing/2014/main" id="{4060F836-B10F-AF30-9581-52AE6B651E90}"/>
              </a:ext>
            </a:extLst>
          </p:cNvPr>
          <p:cNvSpPr/>
          <p:nvPr/>
        </p:nvSpPr>
        <p:spPr>
          <a:xfrm>
            <a:off x="-53816" y="2424908"/>
            <a:ext cx="2442686" cy="571508"/>
          </a:xfrm>
          <a:prstGeom prst="rect">
            <a:avLst/>
          </a:prstGeom>
          <a:noFill/>
          <a:ln/>
        </p:spPr>
        <p:txBody>
          <a:bodyPr wrap="none" lIns="0" tIns="0" rIns="0" bIns="0" rtlCol="0" anchor="t"/>
          <a:lstStyle/>
          <a:p>
            <a:pPr marL="0" indent="0" algn="ctr">
              <a:lnSpc>
                <a:spcPts val="4950"/>
              </a:lnSpc>
              <a:buNone/>
            </a:pPr>
            <a:r>
              <a:rPr lang="en-US" sz="3200" dirty="0">
                <a:solidFill>
                  <a:schemeClr val="accent4"/>
                </a:solidFill>
                <a:latin typeface="Amasis MT Pro" panose="02040504050005020304" pitchFamily="18" charset="0"/>
                <a:ea typeface="Quattrocento" pitchFamily="34" charset="-122"/>
                <a:cs typeface="Quattrocento" pitchFamily="34" charset="-120"/>
              </a:rPr>
              <a:t>123</a:t>
            </a:r>
            <a:endParaRPr lang="en-US" sz="3200" dirty="0">
              <a:solidFill>
                <a:schemeClr val="accent4"/>
              </a:solidFill>
              <a:latin typeface="Amasis MT Pro" panose="02040504050005020304" pitchFamily="18" charset="0"/>
            </a:endParaRPr>
          </a:p>
        </p:txBody>
      </p:sp>
      <p:sp>
        <p:nvSpPr>
          <p:cNvPr id="6" name="Text 2">
            <a:extLst>
              <a:ext uri="{FF2B5EF4-FFF2-40B4-BE49-F238E27FC236}">
                <a16:creationId xmlns:a16="http://schemas.microsoft.com/office/drawing/2014/main" id="{8F8B0EF2-DE79-368C-B8E8-43438622E205}"/>
              </a:ext>
            </a:extLst>
          </p:cNvPr>
          <p:cNvSpPr/>
          <p:nvPr/>
        </p:nvSpPr>
        <p:spPr>
          <a:xfrm>
            <a:off x="96798" y="3175775"/>
            <a:ext cx="2249091" cy="281107"/>
          </a:xfrm>
          <a:prstGeom prst="rect">
            <a:avLst/>
          </a:prstGeom>
          <a:noFill/>
          <a:ln/>
        </p:spPr>
        <p:txBody>
          <a:bodyPr wrap="none" lIns="0" tIns="0" rIns="0" bIns="0" rtlCol="0" anchor="t"/>
          <a:lstStyle/>
          <a:p>
            <a:pPr marL="0" indent="0" algn="ctr">
              <a:lnSpc>
                <a:spcPts val="2200"/>
              </a:lnSpc>
              <a:buNone/>
            </a:pPr>
            <a:r>
              <a:rPr lang="en-US" sz="1750" b="1" dirty="0">
                <a:solidFill>
                  <a:srgbClr val="7030A0"/>
                </a:solidFill>
                <a:latin typeface="Amasis MT Pro" panose="02040504050005020304" pitchFamily="18" charset="0"/>
                <a:ea typeface="Quattrocento" pitchFamily="34" charset="-122"/>
                <a:cs typeface="Quattrocento" pitchFamily="34" charset="-120"/>
              </a:rPr>
              <a:t>QS World Rank 2026</a:t>
            </a:r>
            <a:endParaRPr lang="en-US" sz="1750" b="1" dirty="0">
              <a:solidFill>
                <a:srgbClr val="7030A0"/>
              </a:solidFill>
              <a:latin typeface="Amasis MT Pro" panose="02040504050005020304" pitchFamily="18" charset="0"/>
            </a:endParaRPr>
          </a:p>
        </p:txBody>
      </p:sp>
      <p:sp>
        <p:nvSpPr>
          <p:cNvPr id="7" name="Text 3">
            <a:extLst>
              <a:ext uri="{FF2B5EF4-FFF2-40B4-BE49-F238E27FC236}">
                <a16:creationId xmlns:a16="http://schemas.microsoft.com/office/drawing/2014/main" id="{66EF986C-E591-71FD-1DE1-933772CD4CAA}"/>
              </a:ext>
            </a:extLst>
          </p:cNvPr>
          <p:cNvSpPr/>
          <p:nvPr/>
        </p:nvSpPr>
        <p:spPr>
          <a:xfrm>
            <a:off x="-1" y="3576958"/>
            <a:ext cx="2532657" cy="605910"/>
          </a:xfrm>
          <a:prstGeom prst="rect">
            <a:avLst/>
          </a:prstGeom>
          <a:noFill/>
          <a:ln/>
        </p:spPr>
        <p:txBody>
          <a:bodyPr wrap="square" lIns="0" tIns="0" rIns="0" bIns="0" rtlCol="0" anchor="t"/>
          <a:lstStyle/>
          <a:p>
            <a:pPr algn="ctr"/>
            <a:r>
              <a:rPr lang="en-US" sz="1500" b="1" dirty="0">
                <a:solidFill>
                  <a:srgbClr val="002060"/>
                </a:solidFill>
                <a:latin typeface="Amasis MT Pro" panose="02040504050005020304" pitchFamily="18" charset="0"/>
                <a:ea typeface="Quattrocento" pitchFamily="34" charset="-122"/>
                <a:cs typeface="Quattrocento" pitchFamily="34" charset="-120"/>
              </a:rPr>
              <a:t>Emerges as No.1 Education Institute in India</a:t>
            </a:r>
            <a:endParaRPr lang="en-US" sz="1500" b="1" dirty="0">
              <a:solidFill>
                <a:srgbClr val="002060"/>
              </a:solidFill>
              <a:latin typeface="Amasis MT Pro" panose="02040504050005020304" pitchFamily="18" charset="0"/>
            </a:endParaRPr>
          </a:p>
        </p:txBody>
      </p:sp>
      <p:sp>
        <p:nvSpPr>
          <p:cNvPr id="8" name="Text 4">
            <a:extLst>
              <a:ext uri="{FF2B5EF4-FFF2-40B4-BE49-F238E27FC236}">
                <a16:creationId xmlns:a16="http://schemas.microsoft.com/office/drawing/2014/main" id="{E57D1981-D303-FDC8-F425-C664C563F21C}"/>
              </a:ext>
            </a:extLst>
          </p:cNvPr>
          <p:cNvSpPr/>
          <p:nvPr/>
        </p:nvSpPr>
        <p:spPr>
          <a:xfrm>
            <a:off x="2576155" y="2419075"/>
            <a:ext cx="2442686" cy="571508"/>
          </a:xfrm>
          <a:prstGeom prst="rect">
            <a:avLst/>
          </a:prstGeom>
          <a:noFill/>
          <a:ln/>
        </p:spPr>
        <p:txBody>
          <a:bodyPr wrap="none" lIns="0" tIns="0" rIns="0" bIns="0" rtlCol="0" anchor="t"/>
          <a:lstStyle/>
          <a:p>
            <a:pPr marL="0" indent="0" algn="ctr">
              <a:lnSpc>
                <a:spcPts val="4950"/>
              </a:lnSpc>
              <a:buNone/>
            </a:pPr>
            <a:r>
              <a:rPr lang="en-US" sz="3200" dirty="0">
                <a:solidFill>
                  <a:schemeClr val="accent4"/>
                </a:solidFill>
                <a:latin typeface="Amasis MT Pro" panose="02040504050005020304" pitchFamily="18" charset="0"/>
                <a:ea typeface="Quattrocento" pitchFamily="34" charset="-122"/>
                <a:cs typeface="Quattrocento" pitchFamily="34" charset="-120"/>
              </a:rPr>
              <a:t>2</a:t>
            </a:r>
            <a:endParaRPr lang="en-US" sz="3200" dirty="0">
              <a:solidFill>
                <a:schemeClr val="accent4"/>
              </a:solidFill>
              <a:latin typeface="Amasis MT Pro" panose="02040504050005020304" pitchFamily="18" charset="0"/>
            </a:endParaRPr>
          </a:p>
        </p:txBody>
      </p:sp>
      <p:sp>
        <p:nvSpPr>
          <p:cNvPr id="9" name="Text 5">
            <a:extLst>
              <a:ext uri="{FF2B5EF4-FFF2-40B4-BE49-F238E27FC236}">
                <a16:creationId xmlns:a16="http://schemas.microsoft.com/office/drawing/2014/main" id="{FFA1D93D-4557-5A47-9A41-DC6AC9EC9B05}"/>
              </a:ext>
            </a:extLst>
          </p:cNvPr>
          <p:cNvSpPr/>
          <p:nvPr/>
        </p:nvSpPr>
        <p:spPr>
          <a:xfrm>
            <a:off x="2683668" y="3169942"/>
            <a:ext cx="2335173" cy="281107"/>
          </a:xfrm>
          <a:prstGeom prst="rect">
            <a:avLst/>
          </a:prstGeom>
          <a:noFill/>
          <a:ln/>
        </p:spPr>
        <p:txBody>
          <a:bodyPr wrap="none" lIns="0" tIns="0" rIns="0" bIns="0" rtlCol="0" anchor="t"/>
          <a:lstStyle/>
          <a:p>
            <a:pPr marL="0" indent="0" algn="ctr">
              <a:lnSpc>
                <a:spcPts val="2200"/>
              </a:lnSpc>
              <a:buNone/>
            </a:pPr>
            <a:r>
              <a:rPr lang="en-US" sz="1750" b="1" dirty="0">
                <a:solidFill>
                  <a:srgbClr val="7030A0"/>
                </a:solidFill>
                <a:latin typeface="Amasis MT Pro" panose="02040504050005020304" pitchFamily="18" charset="0"/>
                <a:ea typeface="Quattrocento" pitchFamily="34" charset="-122"/>
                <a:cs typeface="Quattrocento" pitchFamily="34" charset="-120"/>
              </a:rPr>
              <a:t>NIRF Engineering Rank</a:t>
            </a:r>
            <a:endParaRPr lang="en-US" sz="1750" b="1" dirty="0">
              <a:solidFill>
                <a:srgbClr val="7030A0"/>
              </a:solidFill>
              <a:latin typeface="Amasis MT Pro" panose="02040504050005020304" pitchFamily="18" charset="0"/>
            </a:endParaRPr>
          </a:p>
        </p:txBody>
      </p:sp>
      <p:sp>
        <p:nvSpPr>
          <p:cNvPr id="10" name="Text 6">
            <a:extLst>
              <a:ext uri="{FF2B5EF4-FFF2-40B4-BE49-F238E27FC236}">
                <a16:creationId xmlns:a16="http://schemas.microsoft.com/office/drawing/2014/main" id="{809BC704-4930-099D-C854-23D91BA55008}"/>
              </a:ext>
            </a:extLst>
          </p:cNvPr>
          <p:cNvSpPr/>
          <p:nvPr/>
        </p:nvSpPr>
        <p:spPr>
          <a:xfrm>
            <a:off x="2540000" y="3571124"/>
            <a:ext cx="2532657" cy="611743"/>
          </a:xfrm>
          <a:prstGeom prst="rect">
            <a:avLst/>
          </a:prstGeom>
          <a:noFill/>
          <a:ln/>
        </p:spPr>
        <p:txBody>
          <a:bodyPr wrap="square" lIns="0" tIns="0" rIns="0" bIns="0" rtlCol="0" anchor="t"/>
          <a:lstStyle/>
          <a:p>
            <a:pPr marL="0" indent="0" algn="ctr">
              <a:buNone/>
            </a:pPr>
            <a:r>
              <a:rPr lang="en-US" sz="1500" b="1" dirty="0">
                <a:solidFill>
                  <a:srgbClr val="002060"/>
                </a:solidFill>
                <a:latin typeface="Amasis MT Pro" panose="02040504050005020304" pitchFamily="18" charset="0"/>
                <a:ea typeface="Quattrocento" pitchFamily="34" charset="-122"/>
                <a:cs typeface="Quattrocento" pitchFamily="34" charset="-120"/>
              </a:rPr>
              <a:t>Consistently holding this position since 2023 in India</a:t>
            </a:r>
            <a:endParaRPr lang="en-US" sz="1500" b="1" dirty="0">
              <a:solidFill>
                <a:srgbClr val="002060"/>
              </a:solidFill>
              <a:latin typeface="Amasis MT Pro" panose="02040504050005020304" pitchFamily="18" charset="0"/>
            </a:endParaRPr>
          </a:p>
        </p:txBody>
      </p:sp>
      <p:sp>
        <p:nvSpPr>
          <p:cNvPr id="11" name="Text 4">
            <a:extLst>
              <a:ext uri="{FF2B5EF4-FFF2-40B4-BE49-F238E27FC236}">
                <a16:creationId xmlns:a16="http://schemas.microsoft.com/office/drawing/2014/main" id="{14FDE687-526D-56ED-6118-E72AE1D20F9F}"/>
              </a:ext>
            </a:extLst>
          </p:cNvPr>
          <p:cNvSpPr/>
          <p:nvPr/>
        </p:nvSpPr>
        <p:spPr>
          <a:xfrm>
            <a:off x="5330346" y="2419075"/>
            <a:ext cx="2442686" cy="583552"/>
          </a:xfrm>
          <a:prstGeom prst="rect">
            <a:avLst/>
          </a:prstGeom>
          <a:noFill/>
          <a:ln/>
        </p:spPr>
        <p:txBody>
          <a:bodyPr wrap="none" lIns="0" tIns="0" rIns="0" bIns="0" rtlCol="0" anchor="t"/>
          <a:lstStyle/>
          <a:p>
            <a:pPr marL="0" indent="0" algn="ctr">
              <a:lnSpc>
                <a:spcPts val="4950"/>
              </a:lnSpc>
              <a:buNone/>
            </a:pPr>
            <a:r>
              <a:rPr lang="en-US" sz="3200" dirty="0">
                <a:solidFill>
                  <a:schemeClr val="accent4"/>
                </a:solidFill>
                <a:latin typeface="Amasis MT Pro" panose="02040504050005020304" pitchFamily="18" charset="0"/>
                <a:ea typeface="Quattrocento" pitchFamily="34" charset="-122"/>
                <a:cs typeface="Quattrocento" pitchFamily="34" charset="-120"/>
              </a:rPr>
              <a:t>2018-24</a:t>
            </a:r>
            <a:endParaRPr lang="en-US" sz="3200" dirty="0">
              <a:solidFill>
                <a:schemeClr val="accent4"/>
              </a:solidFill>
              <a:latin typeface="Amasis MT Pro" panose="02040504050005020304" pitchFamily="18" charset="0"/>
            </a:endParaRPr>
          </a:p>
        </p:txBody>
      </p:sp>
      <p:sp>
        <p:nvSpPr>
          <p:cNvPr id="12" name="Text 5">
            <a:extLst>
              <a:ext uri="{FF2B5EF4-FFF2-40B4-BE49-F238E27FC236}">
                <a16:creationId xmlns:a16="http://schemas.microsoft.com/office/drawing/2014/main" id="{04209980-12A6-2CE0-C358-200DBD89CF75}"/>
              </a:ext>
            </a:extLst>
          </p:cNvPr>
          <p:cNvSpPr/>
          <p:nvPr/>
        </p:nvSpPr>
        <p:spPr>
          <a:xfrm>
            <a:off x="5544455" y="3146322"/>
            <a:ext cx="2335173" cy="281107"/>
          </a:xfrm>
          <a:prstGeom prst="rect">
            <a:avLst/>
          </a:prstGeom>
          <a:noFill/>
          <a:ln/>
        </p:spPr>
        <p:txBody>
          <a:bodyPr wrap="none" lIns="0" tIns="0" rIns="0" bIns="0" rtlCol="0" anchor="t"/>
          <a:lstStyle/>
          <a:p>
            <a:pPr algn="ctr">
              <a:lnSpc>
                <a:spcPts val="2200"/>
              </a:lnSpc>
            </a:pPr>
            <a:r>
              <a:rPr lang="en-US" sz="1750" b="1" dirty="0">
                <a:solidFill>
                  <a:srgbClr val="7030A0"/>
                </a:solidFill>
                <a:latin typeface="Amasis MT Pro" panose="02040504050005020304" pitchFamily="18" charset="0"/>
                <a:ea typeface="Quattrocento" pitchFamily="34" charset="-122"/>
                <a:cs typeface="Quattrocento" pitchFamily="34" charset="-120"/>
              </a:rPr>
              <a:t>Institution of Eminence</a:t>
            </a:r>
            <a:endParaRPr lang="en-US" sz="1750" b="1" dirty="0">
              <a:solidFill>
                <a:srgbClr val="7030A0"/>
              </a:solidFill>
              <a:latin typeface="Amasis MT Pro" panose="02040504050005020304" pitchFamily="18" charset="0"/>
            </a:endParaRPr>
          </a:p>
        </p:txBody>
      </p:sp>
      <p:sp>
        <p:nvSpPr>
          <p:cNvPr id="13" name="Text 6">
            <a:extLst>
              <a:ext uri="{FF2B5EF4-FFF2-40B4-BE49-F238E27FC236}">
                <a16:creationId xmlns:a16="http://schemas.microsoft.com/office/drawing/2014/main" id="{DA0BC9A7-3569-2FBE-A49D-99B9C965B1B4}"/>
              </a:ext>
            </a:extLst>
          </p:cNvPr>
          <p:cNvSpPr/>
          <p:nvPr/>
        </p:nvSpPr>
        <p:spPr>
          <a:xfrm>
            <a:off x="5206126" y="3571124"/>
            <a:ext cx="2819400" cy="611743"/>
          </a:xfrm>
          <a:prstGeom prst="rect">
            <a:avLst/>
          </a:prstGeom>
          <a:noFill/>
          <a:ln/>
        </p:spPr>
        <p:txBody>
          <a:bodyPr wrap="square" lIns="0" tIns="0" rIns="0" bIns="0" rtlCol="0" anchor="t"/>
          <a:lstStyle/>
          <a:p>
            <a:pPr algn="ctr"/>
            <a:r>
              <a:rPr lang="en-US" sz="1500" b="1" dirty="0">
                <a:solidFill>
                  <a:srgbClr val="002060"/>
                </a:solidFill>
                <a:latin typeface="Amasis MT Pro" panose="02040504050005020304" pitchFamily="18" charset="0"/>
                <a:ea typeface="Quattrocento" pitchFamily="34" charset="-122"/>
                <a:cs typeface="Quattrocento" pitchFamily="34" charset="-120"/>
              </a:rPr>
              <a:t>IIT Delhi was selected as an Institution of Eminence(IoE) by the MoE, Govt. of India</a:t>
            </a:r>
            <a:endParaRPr lang="en-US" sz="1500" b="1" dirty="0">
              <a:solidFill>
                <a:srgbClr val="002060"/>
              </a:solidFill>
              <a:latin typeface="Amasis MT Pro" panose="02040504050005020304" pitchFamily="18" charset="0"/>
            </a:endParaRPr>
          </a:p>
        </p:txBody>
      </p:sp>
      <p:sp>
        <p:nvSpPr>
          <p:cNvPr id="14" name="Text 1">
            <a:extLst>
              <a:ext uri="{FF2B5EF4-FFF2-40B4-BE49-F238E27FC236}">
                <a16:creationId xmlns:a16="http://schemas.microsoft.com/office/drawing/2014/main" id="{A24E9B01-9BA9-6ACE-3E04-149D30F4827A}"/>
              </a:ext>
            </a:extLst>
          </p:cNvPr>
          <p:cNvSpPr/>
          <p:nvPr/>
        </p:nvSpPr>
        <p:spPr>
          <a:xfrm>
            <a:off x="8406677" y="1486852"/>
            <a:ext cx="3031386" cy="324961"/>
          </a:xfrm>
          <a:prstGeom prst="rect">
            <a:avLst/>
          </a:prstGeom>
          <a:noFill/>
          <a:ln/>
        </p:spPr>
        <p:txBody>
          <a:bodyPr wrap="none" lIns="0" tIns="0" rIns="0" bIns="0" rtlCol="0" anchor="t"/>
          <a:lstStyle/>
          <a:p>
            <a:pPr marL="0" indent="0" algn="l">
              <a:lnSpc>
                <a:spcPts val="2750"/>
              </a:lnSpc>
              <a:buNone/>
            </a:pPr>
            <a:r>
              <a:rPr lang="en-US" sz="2200" b="1" dirty="0">
                <a:solidFill>
                  <a:schemeClr val="accent4"/>
                </a:solidFill>
                <a:latin typeface="Amasis MT Pro" panose="02040504050005020304" pitchFamily="18" charset="0"/>
                <a:ea typeface="Quattrocento" pitchFamily="34" charset="-122"/>
                <a:cs typeface="Quattrocento" pitchFamily="34" charset="-120"/>
              </a:rPr>
              <a:t>Main Campus - Hauz Khas</a:t>
            </a:r>
            <a:endParaRPr lang="en-US" sz="2200" b="1" dirty="0">
              <a:solidFill>
                <a:schemeClr val="accent4"/>
              </a:solidFill>
              <a:latin typeface="Amasis MT Pro" panose="02040504050005020304" pitchFamily="18" charset="0"/>
            </a:endParaRPr>
          </a:p>
        </p:txBody>
      </p:sp>
      <p:sp>
        <p:nvSpPr>
          <p:cNvPr id="15" name="Text 2">
            <a:extLst>
              <a:ext uri="{FF2B5EF4-FFF2-40B4-BE49-F238E27FC236}">
                <a16:creationId xmlns:a16="http://schemas.microsoft.com/office/drawing/2014/main" id="{43D20D07-F642-8CDF-0661-9B3475782594}"/>
              </a:ext>
            </a:extLst>
          </p:cNvPr>
          <p:cNvSpPr/>
          <p:nvPr/>
        </p:nvSpPr>
        <p:spPr>
          <a:xfrm>
            <a:off x="8845886" y="1853399"/>
            <a:ext cx="3024101" cy="571508"/>
          </a:xfrm>
          <a:prstGeom prst="rect">
            <a:avLst/>
          </a:prstGeom>
          <a:noFill/>
          <a:ln/>
        </p:spPr>
        <p:txBody>
          <a:bodyPr wrap="square" lIns="0" tIns="0" rIns="0" bIns="0" rtlCol="0" anchor="t"/>
          <a:lstStyle/>
          <a:p>
            <a:pPr marL="0" indent="0" algn="ctr">
              <a:buNone/>
            </a:pPr>
            <a:r>
              <a:rPr lang="en-US" sz="1850" dirty="0">
                <a:solidFill>
                  <a:srgbClr val="002060"/>
                </a:solidFill>
                <a:latin typeface="Amasis MT Pro" panose="02040504050005020304" pitchFamily="18" charset="0"/>
                <a:ea typeface="Quattrocento" pitchFamily="34" charset="-122"/>
                <a:cs typeface="Quattrocento" pitchFamily="34" charset="-120"/>
              </a:rPr>
              <a:t>Sprawling 325-acre campus in the heart of New Delhi</a:t>
            </a:r>
            <a:endParaRPr lang="en-US" sz="1850" dirty="0">
              <a:solidFill>
                <a:srgbClr val="002060"/>
              </a:solidFill>
              <a:latin typeface="Amasis MT Pro" panose="02040504050005020304" pitchFamily="18" charset="0"/>
            </a:endParaRPr>
          </a:p>
        </p:txBody>
      </p:sp>
      <p:sp>
        <p:nvSpPr>
          <p:cNvPr id="16" name="Text 3">
            <a:extLst>
              <a:ext uri="{FF2B5EF4-FFF2-40B4-BE49-F238E27FC236}">
                <a16:creationId xmlns:a16="http://schemas.microsoft.com/office/drawing/2014/main" id="{A3C7C597-892C-46ED-4A0B-70DDCEB29945}"/>
              </a:ext>
            </a:extLst>
          </p:cNvPr>
          <p:cNvSpPr/>
          <p:nvPr/>
        </p:nvSpPr>
        <p:spPr>
          <a:xfrm>
            <a:off x="8720308" y="2759334"/>
            <a:ext cx="3149679" cy="397555"/>
          </a:xfrm>
          <a:prstGeom prst="rect">
            <a:avLst/>
          </a:prstGeom>
          <a:noFill/>
          <a:ln/>
        </p:spPr>
        <p:txBody>
          <a:bodyPr wrap="none" lIns="0" tIns="0" rIns="0" bIns="0" rtlCol="0" anchor="t"/>
          <a:lstStyle/>
          <a:p>
            <a:pPr marL="0" indent="0" algn="ctr">
              <a:lnSpc>
                <a:spcPts val="2750"/>
              </a:lnSpc>
              <a:buNone/>
            </a:pPr>
            <a:r>
              <a:rPr lang="en-US" sz="2200" b="1" dirty="0">
                <a:solidFill>
                  <a:schemeClr val="accent4"/>
                </a:solidFill>
                <a:latin typeface="Amasis MT Pro" panose="02040504050005020304" pitchFamily="18" charset="0"/>
                <a:ea typeface="Quattrocento" pitchFamily="34" charset="-122"/>
                <a:cs typeface="Quattrocento" pitchFamily="34" charset="-120"/>
              </a:rPr>
              <a:t>Sonipat Satellite Campus</a:t>
            </a:r>
            <a:endParaRPr lang="en-US" sz="2200" b="1" dirty="0">
              <a:solidFill>
                <a:schemeClr val="accent4"/>
              </a:solidFill>
              <a:latin typeface="Amasis MT Pro" panose="02040504050005020304" pitchFamily="18" charset="0"/>
            </a:endParaRPr>
          </a:p>
        </p:txBody>
      </p:sp>
      <p:sp>
        <p:nvSpPr>
          <p:cNvPr id="17" name="Text 4">
            <a:extLst>
              <a:ext uri="{FF2B5EF4-FFF2-40B4-BE49-F238E27FC236}">
                <a16:creationId xmlns:a16="http://schemas.microsoft.com/office/drawing/2014/main" id="{90F9D71E-0D2A-A95A-4C25-3C01C79B3B82}"/>
              </a:ext>
            </a:extLst>
          </p:cNvPr>
          <p:cNvSpPr/>
          <p:nvPr/>
        </p:nvSpPr>
        <p:spPr>
          <a:xfrm>
            <a:off x="8601940" y="3185978"/>
            <a:ext cx="3590060" cy="758342"/>
          </a:xfrm>
          <a:prstGeom prst="rect">
            <a:avLst/>
          </a:prstGeom>
          <a:noFill/>
          <a:ln/>
        </p:spPr>
        <p:txBody>
          <a:bodyPr wrap="square" lIns="0" tIns="0" rIns="0" bIns="0" rtlCol="0" anchor="t"/>
          <a:lstStyle/>
          <a:p>
            <a:pPr marL="0" indent="0" algn="ctr">
              <a:buNone/>
            </a:pPr>
            <a:r>
              <a:rPr lang="en-US" sz="1850" dirty="0">
                <a:solidFill>
                  <a:srgbClr val="002060"/>
                </a:solidFill>
                <a:latin typeface="Amasis MT Pro" panose="02040504050005020304" pitchFamily="18" charset="0"/>
                <a:ea typeface="Quattrocento" pitchFamily="34" charset="-122"/>
                <a:cs typeface="Quattrocento" pitchFamily="34" charset="-120"/>
              </a:rPr>
              <a:t>Expanding research and academic outreach.</a:t>
            </a:r>
            <a:endParaRPr lang="en-US" sz="1850" dirty="0">
              <a:solidFill>
                <a:srgbClr val="002060"/>
              </a:solidFill>
              <a:latin typeface="Amasis MT Pro" panose="02040504050005020304" pitchFamily="18" charset="0"/>
            </a:endParaRPr>
          </a:p>
        </p:txBody>
      </p:sp>
      <p:sp>
        <p:nvSpPr>
          <p:cNvPr id="18" name="Text 5">
            <a:extLst>
              <a:ext uri="{FF2B5EF4-FFF2-40B4-BE49-F238E27FC236}">
                <a16:creationId xmlns:a16="http://schemas.microsoft.com/office/drawing/2014/main" id="{530DE5BE-A671-C8F1-8BFE-E5166C45F958}"/>
              </a:ext>
            </a:extLst>
          </p:cNvPr>
          <p:cNvSpPr/>
          <p:nvPr/>
        </p:nvSpPr>
        <p:spPr>
          <a:xfrm>
            <a:off x="8845887" y="3994646"/>
            <a:ext cx="2816185" cy="447876"/>
          </a:xfrm>
          <a:prstGeom prst="rect">
            <a:avLst/>
          </a:prstGeom>
          <a:noFill/>
          <a:ln/>
        </p:spPr>
        <p:txBody>
          <a:bodyPr wrap="none" lIns="0" tIns="0" rIns="0" bIns="0" rtlCol="0" anchor="t"/>
          <a:lstStyle/>
          <a:p>
            <a:pPr marL="0" indent="0" algn="ctr">
              <a:lnSpc>
                <a:spcPts val="2750"/>
              </a:lnSpc>
              <a:buNone/>
            </a:pPr>
            <a:r>
              <a:rPr lang="en-US" sz="2200" b="1" dirty="0">
                <a:solidFill>
                  <a:schemeClr val="accent4"/>
                </a:solidFill>
                <a:latin typeface="Amasis MT Pro" panose="02040504050005020304" pitchFamily="18" charset="0"/>
                <a:ea typeface="Quattrocento" pitchFamily="34" charset="-122"/>
                <a:cs typeface="Quattrocento" pitchFamily="34" charset="-120"/>
              </a:rPr>
              <a:t>Jhajjar Extension</a:t>
            </a:r>
            <a:endParaRPr lang="en-US" sz="2200" b="1" dirty="0">
              <a:solidFill>
                <a:schemeClr val="accent4"/>
              </a:solidFill>
              <a:latin typeface="Amasis MT Pro" panose="02040504050005020304" pitchFamily="18" charset="0"/>
            </a:endParaRPr>
          </a:p>
        </p:txBody>
      </p:sp>
      <p:sp>
        <p:nvSpPr>
          <p:cNvPr id="19" name="Text 6">
            <a:extLst>
              <a:ext uri="{FF2B5EF4-FFF2-40B4-BE49-F238E27FC236}">
                <a16:creationId xmlns:a16="http://schemas.microsoft.com/office/drawing/2014/main" id="{D6CDEC3A-5069-33F4-2E49-D816BE4E6208}"/>
              </a:ext>
            </a:extLst>
          </p:cNvPr>
          <p:cNvSpPr/>
          <p:nvPr/>
        </p:nvSpPr>
        <p:spPr>
          <a:xfrm>
            <a:off x="8280400" y="4442521"/>
            <a:ext cx="3911600" cy="812817"/>
          </a:xfrm>
          <a:prstGeom prst="rect">
            <a:avLst/>
          </a:prstGeom>
          <a:noFill/>
          <a:ln/>
        </p:spPr>
        <p:txBody>
          <a:bodyPr wrap="square" lIns="0" tIns="0" rIns="0" bIns="0" rtlCol="0" anchor="t"/>
          <a:lstStyle/>
          <a:p>
            <a:pPr marL="0" indent="0" algn="ctr">
              <a:buNone/>
            </a:pPr>
            <a:r>
              <a:rPr lang="en-US" sz="1700" dirty="0">
                <a:solidFill>
                  <a:srgbClr val="002060"/>
                </a:solidFill>
                <a:latin typeface="Amasis MT Pro" panose="02040504050005020304" pitchFamily="18" charset="0"/>
                <a:ea typeface="Quattrocento" pitchFamily="34" charset="-122"/>
                <a:cs typeface="Quattrocento" pitchFamily="34" charset="-120"/>
              </a:rPr>
              <a:t>Additional campus space dedicated to cutting-edge research projects and industry collaborations.</a:t>
            </a:r>
            <a:endParaRPr lang="en-US" sz="1700" dirty="0">
              <a:solidFill>
                <a:srgbClr val="002060"/>
              </a:solidFill>
              <a:latin typeface="Amasis MT Pro" panose="02040504050005020304" pitchFamily="18" charset="0"/>
            </a:endParaRPr>
          </a:p>
        </p:txBody>
      </p:sp>
      <p:sp>
        <p:nvSpPr>
          <p:cNvPr id="24" name="Text 5">
            <a:extLst>
              <a:ext uri="{FF2B5EF4-FFF2-40B4-BE49-F238E27FC236}">
                <a16:creationId xmlns:a16="http://schemas.microsoft.com/office/drawing/2014/main" id="{2FC6BEDF-0306-339F-7222-C6BAD9959D0C}"/>
              </a:ext>
            </a:extLst>
          </p:cNvPr>
          <p:cNvSpPr/>
          <p:nvPr/>
        </p:nvSpPr>
        <p:spPr>
          <a:xfrm>
            <a:off x="9053803" y="5604413"/>
            <a:ext cx="2816185" cy="351949"/>
          </a:xfrm>
          <a:prstGeom prst="rect">
            <a:avLst/>
          </a:prstGeom>
          <a:noFill/>
          <a:ln/>
        </p:spPr>
        <p:txBody>
          <a:bodyPr wrap="none" lIns="0" tIns="0" rIns="0" bIns="0" rtlCol="0" anchor="t"/>
          <a:lstStyle/>
          <a:p>
            <a:pPr algn="ctr">
              <a:lnSpc>
                <a:spcPts val="2750"/>
              </a:lnSpc>
            </a:pPr>
            <a:r>
              <a:rPr lang="en-US" sz="2200" b="1" dirty="0">
                <a:solidFill>
                  <a:schemeClr val="accent4"/>
                </a:solidFill>
                <a:latin typeface="Amasis MT Pro" panose="02040504050005020304" pitchFamily="18" charset="0"/>
                <a:ea typeface="Quattrocento" pitchFamily="34" charset="-122"/>
                <a:cs typeface="Quattrocento" pitchFamily="34" charset="-120"/>
              </a:rPr>
              <a:t>IIT Delhi Abu Dhabi</a:t>
            </a:r>
            <a:endParaRPr lang="en-US" sz="2200" b="1" dirty="0">
              <a:solidFill>
                <a:schemeClr val="accent4"/>
              </a:solidFill>
              <a:latin typeface="Amasis MT Pro" panose="02040504050005020304" pitchFamily="18" charset="0"/>
            </a:endParaRPr>
          </a:p>
        </p:txBody>
      </p:sp>
      <p:sp>
        <p:nvSpPr>
          <p:cNvPr id="25" name="Text 6">
            <a:extLst>
              <a:ext uri="{FF2B5EF4-FFF2-40B4-BE49-F238E27FC236}">
                <a16:creationId xmlns:a16="http://schemas.microsoft.com/office/drawing/2014/main" id="{88380A27-57DC-F1E0-9454-0902F7587E89}"/>
              </a:ext>
            </a:extLst>
          </p:cNvPr>
          <p:cNvSpPr/>
          <p:nvPr/>
        </p:nvSpPr>
        <p:spPr>
          <a:xfrm>
            <a:off x="8601940" y="6086961"/>
            <a:ext cx="3430473" cy="634852"/>
          </a:xfrm>
          <a:prstGeom prst="rect">
            <a:avLst/>
          </a:prstGeom>
          <a:noFill/>
          <a:ln/>
        </p:spPr>
        <p:txBody>
          <a:bodyPr wrap="square" lIns="0" tIns="0" rIns="0" bIns="0" rtlCol="0" anchor="t"/>
          <a:lstStyle/>
          <a:p>
            <a:pPr marL="0" indent="0" algn="ctr">
              <a:buNone/>
            </a:pPr>
            <a:r>
              <a:rPr lang="en-US" sz="1850" dirty="0">
                <a:solidFill>
                  <a:srgbClr val="002060"/>
                </a:solidFill>
                <a:latin typeface="Amasis MT Pro" panose="02040504050005020304" pitchFamily="18" charset="0"/>
                <a:ea typeface="Quattrocento" pitchFamily="34" charset="-122"/>
                <a:cs typeface="Quattrocento" pitchFamily="34" charset="-120"/>
              </a:rPr>
              <a:t>International Campus, offering BTech, MTech and PhD</a:t>
            </a:r>
            <a:endParaRPr lang="en-US" sz="1850" dirty="0">
              <a:solidFill>
                <a:srgbClr val="002060"/>
              </a:solidFill>
              <a:latin typeface="Amasis MT Pro" panose="02040504050005020304" pitchFamily="18" charset="0"/>
            </a:endParaRPr>
          </a:p>
        </p:txBody>
      </p:sp>
      <p:sp>
        <p:nvSpPr>
          <p:cNvPr id="26" name="Text 1">
            <a:extLst>
              <a:ext uri="{FF2B5EF4-FFF2-40B4-BE49-F238E27FC236}">
                <a16:creationId xmlns:a16="http://schemas.microsoft.com/office/drawing/2014/main" id="{1CDF8402-C73A-2D54-DE50-FE4B45F8F0A5}"/>
              </a:ext>
            </a:extLst>
          </p:cNvPr>
          <p:cNvSpPr/>
          <p:nvPr/>
        </p:nvSpPr>
        <p:spPr>
          <a:xfrm>
            <a:off x="0" y="4407353"/>
            <a:ext cx="2442686" cy="571508"/>
          </a:xfrm>
          <a:prstGeom prst="rect">
            <a:avLst/>
          </a:prstGeom>
          <a:noFill/>
          <a:ln/>
        </p:spPr>
        <p:txBody>
          <a:bodyPr wrap="none" lIns="0" tIns="0" rIns="0" bIns="0" rtlCol="0" anchor="t"/>
          <a:lstStyle/>
          <a:p>
            <a:pPr algn="ctr">
              <a:lnSpc>
                <a:spcPts val="4950"/>
              </a:lnSpc>
            </a:pPr>
            <a:r>
              <a:rPr lang="en-US" sz="3200" dirty="0">
                <a:solidFill>
                  <a:schemeClr val="accent4"/>
                </a:solidFill>
                <a:latin typeface="Amasis MT Pro" panose="02040504050005020304" pitchFamily="18" charset="0"/>
                <a:ea typeface="Quattrocento" pitchFamily="34" charset="-122"/>
                <a:cs typeface="Quattrocento" pitchFamily="34" charset="-120"/>
              </a:rPr>
              <a:t>13,000</a:t>
            </a:r>
            <a:endParaRPr lang="en-US" sz="3200" dirty="0">
              <a:solidFill>
                <a:schemeClr val="accent4"/>
              </a:solidFill>
              <a:latin typeface="Amasis MT Pro" panose="02040504050005020304" pitchFamily="18" charset="0"/>
            </a:endParaRPr>
          </a:p>
        </p:txBody>
      </p:sp>
      <p:sp>
        <p:nvSpPr>
          <p:cNvPr id="27" name="Text 2">
            <a:extLst>
              <a:ext uri="{FF2B5EF4-FFF2-40B4-BE49-F238E27FC236}">
                <a16:creationId xmlns:a16="http://schemas.microsoft.com/office/drawing/2014/main" id="{1C16DC2F-D76C-6685-FEEE-7058E1B951EC}"/>
              </a:ext>
            </a:extLst>
          </p:cNvPr>
          <p:cNvSpPr/>
          <p:nvPr/>
        </p:nvSpPr>
        <p:spPr>
          <a:xfrm>
            <a:off x="150614" y="5090041"/>
            <a:ext cx="2249091" cy="442466"/>
          </a:xfrm>
          <a:prstGeom prst="rect">
            <a:avLst/>
          </a:prstGeom>
          <a:noFill/>
          <a:ln/>
        </p:spPr>
        <p:txBody>
          <a:bodyPr wrap="none" lIns="0" tIns="0" rIns="0" bIns="0" rtlCol="0" anchor="t"/>
          <a:lstStyle/>
          <a:p>
            <a:pPr algn="ctr">
              <a:lnSpc>
                <a:spcPts val="2200"/>
              </a:lnSpc>
            </a:pPr>
            <a:r>
              <a:rPr lang="en-US" sz="1750" b="1" dirty="0">
                <a:solidFill>
                  <a:srgbClr val="7030A0"/>
                </a:solidFill>
                <a:latin typeface="Amasis MT Pro" panose="02040504050005020304" pitchFamily="18" charset="0"/>
                <a:ea typeface="Quattrocento" pitchFamily="34" charset="-122"/>
                <a:cs typeface="Quattrocento" pitchFamily="34" charset="-120"/>
              </a:rPr>
              <a:t>Students </a:t>
            </a:r>
          </a:p>
        </p:txBody>
      </p:sp>
      <p:sp>
        <p:nvSpPr>
          <p:cNvPr id="28" name="Text 1">
            <a:extLst>
              <a:ext uri="{FF2B5EF4-FFF2-40B4-BE49-F238E27FC236}">
                <a16:creationId xmlns:a16="http://schemas.microsoft.com/office/drawing/2014/main" id="{2A951301-ECFD-68CA-726B-04704CFA95B1}"/>
              </a:ext>
            </a:extLst>
          </p:cNvPr>
          <p:cNvSpPr/>
          <p:nvPr/>
        </p:nvSpPr>
        <p:spPr>
          <a:xfrm>
            <a:off x="2506266" y="4411080"/>
            <a:ext cx="2442686" cy="571508"/>
          </a:xfrm>
          <a:prstGeom prst="rect">
            <a:avLst/>
          </a:prstGeom>
          <a:noFill/>
          <a:ln/>
        </p:spPr>
        <p:txBody>
          <a:bodyPr wrap="none" lIns="0" tIns="0" rIns="0" bIns="0" rtlCol="0" anchor="ctr"/>
          <a:lstStyle/>
          <a:p>
            <a:pPr algn="ctr">
              <a:lnSpc>
                <a:spcPts val="4950"/>
              </a:lnSpc>
            </a:pPr>
            <a:r>
              <a:rPr lang="en-US" sz="3200" dirty="0">
                <a:solidFill>
                  <a:schemeClr val="accent4"/>
                </a:solidFill>
                <a:latin typeface="Amasis MT Pro" panose="02040504050005020304" pitchFamily="18" charset="0"/>
                <a:ea typeface="Quattrocento" pitchFamily="34" charset="-122"/>
                <a:cs typeface="Quattrocento" pitchFamily="34" charset="-120"/>
              </a:rPr>
              <a:t>700</a:t>
            </a:r>
            <a:endParaRPr lang="en-US" sz="3200" dirty="0">
              <a:solidFill>
                <a:schemeClr val="accent4"/>
              </a:solidFill>
              <a:latin typeface="Amasis MT Pro" panose="02040504050005020304" pitchFamily="18" charset="0"/>
            </a:endParaRPr>
          </a:p>
        </p:txBody>
      </p:sp>
      <p:sp>
        <p:nvSpPr>
          <p:cNvPr id="29" name="Text 2">
            <a:extLst>
              <a:ext uri="{FF2B5EF4-FFF2-40B4-BE49-F238E27FC236}">
                <a16:creationId xmlns:a16="http://schemas.microsoft.com/office/drawing/2014/main" id="{A7DB9CE9-79DE-0099-24B0-4815CDCEDA91}"/>
              </a:ext>
            </a:extLst>
          </p:cNvPr>
          <p:cNvSpPr/>
          <p:nvPr/>
        </p:nvSpPr>
        <p:spPr>
          <a:xfrm>
            <a:off x="2672952" y="5090041"/>
            <a:ext cx="2249091" cy="442466"/>
          </a:xfrm>
          <a:prstGeom prst="rect">
            <a:avLst/>
          </a:prstGeom>
          <a:noFill/>
          <a:ln/>
        </p:spPr>
        <p:txBody>
          <a:bodyPr wrap="none" lIns="0" tIns="0" rIns="0" bIns="0" rtlCol="0" anchor="t"/>
          <a:lstStyle/>
          <a:p>
            <a:pPr algn="ctr">
              <a:lnSpc>
                <a:spcPts val="2200"/>
              </a:lnSpc>
            </a:pPr>
            <a:r>
              <a:rPr lang="en-US" sz="1750" b="1" dirty="0">
                <a:solidFill>
                  <a:srgbClr val="7030A0"/>
                </a:solidFill>
                <a:latin typeface="Amasis MT Pro" panose="02040504050005020304" pitchFamily="18" charset="0"/>
                <a:ea typeface="Quattrocento" pitchFamily="34" charset="-122"/>
                <a:cs typeface="Quattrocento" pitchFamily="34" charset="-120"/>
              </a:rPr>
              <a:t>Faculty Members</a:t>
            </a:r>
            <a:endParaRPr lang="en-US" sz="1750" b="1" dirty="0">
              <a:solidFill>
                <a:srgbClr val="7030A0"/>
              </a:solidFill>
              <a:latin typeface="Amasis MT Pro" panose="02040504050005020304" pitchFamily="18" charset="0"/>
            </a:endParaRPr>
          </a:p>
        </p:txBody>
      </p:sp>
      <p:sp>
        <p:nvSpPr>
          <p:cNvPr id="30" name="Text 1">
            <a:extLst>
              <a:ext uri="{FF2B5EF4-FFF2-40B4-BE49-F238E27FC236}">
                <a16:creationId xmlns:a16="http://schemas.microsoft.com/office/drawing/2014/main" id="{1C2EC492-CACD-5498-3756-59AC5191776A}"/>
              </a:ext>
            </a:extLst>
          </p:cNvPr>
          <p:cNvSpPr/>
          <p:nvPr/>
        </p:nvSpPr>
        <p:spPr>
          <a:xfrm>
            <a:off x="5206126" y="4415835"/>
            <a:ext cx="2442686" cy="571508"/>
          </a:xfrm>
          <a:prstGeom prst="rect">
            <a:avLst/>
          </a:prstGeom>
          <a:noFill/>
          <a:ln/>
        </p:spPr>
        <p:txBody>
          <a:bodyPr wrap="none" lIns="0" tIns="0" rIns="0" bIns="0" rtlCol="0" anchor="ctr"/>
          <a:lstStyle/>
          <a:p>
            <a:pPr algn="ctr">
              <a:lnSpc>
                <a:spcPts val="4950"/>
              </a:lnSpc>
            </a:pPr>
            <a:r>
              <a:rPr lang="en-US" sz="3200" dirty="0">
                <a:solidFill>
                  <a:schemeClr val="accent4"/>
                </a:solidFill>
                <a:latin typeface="Amasis MT Pro" panose="02040504050005020304" pitchFamily="18" charset="0"/>
                <a:ea typeface="Quattrocento" pitchFamily="34" charset="-122"/>
                <a:cs typeface="Quattrocento" pitchFamily="34" charset="-120"/>
              </a:rPr>
              <a:t>200+</a:t>
            </a:r>
            <a:endParaRPr lang="en-US" sz="3200" dirty="0">
              <a:solidFill>
                <a:schemeClr val="accent4"/>
              </a:solidFill>
              <a:latin typeface="Amasis MT Pro" panose="02040504050005020304" pitchFamily="18" charset="0"/>
            </a:endParaRPr>
          </a:p>
        </p:txBody>
      </p:sp>
      <p:sp>
        <p:nvSpPr>
          <p:cNvPr id="31" name="Text 2">
            <a:extLst>
              <a:ext uri="{FF2B5EF4-FFF2-40B4-BE49-F238E27FC236}">
                <a16:creationId xmlns:a16="http://schemas.microsoft.com/office/drawing/2014/main" id="{6CB6D9E8-DADA-0A4F-078B-527DC25AF917}"/>
              </a:ext>
            </a:extLst>
          </p:cNvPr>
          <p:cNvSpPr/>
          <p:nvPr/>
        </p:nvSpPr>
        <p:spPr>
          <a:xfrm>
            <a:off x="5330346" y="5090041"/>
            <a:ext cx="2442686" cy="442466"/>
          </a:xfrm>
          <a:prstGeom prst="rect">
            <a:avLst/>
          </a:prstGeom>
          <a:noFill/>
          <a:ln/>
        </p:spPr>
        <p:txBody>
          <a:bodyPr wrap="none" lIns="0" tIns="0" rIns="0" bIns="0" rtlCol="0" anchor="t"/>
          <a:lstStyle/>
          <a:p>
            <a:pPr algn="ctr">
              <a:lnSpc>
                <a:spcPts val="2200"/>
              </a:lnSpc>
            </a:pPr>
            <a:r>
              <a:rPr lang="en-US" sz="1750" b="1" dirty="0">
                <a:solidFill>
                  <a:srgbClr val="7030A0"/>
                </a:solidFill>
                <a:latin typeface="Amasis MT Pro" panose="02040504050005020304" pitchFamily="18" charset="0"/>
                <a:ea typeface="Quattrocento" pitchFamily="34" charset="-122"/>
                <a:cs typeface="Quattrocento" pitchFamily="34" charset="-120"/>
              </a:rPr>
              <a:t>Active Startups</a:t>
            </a:r>
            <a:endParaRPr lang="en-US" sz="1750" b="1" dirty="0">
              <a:solidFill>
                <a:srgbClr val="7030A0"/>
              </a:solidFill>
              <a:latin typeface="Amasis MT Pro" panose="02040504050005020304" pitchFamily="18" charset="0"/>
            </a:endParaRPr>
          </a:p>
        </p:txBody>
      </p:sp>
      <p:sp>
        <p:nvSpPr>
          <p:cNvPr id="33" name="TextBox 32">
            <a:extLst>
              <a:ext uri="{FF2B5EF4-FFF2-40B4-BE49-F238E27FC236}">
                <a16:creationId xmlns:a16="http://schemas.microsoft.com/office/drawing/2014/main" id="{81D9E3DA-44CB-2F83-9018-2314AF8D5CF2}"/>
              </a:ext>
            </a:extLst>
          </p:cNvPr>
          <p:cNvSpPr txBox="1"/>
          <p:nvPr/>
        </p:nvSpPr>
        <p:spPr>
          <a:xfrm>
            <a:off x="309371" y="5687661"/>
            <a:ext cx="7971029" cy="923330"/>
          </a:xfrm>
          <a:prstGeom prst="rect">
            <a:avLst/>
          </a:prstGeom>
          <a:noFill/>
        </p:spPr>
        <p:txBody>
          <a:bodyPr wrap="square">
            <a:spAutoFit/>
          </a:bodyPr>
          <a:lstStyle/>
          <a:p>
            <a:r>
              <a:rPr lang="en-IN" b="1" dirty="0">
                <a:solidFill>
                  <a:schemeClr val="accent4"/>
                </a:solidFill>
                <a:latin typeface="Amasis MT Pro" panose="02040504050005020304" pitchFamily="18" charset="0"/>
              </a:rPr>
              <a:t>Technology &amp; Infrastructure:</a:t>
            </a:r>
          </a:p>
          <a:p>
            <a:pPr marL="285750" indent="-285750">
              <a:buClr>
                <a:schemeClr val="accent4"/>
              </a:buClr>
              <a:buFont typeface="Wingdings" panose="05000000000000000000" pitchFamily="2" charset="2"/>
              <a:buChar char="Ø"/>
            </a:pPr>
            <a:r>
              <a:rPr lang="en-IN" dirty="0">
                <a:solidFill>
                  <a:srgbClr val="002060"/>
                </a:solidFill>
                <a:latin typeface="Amasis MT Pro" panose="02040504050005020304" pitchFamily="18" charset="0"/>
              </a:rPr>
              <a:t>High-speed campus networks, videoconferencing, and IT support.</a:t>
            </a:r>
          </a:p>
          <a:p>
            <a:pPr marL="285750" indent="-285750">
              <a:buClr>
                <a:schemeClr val="accent4"/>
              </a:buClr>
              <a:buFont typeface="Wingdings" panose="05000000000000000000" pitchFamily="2" charset="2"/>
              <a:buChar char="Ø"/>
            </a:pPr>
            <a:r>
              <a:rPr lang="en-IN" dirty="0">
                <a:solidFill>
                  <a:srgbClr val="002060"/>
                </a:solidFill>
                <a:latin typeface="Amasis MT Pro" panose="02040504050005020304" pitchFamily="18" charset="0"/>
              </a:rPr>
              <a:t>Proven capacity to host large-scale international and national conferences.</a:t>
            </a:r>
          </a:p>
        </p:txBody>
      </p:sp>
    </p:spTree>
    <p:extLst>
      <p:ext uri="{BB962C8B-B14F-4D97-AF65-F5344CB8AC3E}">
        <p14:creationId xmlns:p14="http://schemas.microsoft.com/office/powerpoint/2010/main" val="602229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1B5B9-E7A0-EA76-3C39-497B5434723D}"/>
              </a:ext>
            </a:extLst>
          </p:cNvPr>
          <p:cNvSpPr>
            <a:spLocks noGrp="1"/>
          </p:cNvSpPr>
          <p:nvPr>
            <p:ph type="title"/>
          </p:nvPr>
        </p:nvSpPr>
        <p:spPr/>
        <p:txBody>
          <a:bodyPr>
            <a:normAutofit/>
          </a:bodyPr>
          <a:lstStyle/>
          <a:p>
            <a:pPr algn="ctr"/>
            <a:r>
              <a:rPr lang="en-US" sz="3200" dirty="0">
                <a:solidFill>
                  <a:schemeClr val="accent4"/>
                </a:solidFill>
                <a:latin typeface="Amasis MT Pro" panose="02040504050005020304" pitchFamily="18" charset="0"/>
              </a:rPr>
              <a:t>Indian Institute of Technology Delhi (IITD) </a:t>
            </a:r>
            <a:r>
              <a:rPr lang="en-US" sz="3200" dirty="0">
                <a:solidFill>
                  <a:schemeClr val="accent4"/>
                </a:solidFill>
                <a:latin typeface="Amasis MT Pro" panose="02040504050005020304" pitchFamily="18" charset="0"/>
                <a:hlinkClick r:id="rId2"/>
              </a:rPr>
              <a:t>https://iitd.ac.in</a:t>
            </a:r>
            <a:r>
              <a:rPr lang="en-US" sz="3200" dirty="0">
                <a:solidFill>
                  <a:schemeClr val="accent4"/>
                </a:solidFill>
                <a:latin typeface="Amasis MT Pro" panose="02040504050005020304" pitchFamily="18" charset="0"/>
              </a:rPr>
              <a:t> </a:t>
            </a:r>
            <a:endParaRPr lang="en-IN" sz="3200" dirty="0"/>
          </a:p>
        </p:txBody>
      </p:sp>
      <p:sp>
        <p:nvSpPr>
          <p:cNvPr id="3" name="Content Placeholder 2">
            <a:extLst>
              <a:ext uri="{FF2B5EF4-FFF2-40B4-BE49-F238E27FC236}">
                <a16:creationId xmlns:a16="http://schemas.microsoft.com/office/drawing/2014/main" id="{0E436768-E1ED-F4D6-519A-5BCBF4D93756}"/>
              </a:ext>
            </a:extLst>
          </p:cNvPr>
          <p:cNvSpPr>
            <a:spLocks noGrp="1"/>
          </p:cNvSpPr>
          <p:nvPr>
            <p:ph idx="1"/>
          </p:nvPr>
        </p:nvSpPr>
        <p:spPr>
          <a:xfrm>
            <a:off x="511809" y="1431924"/>
            <a:ext cx="10867391" cy="5235576"/>
          </a:xfrm>
        </p:spPr>
        <p:txBody>
          <a:bodyPr>
            <a:noAutofit/>
          </a:bodyPr>
          <a:lstStyle/>
          <a:p>
            <a:pPr algn="just">
              <a:buClr>
                <a:srgbClr val="C00000"/>
              </a:buClr>
              <a:buFont typeface="Wingdings" panose="05000000000000000000" pitchFamily="2" charset="2"/>
              <a:buChar char="Ø"/>
            </a:pPr>
            <a:r>
              <a:rPr lang="en-IN" sz="2200" b="1" dirty="0">
                <a:solidFill>
                  <a:schemeClr val="accent4"/>
                </a:solidFill>
                <a:latin typeface="Amasis MT Pro" panose="02040504050005020304" pitchFamily="18" charset="0"/>
              </a:rPr>
              <a:t>Infrastructure </a:t>
            </a:r>
          </a:p>
          <a:p>
            <a:pPr lvl="1" algn="just">
              <a:buClr>
                <a:srgbClr val="C00000"/>
              </a:buClr>
              <a:buFont typeface="Wingdings" panose="05000000000000000000" pitchFamily="2" charset="2"/>
              <a:buChar char="Ø"/>
            </a:pPr>
            <a:r>
              <a:rPr lang="en-IN" sz="2200" dirty="0">
                <a:solidFill>
                  <a:srgbClr val="002060"/>
                </a:solidFill>
                <a:latin typeface="Amasis MT Pro" panose="02040504050005020304" pitchFamily="18" charset="0"/>
              </a:rPr>
              <a:t>Modern lecture halls, auditoria, classrooms, and state-of-the-art laboratories.</a:t>
            </a:r>
          </a:p>
          <a:p>
            <a:pPr lvl="1" algn="just">
              <a:buClr>
                <a:srgbClr val="C00000"/>
              </a:buClr>
              <a:buFont typeface="Wingdings" panose="05000000000000000000" pitchFamily="2" charset="2"/>
              <a:buChar char="Ø"/>
            </a:pPr>
            <a:r>
              <a:rPr lang="en-IN" sz="2200" dirty="0">
                <a:solidFill>
                  <a:srgbClr val="002060"/>
                </a:solidFill>
                <a:latin typeface="Amasis MT Pro" panose="02040504050005020304" pitchFamily="18" charset="0"/>
              </a:rPr>
              <a:t>Hostels &amp; Guest Houses: Student hostels, faculty/visitor guest houses, and accommodation for delegates.</a:t>
            </a:r>
          </a:p>
          <a:p>
            <a:pPr lvl="1" algn="just">
              <a:buClr>
                <a:srgbClr val="C00000"/>
              </a:buClr>
              <a:buFont typeface="Wingdings" panose="05000000000000000000" pitchFamily="2" charset="2"/>
              <a:buChar char="Ø"/>
            </a:pPr>
            <a:r>
              <a:rPr lang="en-IN" sz="2200" dirty="0">
                <a:solidFill>
                  <a:srgbClr val="002060"/>
                </a:solidFill>
                <a:latin typeface="Amasis MT Pro" panose="02040504050005020304" pitchFamily="18" charset="0"/>
              </a:rPr>
              <a:t>Sports and recreation facilities (stadium, fields, indoor sports complexes).</a:t>
            </a:r>
          </a:p>
          <a:p>
            <a:pPr lvl="1" algn="just">
              <a:buClr>
                <a:srgbClr val="C00000"/>
              </a:buClr>
              <a:buFont typeface="Wingdings" panose="05000000000000000000" pitchFamily="2" charset="2"/>
              <a:buChar char="Ø"/>
            </a:pPr>
            <a:endParaRPr lang="en-IN" sz="2200" dirty="0">
              <a:solidFill>
                <a:srgbClr val="002060"/>
              </a:solidFill>
              <a:latin typeface="Amasis MT Pro" panose="02040504050005020304" pitchFamily="18" charset="0"/>
            </a:endParaRPr>
          </a:p>
          <a:p>
            <a:pPr lvl="0" algn="just">
              <a:buClr>
                <a:srgbClr val="C00000"/>
              </a:buClr>
              <a:buFont typeface="Wingdings" panose="05000000000000000000" pitchFamily="2" charset="2"/>
              <a:buChar char="Ø"/>
            </a:pPr>
            <a:r>
              <a:rPr lang="en-IN" sz="2200" b="1" dirty="0">
                <a:solidFill>
                  <a:schemeClr val="accent4"/>
                </a:solidFill>
                <a:latin typeface="Amasis MT Pro" panose="02040504050005020304" pitchFamily="18" charset="0"/>
              </a:rPr>
              <a:t>Conference &amp; Event Venues</a:t>
            </a:r>
          </a:p>
          <a:p>
            <a:pPr lvl="1" algn="just">
              <a:buClr>
                <a:srgbClr val="C00000"/>
              </a:buClr>
              <a:buFont typeface="Wingdings" panose="05000000000000000000" pitchFamily="2" charset="2"/>
              <a:buChar char="Ø"/>
            </a:pPr>
            <a:r>
              <a:rPr lang="en-IN" sz="2200" dirty="0">
                <a:solidFill>
                  <a:srgbClr val="002060"/>
                </a:solidFill>
                <a:latin typeface="Amasis MT Pro" panose="02040504050005020304" pitchFamily="18" charset="0"/>
              </a:rPr>
              <a:t>Main auditorium, seminar halls, library committee rooms and multiple smart classrooms.</a:t>
            </a:r>
          </a:p>
          <a:p>
            <a:pPr lvl="1" algn="just">
              <a:buClr>
                <a:srgbClr val="C00000"/>
              </a:buClr>
              <a:buFont typeface="Wingdings" panose="05000000000000000000" pitchFamily="2" charset="2"/>
              <a:buChar char="Ø"/>
            </a:pPr>
            <a:r>
              <a:rPr lang="en-IN" sz="2200" dirty="0">
                <a:solidFill>
                  <a:srgbClr val="002060"/>
                </a:solidFill>
                <a:latin typeface="Amasis MT Pro" panose="02040504050005020304" pitchFamily="18" charset="0"/>
              </a:rPr>
              <a:t>Hybrid event facilities enabling global participation.</a:t>
            </a:r>
          </a:p>
          <a:p>
            <a:pPr lvl="1" algn="just">
              <a:buClr>
                <a:srgbClr val="C00000"/>
              </a:buClr>
              <a:buFont typeface="Wingdings" panose="05000000000000000000" pitchFamily="2" charset="2"/>
              <a:buChar char="Ø"/>
            </a:pPr>
            <a:endParaRPr lang="en-IN" sz="2200" dirty="0">
              <a:latin typeface="Amasis MT Pro" panose="02040504050005020304" pitchFamily="18" charset="0"/>
            </a:endParaRPr>
          </a:p>
          <a:p>
            <a:pPr algn="just">
              <a:buClr>
                <a:srgbClr val="C00000"/>
              </a:buClr>
              <a:buFont typeface="Wingdings" panose="05000000000000000000" pitchFamily="2" charset="2"/>
              <a:buChar char="Ø"/>
            </a:pPr>
            <a:r>
              <a:rPr lang="en-IN" sz="2200" b="1" dirty="0">
                <a:solidFill>
                  <a:schemeClr val="accent4"/>
                </a:solidFill>
                <a:latin typeface="Amasis MT Pro" panose="02040504050005020304" pitchFamily="18" charset="0"/>
              </a:rPr>
              <a:t>Location Advantage</a:t>
            </a:r>
          </a:p>
          <a:p>
            <a:pPr lvl="1" algn="just">
              <a:buClr>
                <a:srgbClr val="C00000"/>
              </a:buClr>
              <a:buFont typeface="Wingdings" panose="05000000000000000000" pitchFamily="2" charset="2"/>
              <a:buChar char="Ø"/>
            </a:pPr>
            <a:r>
              <a:rPr lang="en-IN" sz="2200" dirty="0">
                <a:solidFill>
                  <a:srgbClr val="002060"/>
                </a:solidFill>
                <a:latin typeface="Amasis MT Pro" panose="02040504050005020304" pitchFamily="18" charset="0"/>
              </a:rPr>
              <a:t>Situated in New Delhi, India’s capital, with excellent air connectivity, hotels, and cultural attractions – making it ideal for an international conference.</a:t>
            </a:r>
            <a:endParaRPr lang="en-IN" sz="2200" dirty="0">
              <a:latin typeface="Amasis MT Pro" panose="02040504050005020304" pitchFamily="18" charset="0"/>
            </a:endParaRPr>
          </a:p>
        </p:txBody>
      </p:sp>
    </p:spTree>
    <p:extLst>
      <p:ext uri="{BB962C8B-B14F-4D97-AF65-F5344CB8AC3E}">
        <p14:creationId xmlns:p14="http://schemas.microsoft.com/office/powerpoint/2010/main" val="3582086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library&#10;&#10;Description automatically generated">
            <a:extLst>
              <a:ext uri="{FF2B5EF4-FFF2-40B4-BE49-F238E27FC236}">
                <a16:creationId xmlns:a16="http://schemas.microsoft.com/office/drawing/2014/main" id="{DC41CE9B-1F01-0A79-131A-69C66A2C1D56}"/>
              </a:ext>
            </a:extLst>
          </p:cNvPr>
          <p:cNvPicPr>
            <a:picLocks noChangeAspect="1"/>
          </p:cNvPicPr>
          <p:nvPr/>
        </p:nvPicPr>
        <p:blipFill>
          <a:blip r:embed="rId2"/>
          <a:stretch>
            <a:fillRect/>
          </a:stretch>
        </p:blipFill>
        <p:spPr>
          <a:xfrm>
            <a:off x="75167" y="65606"/>
            <a:ext cx="12044775" cy="6726788"/>
          </a:xfrm>
          <a:prstGeom prst="rect">
            <a:avLst/>
          </a:prstGeom>
        </p:spPr>
      </p:pic>
    </p:spTree>
    <p:extLst>
      <p:ext uri="{BB962C8B-B14F-4D97-AF65-F5344CB8AC3E}">
        <p14:creationId xmlns:p14="http://schemas.microsoft.com/office/powerpoint/2010/main" val="3550429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2F61D-5177-28DD-5513-0FA73B873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39CE84-A7D5-1582-0647-1A5DC3A58D10}"/>
              </a:ext>
            </a:extLst>
          </p:cNvPr>
          <p:cNvSpPr>
            <a:spLocks noGrp="1"/>
          </p:cNvSpPr>
          <p:nvPr>
            <p:ph type="title"/>
          </p:nvPr>
        </p:nvSpPr>
        <p:spPr/>
        <p:txBody>
          <a:bodyPr>
            <a:normAutofit/>
          </a:bodyPr>
          <a:lstStyle/>
          <a:p>
            <a:pPr algn="ctr"/>
            <a:r>
              <a:rPr lang="en-US" sz="3200" dirty="0">
                <a:solidFill>
                  <a:schemeClr val="accent4"/>
                </a:solidFill>
                <a:latin typeface="Amasis MT Pro" panose="02040504050005020304" pitchFamily="18" charset="0"/>
              </a:rPr>
              <a:t>Hotels/Accommodations</a:t>
            </a:r>
          </a:p>
        </p:txBody>
      </p:sp>
      <p:graphicFrame>
        <p:nvGraphicFramePr>
          <p:cNvPr id="6" name="Table 5">
            <a:extLst>
              <a:ext uri="{FF2B5EF4-FFF2-40B4-BE49-F238E27FC236}">
                <a16:creationId xmlns:a16="http://schemas.microsoft.com/office/drawing/2014/main" id="{88FA5941-7D78-1783-BC77-271F486E0CD0}"/>
              </a:ext>
            </a:extLst>
          </p:cNvPr>
          <p:cNvGraphicFramePr>
            <a:graphicFrameLocks noGrp="1"/>
          </p:cNvGraphicFramePr>
          <p:nvPr>
            <p:extLst>
              <p:ext uri="{D42A27DB-BD31-4B8C-83A1-F6EECF244321}">
                <p14:modId xmlns:p14="http://schemas.microsoft.com/office/powerpoint/2010/main" val="2638519400"/>
              </p:ext>
            </p:extLst>
          </p:nvPr>
        </p:nvGraphicFramePr>
        <p:xfrm>
          <a:off x="0" y="1353693"/>
          <a:ext cx="6004560" cy="5496758"/>
        </p:xfrm>
        <a:graphic>
          <a:graphicData uri="http://schemas.openxmlformats.org/drawingml/2006/table">
            <a:tbl>
              <a:tblPr/>
              <a:tblGrid>
                <a:gridCol w="2001520">
                  <a:extLst>
                    <a:ext uri="{9D8B030D-6E8A-4147-A177-3AD203B41FA5}">
                      <a16:colId xmlns:a16="http://schemas.microsoft.com/office/drawing/2014/main" val="3593379424"/>
                    </a:ext>
                  </a:extLst>
                </a:gridCol>
                <a:gridCol w="2001520">
                  <a:extLst>
                    <a:ext uri="{9D8B030D-6E8A-4147-A177-3AD203B41FA5}">
                      <a16:colId xmlns:a16="http://schemas.microsoft.com/office/drawing/2014/main" val="2379964077"/>
                    </a:ext>
                  </a:extLst>
                </a:gridCol>
                <a:gridCol w="2001520">
                  <a:extLst>
                    <a:ext uri="{9D8B030D-6E8A-4147-A177-3AD203B41FA5}">
                      <a16:colId xmlns:a16="http://schemas.microsoft.com/office/drawing/2014/main" val="2042757656"/>
                    </a:ext>
                  </a:extLst>
                </a:gridCol>
              </a:tblGrid>
              <a:tr h="448724">
                <a:tc>
                  <a:txBody>
                    <a:bodyPr/>
                    <a:lstStyle/>
                    <a:p>
                      <a:pPr>
                        <a:buNone/>
                      </a:pPr>
                      <a:r>
                        <a:rPr lang="en-IN" sz="1300" b="1" dirty="0">
                          <a:solidFill>
                            <a:schemeClr val="accent4"/>
                          </a:solidFill>
                          <a:latin typeface="Amasis MT Pro" panose="02040504050005020304" pitchFamily="18" charset="0"/>
                        </a:rPr>
                        <a:t>Hotel</a:t>
                      </a:r>
                    </a:p>
                  </a:txBody>
                  <a:tcPr marL="70183" marR="70183" marT="35091" marB="35091" anchor="ctr">
                    <a:lnL>
                      <a:noFill/>
                    </a:lnL>
                    <a:lnR>
                      <a:noFill/>
                    </a:lnR>
                    <a:lnT>
                      <a:noFill/>
                    </a:lnT>
                    <a:lnB>
                      <a:noFill/>
                    </a:lnB>
                    <a:noFill/>
                  </a:tcPr>
                </a:tc>
                <a:tc>
                  <a:txBody>
                    <a:bodyPr/>
                    <a:lstStyle/>
                    <a:p>
                      <a:pPr>
                        <a:buNone/>
                      </a:pPr>
                      <a:r>
                        <a:rPr lang="en-IN" sz="1300" b="1" dirty="0">
                          <a:solidFill>
                            <a:schemeClr val="accent4"/>
                          </a:solidFill>
                          <a:latin typeface="Amasis MT Pro" panose="02040504050005020304" pitchFamily="18" charset="0"/>
                        </a:rPr>
                        <a:t>Star Rating &amp; Highlights</a:t>
                      </a:r>
                    </a:p>
                  </a:txBody>
                  <a:tcPr marL="70183" marR="70183" marT="35091" marB="35091" anchor="ctr">
                    <a:lnL>
                      <a:noFill/>
                    </a:lnL>
                    <a:lnR>
                      <a:noFill/>
                    </a:lnR>
                    <a:lnT>
                      <a:noFill/>
                    </a:lnT>
                    <a:lnB>
                      <a:noFill/>
                    </a:lnB>
                    <a:noFill/>
                  </a:tcPr>
                </a:tc>
                <a:tc>
                  <a:txBody>
                    <a:bodyPr/>
                    <a:lstStyle/>
                    <a:p>
                      <a:pPr>
                        <a:buNone/>
                      </a:pPr>
                      <a:r>
                        <a:rPr lang="en-IN" sz="1300" b="1" dirty="0">
                          <a:solidFill>
                            <a:schemeClr val="accent4"/>
                          </a:solidFill>
                          <a:latin typeface="Amasis MT Pro" panose="02040504050005020304" pitchFamily="18" charset="0"/>
                        </a:rPr>
                        <a:t>Distance / Advantages</a:t>
                      </a:r>
                    </a:p>
                  </a:txBody>
                  <a:tcPr marL="70183" marR="70183" marT="35091" marB="35091" anchor="ctr">
                    <a:lnL>
                      <a:noFill/>
                    </a:lnL>
                    <a:lnR>
                      <a:noFill/>
                    </a:lnR>
                    <a:lnT>
                      <a:noFill/>
                    </a:lnT>
                    <a:lnB>
                      <a:noFill/>
                    </a:lnB>
                    <a:noFill/>
                  </a:tcPr>
                </a:tc>
                <a:extLst>
                  <a:ext uri="{0D108BD9-81ED-4DB2-BD59-A6C34878D82A}">
                    <a16:rowId xmlns:a16="http://schemas.microsoft.com/office/drawing/2014/main" val="1920123279"/>
                  </a:ext>
                </a:extLst>
              </a:tr>
              <a:tr h="829930">
                <a:tc>
                  <a:txBody>
                    <a:bodyPr/>
                    <a:lstStyle/>
                    <a:p>
                      <a:pPr>
                        <a:buNone/>
                      </a:pPr>
                      <a:r>
                        <a:rPr lang="en-US" sz="1300" dirty="0">
                          <a:solidFill>
                            <a:srgbClr val="002060"/>
                          </a:solidFill>
                          <a:latin typeface="Amasis MT Pro" panose="02040504050005020304" pitchFamily="18" charset="0"/>
                        </a:rPr>
                        <a:t>JW Marriott Hotel New Delhi Aerocity</a:t>
                      </a:r>
                    </a:p>
                  </a:txBody>
                  <a:tcPr marL="70183" marR="70183" marT="35091" marB="35091"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5★ — Luxury, excellent dining, spa, meeting/banquet facilities. (</a:t>
                      </a:r>
                      <a:r>
                        <a:rPr lang="en-US" sz="1300" dirty="0">
                          <a:solidFill>
                            <a:srgbClr val="002060"/>
                          </a:solidFill>
                          <a:latin typeface="Amasis MT Pro" panose="02040504050005020304" pitchFamily="18" charset="0"/>
                          <a:hlinkClick r:id="rId2" tooltip="Top Aerocity Hotels (Delhi)">
                            <a:extLst>
                              <a:ext uri="{A12FA001-AC4F-418D-AE19-62706E023703}">
                                <ahyp:hlinkClr xmlns:ahyp="http://schemas.microsoft.com/office/drawing/2018/hyperlinkcolor" val="tx"/>
                              </a:ext>
                            </a:extLst>
                          </a:hlinkClick>
                        </a:rPr>
                        <a:t>expedia</a:t>
                      </a:r>
                      <a:r>
                        <a:rPr lang="en-US" sz="1300" dirty="0">
                          <a:solidFill>
                            <a:srgbClr val="002060"/>
                          </a:solidFill>
                          <a:latin typeface="Amasis MT Pro" panose="02040504050005020304" pitchFamily="18" charset="0"/>
                        </a:rPr>
                        <a:t>)</a:t>
                      </a:r>
                    </a:p>
                  </a:txBody>
                  <a:tcPr marL="70183" marR="70183" marT="35091" marB="35091"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Very close to IGI Airport, good for delegates with flights.</a:t>
                      </a:r>
                    </a:p>
                  </a:txBody>
                  <a:tcPr marL="70183" marR="70183" marT="35091" marB="35091" anchor="ctr">
                    <a:lnL>
                      <a:noFill/>
                    </a:lnL>
                    <a:lnR>
                      <a:noFill/>
                    </a:lnR>
                    <a:lnT>
                      <a:noFill/>
                    </a:lnT>
                    <a:lnB>
                      <a:noFill/>
                    </a:lnB>
                    <a:noFill/>
                  </a:tcPr>
                </a:tc>
                <a:extLst>
                  <a:ext uri="{0D108BD9-81ED-4DB2-BD59-A6C34878D82A}">
                    <a16:rowId xmlns:a16="http://schemas.microsoft.com/office/drawing/2014/main" val="1198274523"/>
                  </a:ext>
                </a:extLst>
              </a:tr>
              <a:tr h="639327">
                <a:tc>
                  <a:txBody>
                    <a:bodyPr/>
                    <a:lstStyle/>
                    <a:p>
                      <a:pPr>
                        <a:buNone/>
                      </a:pPr>
                      <a:r>
                        <a:rPr lang="en-IN" sz="1300" dirty="0">
                          <a:solidFill>
                            <a:srgbClr val="002060"/>
                          </a:solidFill>
                          <a:latin typeface="Amasis MT Pro" panose="02040504050005020304" pitchFamily="18" charset="0"/>
                        </a:rPr>
                        <a:t>Andaz Delhi (Hyatt)</a:t>
                      </a:r>
                    </a:p>
                  </a:txBody>
                  <a:tcPr marL="70183" marR="70183" marT="35091" marB="35091"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5★ — High-end luxury, modern amenities. (</a:t>
                      </a:r>
                      <a:r>
                        <a:rPr lang="en-US" sz="1300" dirty="0">
                          <a:solidFill>
                            <a:srgbClr val="002060"/>
                          </a:solidFill>
                          <a:latin typeface="Amasis MT Pro" panose="02040504050005020304" pitchFamily="18" charset="0"/>
                          <a:hlinkClick r:id="rId3" tooltip="5 Star Luxury Hotel in Delhi Aerocity | Andaz Delhi">
                            <a:extLst>
                              <a:ext uri="{A12FA001-AC4F-418D-AE19-62706E023703}">
                                <ahyp:hlinkClr xmlns:ahyp="http://schemas.microsoft.com/office/drawing/2018/hyperlinkcolor" val="tx"/>
                              </a:ext>
                            </a:extLst>
                          </a:hlinkClick>
                        </a:rPr>
                        <a:t>Hyatt</a:t>
                      </a:r>
                      <a:r>
                        <a:rPr lang="en-US" sz="1300" dirty="0">
                          <a:solidFill>
                            <a:srgbClr val="002060"/>
                          </a:solidFill>
                          <a:latin typeface="Amasis MT Pro" panose="02040504050005020304" pitchFamily="18" charset="0"/>
                        </a:rPr>
                        <a:t>)</a:t>
                      </a:r>
                    </a:p>
                  </a:txBody>
                  <a:tcPr marL="70183" marR="70183" marT="35091" marB="35091"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In Aerocity, convenient for airport &amp; conference venues.</a:t>
                      </a:r>
                    </a:p>
                  </a:txBody>
                  <a:tcPr marL="70183" marR="70183" marT="35091" marB="35091" anchor="ctr">
                    <a:lnL>
                      <a:noFill/>
                    </a:lnL>
                    <a:lnR>
                      <a:noFill/>
                    </a:lnR>
                    <a:lnT>
                      <a:noFill/>
                    </a:lnT>
                    <a:lnB>
                      <a:noFill/>
                    </a:lnB>
                    <a:noFill/>
                  </a:tcPr>
                </a:tc>
                <a:extLst>
                  <a:ext uri="{0D108BD9-81ED-4DB2-BD59-A6C34878D82A}">
                    <a16:rowId xmlns:a16="http://schemas.microsoft.com/office/drawing/2014/main" val="771547868"/>
                  </a:ext>
                </a:extLst>
              </a:tr>
              <a:tr h="639327">
                <a:tc>
                  <a:txBody>
                    <a:bodyPr/>
                    <a:lstStyle/>
                    <a:p>
                      <a:pPr>
                        <a:buNone/>
                      </a:pPr>
                      <a:r>
                        <a:rPr lang="en-US" sz="1300" dirty="0">
                          <a:solidFill>
                            <a:srgbClr val="002060"/>
                          </a:solidFill>
                          <a:latin typeface="Amasis MT Pro" panose="02040504050005020304" pitchFamily="18" charset="0"/>
                        </a:rPr>
                        <a:t>Pullman New Delhi Aerocity Hotel</a:t>
                      </a:r>
                    </a:p>
                  </a:txBody>
                  <a:tcPr marL="70183" marR="70183" marT="35091" marB="35091"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5★ — Business facilities, comfortable rooms. (</a:t>
                      </a:r>
                      <a:r>
                        <a:rPr lang="en-US" sz="1300" dirty="0">
                          <a:solidFill>
                            <a:srgbClr val="002060"/>
                          </a:solidFill>
                          <a:latin typeface="Amasis MT Pro" panose="02040504050005020304" pitchFamily="18" charset="0"/>
                          <a:hlinkClick r:id="rId2" tooltip="Top Aerocity Hotels (Delhi)">
                            <a:extLst>
                              <a:ext uri="{A12FA001-AC4F-418D-AE19-62706E023703}">
                                <ahyp:hlinkClr xmlns:ahyp="http://schemas.microsoft.com/office/drawing/2018/hyperlinkcolor" val="tx"/>
                              </a:ext>
                            </a:extLst>
                          </a:hlinkClick>
                        </a:rPr>
                        <a:t>expedia</a:t>
                      </a:r>
                      <a:r>
                        <a:rPr lang="en-US" sz="1300" dirty="0">
                          <a:solidFill>
                            <a:srgbClr val="002060"/>
                          </a:solidFill>
                          <a:latin typeface="Amasis MT Pro" panose="02040504050005020304" pitchFamily="18" charset="0"/>
                        </a:rPr>
                        <a:t>)</a:t>
                      </a:r>
                    </a:p>
                  </a:txBody>
                  <a:tcPr marL="70183" marR="70183" marT="35091" marB="35091"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Proximity to airport, good service.</a:t>
                      </a:r>
                    </a:p>
                  </a:txBody>
                  <a:tcPr marL="70183" marR="70183" marT="35091" marB="35091" anchor="ctr">
                    <a:lnL>
                      <a:noFill/>
                    </a:lnL>
                    <a:lnR>
                      <a:noFill/>
                    </a:lnR>
                    <a:lnT>
                      <a:noFill/>
                    </a:lnT>
                    <a:lnB>
                      <a:noFill/>
                    </a:lnB>
                    <a:noFill/>
                  </a:tcPr>
                </a:tc>
                <a:extLst>
                  <a:ext uri="{0D108BD9-81ED-4DB2-BD59-A6C34878D82A}">
                    <a16:rowId xmlns:a16="http://schemas.microsoft.com/office/drawing/2014/main" val="4262111717"/>
                  </a:ext>
                </a:extLst>
              </a:tr>
              <a:tr h="639327">
                <a:tc>
                  <a:txBody>
                    <a:bodyPr/>
                    <a:lstStyle/>
                    <a:p>
                      <a:pPr>
                        <a:buNone/>
                      </a:pPr>
                      <a:r>
                        <a:rPr lang="en-US" sz="1300" dirty="0">
                          <a:solidFill>
                            <a:srgbClr val="002060"/>
                          </a:solidFill>
                          <a:latin typeface="Amasis MT Pro" panose="02040504050005020304" pitchFamily="18" charset="0"/>
                        </a:rPr>
                        <a:t>Holiday Inn New Delhi Aerocity by IHG</a:t>
                      </a:r>
                    </a:p>
                  </a:txBody>
                  <a:tcPr marL="70183" marR="70183" marT="35091" marB="35091"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5★ — Reliable international brand, good facilities. (</a:t>
                      </a:r>
                      <a:r>
                        <a:rPr lang="en-US" sz="1300" dirty="0">
                          <a:solidFill>
                            <a:srgbClr val="002060"/>
                          </a:solidFill>
                          <a:latin typeface="Amasis MT Pro" panose="02040504050005020304" pitchFamily="18" charset="0"/>
                          <a:hlinkClick r:id="rId2" tooltip="Top Aerocity Hotels (Delhi)">
                            <a:extLst>
                              <a:ext uri="{A12FA001-AC4F-418D-AE19-62706E023703}">
                                <ahyp:hlinkClr xmlns:ahyp="http://schemas.microsoft.com/office/drawing/2018/hyperlinkcolor" val="tx"/>
                              </a:ext>
                            </a:extLst>
                          </a:hlinkClick>
                        </a:rPr>
                        <a:t>expedia</a:t>
                      </a:r>
                      <a:r>
                        <a:rPr lang="en-US" sz="1300" dirty="0">
                          <a:solidFill>
                            <a:srgbClr val="002060"/>
                          </a:solidFill>
                          <a:latin typeface="Amasis MT Pro" panose="02040504050005020304" pitchFamily="18" charset="0"/>
                        </a:rPr>
                        <a:t>)</a:t>
                      </a:r>
                    </a:p>
                  </a:txBody>
                  <a:tcPr marL="70183" marR="70183" marT="35091" marB="35091"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Aerocity; easy access to both airport &amp; city.</a:t>
                      </a:r>
                    </a:p>
                  </a:txBody>
                  <a:tcPr marL="70183" marR="70183" marT="35091" marB="35091" anchor="ctr">
                    <a:lnL>
                      <a:noFill/>
                    </a:lnL>
                    <a:lnR>
                      <a:noFill/>
                    </a:lnR>
                    <a:lnT>
                      <a:noFill/>
                    </a:lnT>
                    <a:lnB>
                      <a:noFill/>
                    </a:lnB>
                    <a:noFill/>
                  </a:tcPr>
                </a:tc>
                <a:extLst>
                  <a:ext uri="{0D108BD9-81ED-4DB2-BD59-A6C34878D82A}">
                    <a16:rowId xmlns:a16="http://schemas.microsoft.com/office/drawing/2014/main" val="2660258272"/>
                  </a:ext>
                </a:extLst>
              </a:tr>
              <a:tr h="647915">
                <a:tc>
                  <a:txBody>
                    <a:bodyPr/>
                    <a:lstStyle/>
                    <a:p>
                      <a:pPr>
                        <a:buNone/>
                      </a:pPr>
                      <a:r>
                        <a:rPr lang="en-IN" sz="1300" dirty="0">
                          <a:solidFill>
                            <a:srgbClr val="002060"/>
                          </a:solidFill>
                          <a:latin typeface="Amasis MT Pro" panose="02040504050005020304" pitchFamily="18" charset="0"/>
                        </a:rPr>
                        <a:t>Aloft New Delhi Aerocity</a:t>
                      </a:r>
                    </a:p>
                  </a:txBody>
                  <a:tcPr marL="70183" marR="70183" marT="35091" marB="35091"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4-5★ — Trendy, modern design, good amenities for younger guests. (</a:t>
                      </a:r>
                      <a:r>
                        <a:rPr lang="en-US" sz="1300" dirty="0">
                          <a:solidFill>
                            <a:srgbClr val="002060"/>
                          </a:solidFill>
                          <a:latin typeface="Amasis MT Pro" panose="02040504050005020304" pitchFamily="18" charset="0"/>
                          <a:hlinkClick r:id="rId2" tooltip="Top Aerocity Hotels (Delhi)">
                            <a:extLst>
                              <a:ext uri="{A12FA001-AC4F-418D-AE19-62706E023703}">
                                <ahyp:hlinkClr xmlns:ahyp="http://schemas.microsoft.com/office/drawing/2018/hyperlinkcolor" val="tx"/>
                              </a:ext>
                            </a:extLst>
                          </a:hlinkClick>
                        </a:rPr>
                        <a:t>expedia</a:t>
                      </a:r>
                      <a:r>
                        <a:rPr lang="en-US" sz="1300" dirty="0">
                          <a:solidFill>
                            <a:srgbClr val="002060"/>
                          </a:solidFill>
                          <a:latin typeface="Amasis MT Pro" panose="02040504050005020304" pitchFamily="18" charset="0"/>
                        </a:rPr>
                        <a:t>)</a:t>
                      </a:r>
                    </a:p>
                  </a:txBody>
                  <a:tcPr marL="70183" marR="70183" marT="35091" marB="35091"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Close to airport; less formal but high quality.</a:t>
                      </a:r>
                    </a:p>
                  </a:txBody>
                  <a:tcPr marL="70183" marR="70183" marT="35091" marB="35091" anchor="ctr">
                    <a:lnL>
                      <a:noFill/>
                    </a:lnL>
                    <a:lnR>
                      <a:noFill/>
                    </a:lnR>
                    <a:lnT>
                      <a:noFill/>
                    </a:lnT>
                    <a:lnB>
                      <a:noFill/>
                    </a:lnB>
                    <a:noFill/>
                  </a:tcPr>
                </a:tc>
                <a:extLst>
                  <a:ext uri="{0D108BD9-81ED-4DB2-BD59-A6C34878D82A}">
                    <a16:rowId xmlns:a16="http://schemas.microsoft.com/office/drawing/2014/main" val="1695493488"/>
                  </a:ext>
                </a:extLst>
              </a:tr>
              <a:tr h="829930">
                <a:tc>
                  <a:txBody>
                    <a:bodyPr/>
                    <a:lstStyle/>
                    <a:p>
                      <a:pPr>
                        <a:buNone/>
                      </a:pPr>
                      <a:r>
                        <a:rPr lang="en-IN" sz="1300" dirty="0">
                          <a:solidFill>
                            <a:srgbClr val="002060"/>
                          </a:solidFill>
                          <a:latin typeface="Amasis MT Pro" panose="02040504050005020304" pitchFamily="18" charset="0"/>
                        </a:rPr>
                        <a:t>Novotel New Delhi Aerocity</a:t>
                      </a:r>
                    </a:p>
                  </a:txBody>
                  <a:tcPr marL="70183" marR="70183" marT="35091" marB="35091"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4-5★ — Good option for mid to upper-range guests, solid services. (</a:t>
                      </a:r>
                      <a:r>
                        <a:rPr lang="en-US" sz="1300" dirty="0">
                          <a:solidFill>
                            <a:srgbClr val="002060"/>
                          </a:solidFill>
                          <a:latin typeface="Amasis MT Pro" panose="02040504050005020304" pitchFamily="18" charset="0"/>
                          <a:hlinkClick r:id="rId2" tooltip="Top Aerocity Hotels (Delhi)">
                            <a:extLst>
                              <a:ext uri="{A12FA001-AC4F-418D-AE19-62706E023703}">
                                <ahyp:hlinkClr xmlns:ahyp="http://schemas.microsoft.com/office/drawing/2018/hyperlinkcolor" val="tx"/>
                              </a:ext>
                            </a:extLst>
                          </a:hlinkClick>
                        </a:rPr>
                        <a:t>expedia</a:t>
                      </a:r>
                      <a:r>
                        <a:rPr lang="en-US" sz="1300" dirty="0">
                          <a:solidFill>
                            <a:srgbClr val="002060"/>
                          </a:solidFill>
                          <a:latin typeface="Amasis MT Pro" panose="02040504050005020304" pitchFamily="18" charset="0"/>
                        </a:rPr>
                        <a:t>)</a:t>
                      </a:r>
                    </a:p>
                  </a:txBody>
                  <a:tcPr marL="70183" marR="70183" marT="35091" marB="35091" anchor="ctr">
                    <a:lnL>
                      <a:noFill/>
                    </a:lnL>
                    <a:lnR>
                      <a:noFill/>
                    </a:lnR>
                    <a:lnT>
                      <a:noFill/>
                    </a:lnT>
                    <a:lnB>
                      <a:noFill/>
                    </a:lnB>
                    <a:noFill/>
                  </a:tcPr>
                </a:tc>
                <a:tc>
                  <a:txBody>
                    <a:bodyPr/>
                    <a:lstStyle/>
                    <a:p>
                      <a:pPr>
                        <a:buNone/>
                      </a:pPr>
                      <a:r>
                        <a:rPr lang="en-IN" sz="1300" dirty="0">
                          <a:solidFill>
                            <a:srgbClr val="002060"/>
                          </a:solidFill>
                          <a:latin typeface="Amasis MT Pro" panose="02040504050005020304" pitchFamily="18" charset="0"/>
                        </a:rPr>
                        <a:t>Centrally located within Aerocity.</a:t>
                      </a:r>
                    </a:p>
                  </a:txBody>
                  <a:tcPr marL="70183" marR="70183" marT="35091" marB="35091" anchor="ctr">
                    <a:lnL>
                      <a:noFill/>
                    </a:lnL>
                    <a:lnR>
                      <a:noFill/>
                    </a:lnR>
                    <a:lnT>
                      <a:noFill/>
                    </a:lnT>
                    <a:lnB>
                      <a:noFill/>
                    </a:lnB>
                    <a:noFill/>
                  </a:tcPr>
                </a:tc>
                <a:extLst>
                  <a:ext uri="{0D108BD9-81ED-4DB2-BD59-A6C34878D82A}">
                    <a16:rowId xmlns:a16="http://schemas.microsoft.com/office/drawing/2014/main" val="74870891"/>
                  </a:ext>
                </a:extLst>
              </a:tr>
              <a:tr h="639327">
                <a:tc>
                  <a:txBody>
                    <a:bodyPr/>
                    <a:lstStyle/>
                    <a:p>
                      <a:pPr>
                        <a:buNone/>
                      </a:pPr>
                      <a:r>
                        <a:rPr lang="en-IN" sz="1300" dirty="0">
                          <a:solidFill>
                            <a:srgbClr val="002060"/>
                          </a:solidFill>
                          <a:latin typeface="Amasis MT Pro" panose="02040504050005020304" pitchFamily="18" charset="0"/>
                        </a:rPr>
                        <a:t>Roseate House</a:t>
                      </a:r>
                    </a:p>
                  </a:txBody>
                  <a:tcPr marL="70183" marR="70183" marT="35091" marB="35091" anchor="ctr">
                    <a:lnL>
                      <a:noFill/>
                    </a:lnL>
                    <a:lnR>
                      <a:noFill/>
                    </a:lnR>
                    <a:lnT>
                      <a:noFill/>
                    </a:lnT>
                    <a:lnB>
                      <a:noFill/>
                    </a:lnB>
                    <a:noFill/>
                  </a:tcPr>
                </a:tc>
                <a:tc>
                  <a:txBody>
                    <a:bodyPr/>
                    <a:lstStyle/>
                    <a:p>
                      <a:pPr>
                        <a:buNone/>
                      </a:pPr>
                      <a:r>
                        <a:rPr lang="en-IN" sz="1300" dirty="0">
                          <a:solidFill>
                            <a:srgbClr val="002060"/>
                          </a:solidFill>
                          <a:latin typeface="Amasis MT Pro" panose="02040504050005020304" pitchFamily="18" charset="0"/>
                        </a:rPr>
                        <a:t>5★ — Boutique-luxury feel, more exclusive. (</a:t>
                      </a:r>
                      <a:r>
                        <a:rPr lang="en-IN" sz="1300" dirty="0">
                          <a:solidFill>
                            <a:srgbClr val="002060"/>
                          </a:solidFill>
                          <a:latin typeface="Amasis MT Pro" panose="02040504050005020304" pitchFamily="18" charset="0"/>
                          <a:hlinkClick r:id="rId2" tooltip="Top Aerocity Hotels (Delhi)">
                            <a:extLst>
                              <a:ext uri="{A12FA001-AC4F-418D-AE19-62706E023703}">
                                <ahyp:hlinkClr xmlns:ahyp="http://schemas.microsoft.com/office/drawing/2018/hyperlinkcolor" val="tx"/>
                              </a:ext>
                            </a:extLst>
                          </a:hlinkClick>
                        </a:rPr>
                        <a:t>expedia</a:t>
                      </a:r>
                      <a:r>
                        <a:rPr lang="en-IN" sz="1300" dirty="0">
                          <a:solidFill>
                            <a:srgbClr val="002060"/>
                          </a:solidFill>
                          <a:latin typeface="Amasis MT Pro" panose="02040504050005020304" pitchFamily="18" charset="0"/>
                        </a:rPr>
                        <a:t>)</a:t>
                      </a:r>
                    </a:p>
                  </a:txBody>
                  <a:tcPr marL="70183" marR="70183" marT="35091" marB="35091"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Quiet, high comfort; still near the airport.</a:t>
                      </a:r>
                    </a:p>
                  </a:txBody>
                  <a:tcPr marL="70183" marR="70183" marT="35091" marB="35091" anchor="ctr">
                    <a:lnL>
                      <a:noFill/>
                    </a:lnL>
                    <a:lnR>
                      <a:noFill/>
                    </a:lnR>
                    <a:lnT>
                      <a:noFill/>
                    </a:lnT>
                    <a:lnB>
                      <a:noFill/>
                    </a:lnB>
                    <a:noFill/>
                  </a:tcPr>
                </a:tc>
                <a:extLst>
                  <a:ext uri="{0D108BD9-81ED-4DB2-BD59-A6C34878D82A}">
                    <a16:rowId xmlns:a16="http://schemas.microsoft.com/office/drawing/2014/main" val="658122413"/>
                  </a:ext>
                </a:extLst>
              </a:tr>
            </a:tbl>
          </a:graphicData>
        </a:graphic>
      </p:graphicFrame>
      <p:graphicFrame>
        <p:nvGraphicFramePr>
          <p:cNvPr id="7" name="Table 6">
            <a:extLst>
              <a:ext uri="{FF2B5EF4-FFF2-40B4-BE49-F238E27FC236}">
                <a16:creationId xmlns:a16="http://schemas.microsoft.com/office/drawing/2014/main" id="{5B7892DA-44C3-E8F4-9A61-639208C5648E}"/>
              </a:ext>
            </a:extLst>
          </p:cNvPr>
          <p:cNvGraphicFramePr>
            <a:graphicFrameLocks noGrp="1"/>
          </p:cNvGraphicFramePr>
          <p:nvPr>
            <p:extLst>
              <p:ext uri="{D42A27DB-BD31-4B8C-83A1-F6EECF244321}">
                <p14:modId xmlns:p14="http://schemas.microsoft.com/office/powerpoint/2010/main" val="1254488591"/>
              </p:ext>
            </p:extLst>
          </p:nvPr>
        </p:nvGraphicFramePr>
        <p:xfrm>
          <a:off x="6095999" y="1256348"/>
          <a:ext cx="6096000" cy="5611801"/>
        </p:xfrm>
        <a:graphic>
          <a:graphicData uri="http://schemas.openxmlformats.org/drawingml/2006/table">
            <a:tbl>
              <a:tblPr/>
              <a:tblGrid>
                <a:gridCol w="2032000">
                  <a:extLst>
                    <a:ext uri="{9D8B030D-6E8A-4147-A177-3AD203B41FA5}">
                      <a16:colId xmlns:a16="http://schemas.microsoft.com/office/drawing/2014/main" val="2898594902"/>
                    </a:ext>
                  </a:extLst>
                </a:gridCol>
                <a:gridCol w="2032000">
                  <a:extLst>
                    <a:ext uri="{9D8B030D-6E8A-4147-A177-3AD203B41FA5}">
                      <a16:colId xmlns:a16="http://schemas.microsoft.com/office/drawing/2014/main" val="2153788744"/>
                    </a:ext>
                  </a:extLst>
                </a:gridCol>
                <a:gridCol w="2032000">
                  <a:extLst>
                    <a:ext uri="{9D8B030D-6E8A-4147-A177-3AD203B41FA5}">
                      <a16:colId xmlns:a16="http://schemas.microsoft.com/office/drawing/2014/main" val="3695683382"/>
                    </a:ext>
                  </a:extLst>
                </a:gridCol>
              </a:tblGrid>
              <a:tr h="505618">
                <a:tc>
                  <a:txBody>
                    <a:bodyPr/>
                    <a:lstStyle/>
                    <a:p>
                      <a:pPr>
                        <a:buNone/>
                      </a:pPr>
                      <a:r>
                        <a:rPr lang="en-IN" sz="1300" b="1" dirty="0">
                          <a:solidFill>
                            <a:schemeClr val="accent4"/>
                          </a:solidFill>
                          <a:latin typeface="Amasis MT Pro" panose="02040504050005020304" pitchFamily="18" charset="0"/>
                        </a:rPr>
                        <a:t>Hotel / Guest House</a:t>
                      </a:r>
                    </a:p>
                  </a:txBody>
                  <a:tcPr marL="75023" marR="75023" marT="37512" marB="37512" anchor="ctr">
                    <a:lnL>
                      <a:noFill/>
                    </a:lnL>
                    <a:lnR>
                      <a:noFill/>
                    </a:lnR>
                    <a:lnT>
                      <a:noFill/>
                    </a:lnT>
                    <a:lnB>
                      <a:noFill/>
                    </a:lnB>
                    <a:noFill/>
                  </a:tcPr>
                </a:tc>
                <a:tc>
                  <a:txBody>
                    <a:bodyPr/>
                    <a:lstStyle/>
                    <a:p>
                      <a:pPr>
                        <a:buNone/>
                      </a:pPr>
                      <a:r>
                        <a:rPr lang="en-IN" sz="1300" b="1" dirty="0">
                          <a:solidFill>
                            <a:schemeClr val="accent4"/>
                          </a:solidFill>
                          <a:latin typeface="Amasis MT Pro" panose="02040504050005020304" pitchFamily="18" charset="0"/>
                        </a:rPr>
                        <a:t>Star Rating &amp; Highlights</a:t>
                      </a:r>
                    </a:p>
                  </a:txBody>
                  <a:tcPr marL="75023" marR="75023" marT="37512" marB="37512" anchor="ctr">
                    <a:lnL>
                      <a:noFill/>
                    </a:lnL>
                    <a:lnR>
                      <a:noFill/>
                    </a:lnR>
                    <a:lnT>
                      <a:noFill/>
                    </a:lnT>
                    <a:lnB>
                      <a:noFill/>
                    </a:lnB>
                    <a:noFill/>
                  </a:tcPr>
                </a:tc>
                <a:tc>
                  <a:txBody>
                    <a:bodyPr/>
                    <a:lstStyle/>
                    <a:p>
                      <a:pPr>
                        <a:buNone/>
                      </a:pPr>
                      <a:r>
                        <a:rPr lang="en-IN" sz="1300" b="1" dirty="0">
                          <a:solidFill>
                            <a:schemeClr val="accent4"/>
                          </a:solidFill>
                          <a:latin typeface="Amasis MT Pro" panose="02040504050005020304" pitchFamily="18" charset="0"/>
                        </a:rPr>
                        <a:t>Neighborhood &amp; Advantages</a:t>
                      </a:r>
                    </a:p>
                  </a:txBody>
                  <a:tcPr marL="75023" marR="75023" marT="37512" marB="37512" anchor="ctr">
                    <a:lnL>
                      <a:noFill/>
                    </a:lnL>
                    <a:lnR>
                      <a:noFill/>
                    </a:lnR>
                    <a:lnT>
                      <a:noFill/>
                    </a:lnT>
                    <a:lnB>
                      <a:noFill/>
                    </a:lnB>
                    <a:noFill/>
                  </a:tcPr>
                </a:tc>
                <a:extLst>
                  <a:ext uri="{0D108BD9-81ED-4DB2-BD59-A6C34878D82A}">
                    <a16:rowId xmlns:a16="http://schemas.microsoft.com/office/drawing/2014/main" val="1656186644"/>
                  </a:ext>
                </a:extLst>
              </a:tr>
              <a:tr h="719442">
                <a:tc>
                  <a:txBody>
                    <a:bodyPr/>
                    <a:lstStyle/>
                    <a:p>
                      <a:pPr>
                        <a:buNone/>
                      </a:pPr>
                      <a:r>
                        <a:rPr lang="en-IN" sz="1300" dirty="0">
                          <a:solidFill>
                            <a:srgbClr val="002060"/>
                          </a:solidFill>
                          <a:latin typeface="Amasis MT Pro" panose="02040504050005020304" pitchFamily="18" charset="0"/>
                        </a:rPr>
                        <a:t>Sheraton New Delhi Hotel</a:t>
                      </a:r>
                    </a:p>
                  </a:txBody>
                  <a:tcPr marL="75023" marR="75023" marT="37512" marB="37512" anchor="ctr">
                    <a:lnL>
                      <a:noFill/>
                    </a:lnL>
                    <a:lnR>
                      <a:noFill/>
                    </a:lnR>
                    <a:lnT>
                      <a:noFill/>
                    </a:lnT>
                    <a:lnB>
                      <a:noFill/>
                    </a:lnB>
                    <a:noFill/>
                  </a:tcPr>
                </a:tc>
                <a:tc>
                  <a:txBody>
                    <a:bodyPr/>
                    <a:lstStyle/>
                    <a:p>
                      <a:pPr>
                        <a:buNone/>
                      </a:pPr>
                      <a:r>
                        <a:rPr lang="en-IN" sz="1300" dirty="0">
                          <a:solidFill>
                            <a:srgbClr val="002060"/>
                          </a:solidFill>
                          <a:latin typeface="Amasis MT Pro" panose="02040504050005020304" pitchFamily="18" charset="0"/>
                        </a:rPr>
                        <a:t>5★ — Full luxury, large banquet facilities, excellent services. (</a:t>
                      </a:r>
                      <a:r>
                        <a:rPr lang="en-IN" sz="1300" dirty="0">
                          <a:solidFill>
                            <a:srgbClr val="002060"/>
                          </a:solidFill>
                          <a:latin typeface="Amasis MT Pro" panose="02040504050005020304" pitchFamily="18" charset="0"/>
                          <a:hlinkClick r:id="rId4" tooltip="2025 Best Hotels in South Delhi">
                            <a:extLst>
                              <a:ext uri="{A12FA001-AC4F-418D-AE19-62706E023703}">
                                <ahyp:hlinkClr xmlns:ahyp="http://schemas.microsoft.com/office/drawing/2018/hyperlinkcolor" val="tx"/>
                              </a:ext>
                            </a:extLst>
                          </a:hlinkClick>
                        </a:rPr>
                        <a:t>expedia</a:t>
                      </a:r>
                      <a:r>
                        <a:rPr lang="en-IN" sz="1300" dirty="0">
                          <a:solidFill>
                            <a:srgbClr val="002060"/>
                          </a:solidFill>
                          <a:latin typeface="Amasis MT Pro" panose="02040504050005020304" pitchFamily="18" charset="0"/>
                        </a:rPr>
                        <a:t>)</a:t>
                      </a:r>
                    </a:p>
                  </a:txBody>
                  <a:tcPr marL="75023" marR="75023" marT="37512" marB="37512"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Hauz Khas area, good connectivity, scenic surroundings.</a:t>
                      </a:r>
                    </a:p>
                  </a:txBody>
                  <a:tcPr marL="75023" marR="75023" marT="37512" marB="37512" anchor="ctr">
                    <a:lnL>
                      <a:noFill/>
                    </a:lnL>
                    <a:lnR>
                      <a:noFill/>
                    </a:lnR>
                    <a:lnT>
                      <a:noFill/>
                    </a:lnT>
                    <a:lnB>
                      <a:noFill/>
                    </a:lnB>
                    <a:noFill/>
                  </a:tcPr>
                </a:tc>
                <a:extLst>
                  <a:ext uri="{0D108BD9-81ED-4DB2-BD59-A6C34878D82A}">
                    <a16:rowId xmlns:a16="http://schemas.microsoft.com/office/drawing/2014/main" val="3152300068"/>
                  </a:ext>
                </a:extLst>
              </a:tr>
              <a:tr h="719442">
                <a:tc>
                  <a:txBody>
                    <a:bodyPr/>
                    <a:lstStyle/>
                    <a:p>
                      <a:pPr>
                        <a:buNone/>
                      </a:pPr>
                      <a:r>
                        <a:rPr lang="nn-NO" sz="1300" dirty="0">
                          <a:solidFill>
                            <a:srgbClr val="002060"/>
                          </a:solidFill>
                          <a:latin typeface="Amasis MT Pro" panose="02040504050005020304" pitchFamily="18" charset="0"/>
                        </a:rPr>
                        <a:t>Hilton Garden Inn New Delhi/Saket</a:t>
                      </a:r>
                    </a:p>
                  </a:txBody>
                  <a:tcPr marL="75023" marR="75023" marT="37512" marB="37512"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4★ — Modern, comfortable, good amenities. (</a:t>
                      </a:r>
                      <a:r>
                        <a:rPr lang="en-US" sz="1300" dirty="0">
                          <a:solidFill>
                            <a:srgbClr val="002060"/>
                          </a:solidFill>
                          <a:latin typeface="Amasis MT Pro" panose="02040504050005020304" pitchFamily="18" charset="0"/>
                          <a:hlinkClick r:id="rId4" tooltip="2025 Best Hotels in South Delhi">
                            <a:extLst>
                              <a:ext uri="{A12FA001-AC4F-418D-AE19-62706E023703}">
                                <ahyp:hlinkClr xmlns:ahyp="http://schemas.microsoft.com/office/drawing/2018/hyperlinkcolor" val="tx"/>
                              </a:ext>
                            </a:extLst>
                          </a:hlinkClick>
                        </a:rPr>
                        <a:t>expedia</a:t>
                      </a:r>
                      <a:r>
                        <a:rPr lang="en-US" sz="1300" dirty="0">
                          <a:solidFill>
                            <a:srgbClr val="002060"/>
                          </a:solidFill>
                          <a:latin typeface="Amasis MT Pro" panose="02040504050005020304" pitchFamily="18" charset="0"/>
                        </a:rPr>
                        <a:t>)</a:t>
                      </a:r>
                    </a:p>
                  </a:txBody>
                  <a:tcPr marL="75023" marR="75023" marT="37512" marB="37512"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Saket, which has shopping, restaurants, and easier transit.</a:t>
                      </a:r>
                    </a:p>
                  </a:txBody>
                  <a:tcPr marL="75023" marR="75023" marT="37512" marB="37512" anchor="ctr">
                    <a:lnL>
                      <a:noFill/>
                    </a:lnL>
                    <a:lnR>
                      <a:noFill/>
                    </a:lnR>
                    <a:lnT>
                      <a:noFill/>
                    </a:lnT>
                    <a:lnB>
                      <a:noFill/>
                    </a:lnB>
                    <a:noFill/>
                  </a:tcPr>
                </a:tc>
                <a:extLst>
                  <a:ext uri="{0D108BD9-81ED-4DB2-BD59-A6C34878D82A}">
                    <a16:rowId xmlns:a16="http://schemas.microsoft.com/office/drawing/2014/main" val="4264986302"/>
                  </a:ext>
                </a:extLst>
              </a:tr>
              <a:tr h="933265">
                <a:tc>
                  <a:txBody>
                    <a:bodyPr/>
                    <a:lstStyle/>
                    <a:p>
                      <a:pPr>
                        <a:buNone/>
                      </a:pPr>
                      <a:r>
                        <a:rPr lang="en-US" sz="1300" dirty="0">
                          <a:solidFill>
                            <a:srgbClr val="002060"/>
                          </a:solidFill>
                          <a:latin typeface="Amasis MT Pro" panose="02040504050005020304" pitchFamily="18" charset="0"/>
                        </a:rPr>
                        <a:t>The Grand New Delhi, Vasant Kunj</a:t>
                      </a:r>
                    </a:p>
                  </a:txBody>
                  <a:tcPr marL="75023" marR="75023" marT="37512" marB="37512"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5★ — Luxury resort-like, high standards, good meeting/banquet spaces. (</a:t>
                      </a:r>
                      <a:r>
                        <a:rPr lang="en-US" sz="1300" dirty="0">
                          <a:solidFill>
                            <a:srgbClr val="002060"/>
                          </a:solidFill>
                          <a:latin typeface="Amasis MT Pro" panose="02040504050005020304" pitchFamily="18" charset="0"/>
                          <a:hlinkClick r:id="rId5" tooltip="5 Star Hotels in Delhi | South Delhi | Vasant Kunj | The Grand">
                            <a:extLst>
                              <a:ext uri="{A12FA001-AC4F-418D-AE19-62706E023703}">
                                <ahyp:hlinkClr xmlns:ahyp="http://schemas.microsoft.com/office/drawing/2018/hyperlinkcolor" val="tx"/>
                              </a:ext>
                            </a:extLst>
                          </a:hlinkClick>
                        </a:rPr>
                        <a:t>thegrandnewdelhi.com</a:t>
                      </a:r>
                      <a:r>
                        <a:rPr lang="en-US" sz="1300" dirty="0">
                          <a:solidFill>
                            <a:srgbClr val="002060"/>
                          </a:solidFill>
                          <a:latin typeface="Amasis MT Pro" panose="02040504050005020304" pitchFamily="18" charset="0"/>
                        </a:rPr>
                        <a:t>)</a:t>
                      </a:r>
                    </a:p>
                  </a:txBody>
                  <a:tcPr marL="75023" marR="75023" marT="37512" marB="37512"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Vasant Kunj — fairly close to airport and Aerocity; more tranquil area.</a:t>
                      </a:r>
                    </a:p>
                  </a:txBody>
                  <a:tcPr marL="75023" marR="75023" marT="37512" marB="37512" anchor="ctr">
                    <a:lnL>
                      <a:noFill/>
                    </a:lnL>
                    <a:lnR>
                      <a:noFill/>
                    </a:lnR>
                    <a:lnT>
                      <a:noFill/>
                    </a:lnT>
                    <a:lnB>
                      <a:noFill/>
                    </a:lnB>
                    <a:noFill/>
                  </a:tcPr>
                </a:tc>
                <a:extLst>
                  <a:ext uri="{0D108BD9-81ED-4DB2-BD59-A6C34878D82A}">
                    <a16:rowId xmlns:a16="http://schemas.microsoft.com/office/drawing/2014/main" val="2755828435"/>
                  </a:ext>
                </a:extLst>
              </a:tr>
              <a:tr h="933265">
                <a:tc>
                  <a:txBody>
                    <a:bodyPr/>
                    <a:lstStyle/>
                    <a:p>
                      <a:pPr>
                        <a:buNone/>
                      </a:pPr>
                      <a:r>
                        <a:rPr lang="en-IN" sz="1300" dirty="0">
                          <a:solidFill>
                            <a:srgbClr val="002060"/>
                          </a:solidFill>
                          <a:latin typeface="Amasis MT Pro" panose="02040504050005020304" pitchFamily="18" charset="0"/>
                        </a:rPr>
                        <a:t>The Lodhi, New Delhi</a:t>
                      </a:r>
                    </a:p>
                  </a:txBody>
                  <a:tcPr marL="75023" marR="75023" marT="37512" marB="37512"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Ultra-luxury — highly rated, prestigious hotel for international guests. (</a:t>
                      </a:r>
                      <a:r>
                        <a:rPr lang="en-US" sz="1300" dirty="0">
                          <a:solidFill>
                            <a:srgbClr val="002060"/>
                          </a:solidFill>
                          <a:latin typeface="Amasis MT Pro" panose="02040504050005020304" pitchFamily="18" charset="0"/>
                          <a:hlinkClick r:id="rId6" tooltip="The Lodhi Hotel - Distinctively Iconic">
                            <a:extLst>
                              <a:ext uri="{A12FA001-AC4F-418D-AE19-62706E023703}">
                                <ahyp:hlinkClr xmlns:ahyp="http://schemas.microsoft.com/office/drawing/2018/hyperlinkcolor" val="tx"/>
                              </a:ext>
                            </a:extLst>
                          </a:hlinkClick>
                        </a:rPr>
                        <a:t>The Lodhi Hotel</a:t>
                      </a:r>
                      <a:r>
                        <a:rPr lang="en-US" sz="1300" dirty="0">
                          <a:solidFill>
                            <a:srgbClr val="002060"/>
                          </a:solidFill>
                          <a:latin typeface="Amasis MT Pro" panose="02040504050005020304" pitchFamily="18" charset="0"/>
                        </a:rPr>
                        <a:t>)</a:t>
                      </a:r>
                    </a:p>
                  </a:txBody>
                  <a:tcPr marL="75023" marR="75023" marT="37512" marB="37512" anchor="ctr">
                    <a:lnL>
                      <a:noFill/>
                    </a:lnL>
                    <a:lnR>
                      <a:noFill/>
                    </a:lnR>
                    <a:lnT>
                      <a:noFill/>
                    </a:lnT>
                    <a:lnB>
                      <a:noFill/>
                    </a:lnB>
                    <a:noFill/>
                  </a:tcPr>
                </a:tc>
                <a:tc>
                  <a:txBody>
                    <a:bodyPr/>
                    <a:lstStyle/>
                    <a:p>
                      <a:pPr>
                        <a:buNone/>
                      </a:pPr>
                      <a:r>
                        <a:rPr lang="en-IN" sz="1300" dirty="0">
                          <a:solidFill>
                            <a:srgbClr val="002060"/>
                          </a:solidFill>
                          <a:latin typeface="Amasis MT Pro" panose="02040504050005020304" pitchFamily="18" charset="0"/>
                        </a:rPr>
                        <a:t>Lutyens’ Delhi area; excellent for high-profile delegates.</a:t>
                      </a:r>
                    </a:p>
                  </a:txBody>
                  <a:tcPr marL="75023" marR="75023" marT="37512" marB="37512" anchor="ctr">
                    <a:lnL>
                      <a:noFill/>
                    </a:lnL>
                    <a:lnR>
                      <a:noFill/>
                    </a:lnR>
                    <a:lnT>
                      <a:noFill/>
                    </a:lnT>
                    <a:lnB>
                      <a:noFill/>
                    </a:lnB>
                    <a:noFill/>
                  </a:tcPr>
                </a:tc>
                <a:extLst>
                  <a:ext uri="{0D108BD9-81ED-4DB2-BD59-A6C34878D82A}">
                    <a16:rowId xmlns:a16="http://schemas.microsoft.com/office/drawing/2014/main" val="493827677"/>
                  </a:ext>
                </a:extLst>
              </a:tr>
              <a:tr h="719442">
                <a:tc>
                  <a:txBody>
                    <a:bodyPr/>
                    <a:lstStyle/>
                    <a:p>
                      <a:pPr>
                        <a:buNone/>
                      </a:pPr>
                      <a:r>
                        <a:rPr lang="en-IN" sz="1300" dirty="0">
                          <a:solidFill>
                            <a:srgbClr val="002060"/>
                          </a:solidFill>
                          <a:latin typeface="Amasis MT Pro" panose="02040504050005020304" pitchFamily="18" charset="0"/>
                        </a:rPr>
                        <a:t>Leela Palace, New Delhi</a:t>
                      </a:r>
                    </a:p>
                  </a:txBody>
                  <a:tcPr marL="75023" marR="75023" marT="37512" marB="37512" anchor="ctr">
                    <a:lnL>
                      <a:noFill/>
                    </a:lnL>
                    <a:lnR>
                      <a:noFill/>
                    </a:lnR>
                    <a:lnT>
                      <a:noFill/>
                    </a:lnT>
                    <a:lnB>
                      <a:noFill/>
                    </a:lnB>
                    <a:noFill/>
                  </a:tcPr>
                </a:tc>
                <a:tc>
                  <a:txBody>
                    <a:bodyPr/>
                    <a:lstStyle/>
                    <a:p>
                      <a:pPr>
                        <a:buNone/>
                      </a:pPr>
                      <a:r>
                        <a:rPr lang="en-IN" sz="1300" dirty="0">
                          <a:solidFill>
                            <a:srgbClr val="002060"/>
                          </a:solidFill>
                          <a:latin typeface="Amasis MT Pro" panose="02040504050005020304" pitchFamily="18" charset="0"/>
                        </a:rPr>
                        <a:t>Ultra-luxury / five-star legacy hotel. (</a:t>
                      </a:r>
                      <a:r>
                        <a:rPr lang="en-IN" sz="1300" dirty="0">
                          <a:solidFill>
                            <a:srgbClr val="002060"/>
                          </a:solidFill>
                          <a:latin typeface="Amasis MT Pro" panose="02040504050005020304" pitchFamily="18" charset="0"/>
                          <a:hlinkClick r:id="rId7" tooltip="The best hotels in Delhi-NCR">
                            <a:extLst>
                              <a:ext uri="{A12FA001-AC4F-418D-AE19-62706E023703}">
                                <ahyp:hlinkClr xmlns:ahyp="http://schemas.microsoft.com/office/drawing/2018/hyperlinkcolor" val="tx"/>
                              </a:ext>
                            </a:extLst>
                          </a:hlinkClick>
                        </a:rPr>
                        <a:t>Condé Nast Traveller India</a:t>
                      </a:r>
                      <a:r>
                        <a:rPr lang="en-IN" sz="1300" dirty="0">
                          <a:solidFill>
                            <a:srgbClr val="002060"/>
                          </a:solidFill>
                          <a:latin typeface="Amasis MT Pro" panose="02040504050005020304" pitchFamily="18" charset="0"/>
                        </a:rPr>
                        <a:t>)</a:t>
                      </a:r>
                    </a:p>
                  </a:txBody>
                  <a:tcPr marL="75023" marR="75023" marT="37512" marB="37512"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Central Delhi; iconic and very prestigious.</a:t>
                      </a:r>
                    </a:p>
                  </a:txBody>
                  <a:tcPr marL="75023" marR="75023" marT="37512" marB="37512" anchor="ctr">
                    <a:lnL>
                      <a:noFill/>
                    </a:lnL>
                    <a:lnR>
                      <a:noFill/>
                    </a:lnR>
                    <a:lnT>
                      <a:noFill/>
                    </a:lnT>
                    <a:lnB>
                      <a:noFill/>
                    </a:lnB>
                    <a:noFill/>
                  </a:tcPr>
                </a:tc>
                <a:extLst>
                  <a:ext uri="{0D108BD9-81ED-4DB2-BD59-A6C34878D82A}">
                    <a16:rowId xmlns:a16="http://schemas.microsoft.com/office/drawing/2014/main" val="3431088696"/>
                  </a:ext>
                </a:extLst>
              </a:tr>
              <a:tr h="933265">
                <a:tc>
                  <a:txBody>
                    <a:bodyPr/>
                    <a:lstStyle/>
                    <a:p>
                      <a:pPr>
                        <a:buNone/>
                      </a:pPr>
                      <a:r>
                        <a:rPr lang="en-IN" sz="1300" dirty="0">
                          <a:solidFill>
                            <a:srgbClr val="002060"/>
                          </a:solidFill>
                          <a:latin typeface="Amasis MT Pro" panose="02040504050005020304" pitchFamily="18" charset="0"/>
                        </a:rPr>
                        <a:t>Eros Hotel New Delhi</a:t>
                      </a:r>
                    </a:p>
                  </a:txBody>
                  <a:tcPr marL="75023" marR="75023" marT="37512" marB="37512"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5★ — Established hotel with good amenities and banquet facilities. (</a:t>
                      </a:r>
                      <a:r>
                        <a:rPr lang="en-US" sz="1300" dirty="0">
                          <a:solidFill>
                            <a:srgbClr val="002060"/>
                          </a:solidFill>
                          <a:latin typeface="Amasis MT Pro" panose="02040504050005020304" pitchFamily="18" charset="0"/>
                          <a:hlinkClick r:id="rId8" tooltip="The 24 Best Luxury Delhi Hotels">
                            <a:extLst>
                              <a:ext uri="{A12FA001-AC4F-418D-AE19-62706E023703}">
                                <ahyp:hlinkClr xmlns:ahyp="http://schemas.microsoft.com/office/drawing/2018/hyperlinkcolor" val="tx"/>
                              </a:ext>
                            </a:extLst>
                          </a:hlinkClick>
                        </a:rPr>
                        <a:t>Five Star Alliance</a:t>
                      </a:r>
                      <a:r>
                        <a:rPr lang="en-US" sz="1300" dirty="0">
                          <a:solidFill>
                            <a:srgbClr val="002060"/>
                          </a:solidFill>
                          <a:latin typeface="Amasis MT Pro" panose="02040504050005020304" pitchFamily="18" charset="0"/>
                        </a:rPr>
                        <a:t>)</a:t>
                      </a:r>
                    </a:p>
                  </a:txBody>
                  <a:tcPr marL="75023" marR="75023" marT="37512" marB="37512" anchor="ctr">
                    <a:lnL>
                      <a:noFill/>
                    </a:lnL>
                    <a:lnR>
                      <a:noFill/>
                    </a:lnR>
                    <a:lnT>
                      <a:noFill/>
                    </a:lnT>
                    <a:lnB>
                      <a:noFill/>
                    </a:lnB>
                    <a:noFill/>
                  </a:tcPr>
                </a:tc>
                <a:tc>
                  <a:txBody>
                    <a:bodyPr/>
                    <a:lstStyle/>
                    <a:p>
                      <a:pPr>
                        <a:buNone/>
                      </a:pPr>
                      <a:r>
                        <a:rPr lang="en-US" sz="1300" dirty="0">
                          <a:solidFill>
                            <a:srgbClr val="002060"/>
                          </a:solidFill>
                          <a:latin typeface="Amasis MT Pro" panose="02040504050005020304" pitchFamily="18" charset="0"/>
                        </a:rPr>
                        <a:t>Connaught Place area; more centrally located.</a:t>
                      </a:r>
                    </a:p>
                  </a:txBody>
                  <a:tcPr marL="75023" marR="75023" marT="37512" marB="37512" anchor="ctr">
                    <a:lnL>
                      <a:noFill/>
                    </a:lnL>
                    <a:lnR>
                      <a:noFill/>
                    </a:lnR>
                    <a:lnT>
                      <a:noFill/>
                    </a:lnT>
                    <a:lnB>
                      <a:noFill/>
                    </a:lnB>
                    <a:noFill/>
                  </a:tcPr>
                </a:tc>
                <a:extLst>
                  <a:ext uri="{0D108BD9-81ED-4DB2-BD59-A6C34878D82A}">
                    <a16:rowId xmlns:a16="http://schemas.microsoft.com/office/drawing/2014/main" val="1609352310"/>
                  </a:ext>
                </a:extLst>
              </a:tr>
            </a:tbl>
          </a:graphicData>
        </a:graphic>
      </p:graphicFrame>
      <p:sp>
        <p:nvSpPr>
          <p:cNvPr id="8" name="Content Placeholder 2">
            <a:extLst>
              <a:ext uri="{FF2B5EF4-FFF2-40B4-BE49-F238E27FC236}">
                <a16:creationId xmlns:a16="http://schemas.microsoft.com/office/drawing/2014/main" id="{98563F43-5AC4-B22B-AE57-239A0C206501}"/>
              </a:ext>
            </a:extLst>
          </p:cNvPr>
          <p:cNvSpPr>
            <a:spLocks noGrp="1"/>
          </p:cNvSpPr>
          <p:nvPr>
            <p:ph idx="1"/>
          </p:nvPr>
        </p:nvSpPr>
        <p:spPr>
          <a:xfrm>
            <a:off x="1" y="760761"/>
            <a:ext cx="9702800" cy="592932"/>
          </a:xfrm>
        </p:spPr>
        <p:txBody>
          <a:bodyPr>
            <a:normAutofit fontScale="85000" lnSpcReduction="10000"/>
          </a:bodyPr>
          <a:lstStyle/>
          <a:p>
            <a:pPr marL="0" indent="0" defTabSz="912813">
              <a:lnSpc>
                <a:spcPct val="120000"/>
              </a:lnSpc>
              <a:spcBef>
                <a:spcPts val="0"/>
              </a:spcBef>
              <a:buClr>
                <a:srgbClr val="C00000"/>
              </a:buClr>
              <a:buNone/>
            </a:pPr>
            <a:r>
              <a:rPr lang="en-US" altLang="en-US" sz="2000" b="1" dirty="0">
                <a:solidFill>
                  <a:schemeClr val="accent3">
                    <a:lumMod val="50000"/>
                  </a:schemeClr>
                </a:solidFill>
                <a:latin typeface="Amasis MT Pro" panose="02040504050005020304" pitchFamily="18" charset="0"/>
              </a:rPr>
              <a:t>Apart from Campus Guest House Accommodations for this In-Person Event, Delhi offers:</a:t>
            </a:r>
          </a:p>
        </p:txBody>
      </p:sp>
    </p:spTree>
    <p:extLst>
      <p:ext uri="{BB962C8B-B14F-4D97-AF65-F5344CB8AC3E}">
        <p14:creationId xmlns:p14="http://schemas.microsoft.com/office/powerpoint/2010/main" val="2202157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DE062-B80C-B362-B3A0-413C3B115A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F1D0C2-293A-5586-3AED-830079DED162}"/>
              </a:ext>
            </a:extLst>
          </p:cNvPr>
          <p:cNvSpPr>
            <a:spLocks noGrp="1"/>
          </p:cNvSpPr>
          <p:nvPr>
            <p:ph type="title"/>
          </p:nvPr>
        </p:nvSpPr>
        <p:spPr/>
        <p:txBody>
          <a:bodyPr>
            <a:normAutofit/>
          </a:bodyPr>
          <a:lstStyle/>
          <a:p>
            <a:pPr algn="ctr"/>
            <a:r>
              <a:rPr lang="en-US" sz="3200" dirty="0">
                <a:solidFill>
                  <a:schemeClr val="accent4"/>
                </a:solidFill>
                <a:latin typeface="Amasis MT Pro" panose="02040504050005020304" pitchFamily="18" charset="0"/>
              </a:rPr>
              <a:t>Places of Interest, in and around Delhi</a:t>
            </a:r>
          </a:p>
        </p:txBody>
      </p:sp>
      <p:pic>
        <p:nvPicPr>
          <p:cNvPr id="2052" name="Picture 4" descr="Top Ten Must Visit Places In India | Tourist Places to Visit in India">
            <a:extLst>
              <a:ext uri="{FF2B5EF4-FFF2-40B4-BE49-F238E27FC236}">
                <a16:creationId xmlns:a16="http://schemas.microsoft.com/office/drawing/2014/main" id="{D9340E23-CDF7-A1AA-AC64-33B5459AF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 y="1636186"/>
            <a:ext cx="6964887" cy="46177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B42204B-9B70-1AF6-DEC9-CB46F00E532F}"/>
              </a:ext>
            </a:extLst>
          </p:cNvPr>
          <p:cNvSpPr txBox="1"/>
          <p:nvPr/>
        </p:nvSpPr>
        <p:spPr>
          <a:xfrm>
            <a:off x="7216345" y="1405889"/>
            <a:ext cx="4884215" cy="5078313"/>
          </a:xfrm>
          <a:prstGeom prst="rect">
            <a:avLst/>
          </a:prstGeom>
          <a:noFill/>
        </p:spPr>
        <p:txBody>
          <a:bodyPr wrap="square">
            <a:spAutoFit/>
          </a:bodyPr>
          <a:lstStyle/>
          <a:p>
            <a:pPr algn="just">
              <a:buClr>
                <a:srgbClr val="C00000"/>
              </a:buClr>
            </a:pPr>
            <a:r>
              <a:rPr lang="en-IN" b="1" kern="0" dirty="0">
                <a:solidFill>
                  <a:schemeClr val="accent4"/>
                </a:solidFill>
                <a:effectLst/>
                <a:latin typeface="Amasis MT Pro" panose="02040504050005020304" pitchFamily="18" charset="0"/>
                <a:ea typeface="Times New Roman" panose="02020603050405020304" pitchFamily="18" charset="0"/>
                <a:cs typeface="Times New Roman" panose="02020603050405020304" pitchFamily="18" charset="0"/>
              </a:rPr>
              <a:t>Historical &amp; Heritage Sites</a:t>
            </a:r>
            <a:endParaRPr lang="en-IN" sz="1600" kern="100" dirty="0">
              <a:solidFill>
                <a:schemeClr val="accent4"/>
              </a:solidFill>
              <a:effectLst/>
              <a:latin typeface="Amasis MT Pro" panose="02040504050005020304" pitchFamily="18" charset="0"/>
              <a:ea typeface="Aptos" panose="020B0004020202020204" pitchFamily="34" charset="0"/>
              <a:cs typeface="Times New Roman" panose="02020603050405020304" pitchFamily="18" charset="0"/>
            </a:endParaRPr>
          </a:p>
          <a:p>
            <a:pPr marL="342900" lvl="0" indent="-342900" algn="just">
              <a:buClr>
                <a:srgbClr val="C00000"/>
              </a:buClr>
              <a:buSzPts val="1000"/>
              <a:buFont typeface="Wingdings" panose="05000000000000000000" pitchFamily="2" charset="2"/>
              <a:buChar char="Ø"/>
              <a:tabLst>
                <a:tab pos="457200" algn="l"/>
              </a:tabLst>
            </a:pPr>
            <a:r>
              <a:rPr lang="en-IN" sz="1800" b="1" kern="0" dirty="0">
                <a:solidFill>
                  <a:srgbClr val="002060"/>
                </a:solidFill>
                <a:effectLst/>
                <a:latin typeface="Amasis MT Pro" panose="02040504050005020304" pitchFamily="18" charset="0"/>
                <a:ea typeface="Times New Roman" panose="02020603050405020304" pitchFamily="18" charset="0"/>
                <a:cs typeface="Times New Roman" panose="02020603050405020304" pitchFamily="18" charset="0"/>
              </a:rPr>
              <a:t>Qutub Minar (UNESCO World Heritage Site)</a:t>
            </a:r>
            <a:r>
              <a:rPr lang="en-IN" sz="1800" kern="0" dirty="0">
                <a:solidFill>
                  <a:srgbClr val="002060"/>
                </a:solidFill>
                <a:effectLst/>
                <a:latin typeface="Amasis MT Pro" panose="02040504050005020304" pitchFamily="18" charset="0"/>
                <a:ea typeface="Times New Roman" panose="02020603050405020304" pitchFamily="18" charset="0"/>
                <a:cs typeface="Times New Roman" panose="02020603050405020304" pitchFamily="18" charset="0"/>
              </a:rPr>
              <a:t> – 12th century victory tower, iconic Indo-Islamic architecture.</a:t>
            </a:r>
            <a:endParaRPr lang="en-IN" sz="1600" kern="100" dirty="0">
              <a:solidFill>
                <a:srgbClr val="002060"/>
              </a:solidFill>
              <a:effectLst/>
              <a:latin typeface="Amasis MT Pro" panose="02040504050005020304" pitchFamily="18" charset="0"/>
              <a:ea typeface="Aptos" panose="020B0004020202020204" pitchFamily="34" charset="0"/>
              <a:cs typeface="Times New Roman" panose="02020603050405020304" pitchFamily="18" charset="0"/>
            </a:endParaRPr>
          </a:p>
          <a:p>
            <a:pPr marL="342900" lvl="0" indent="-342900" algn="just">
              <a:buClr>
                <a:srgbClr val="C00000"/>
              </a:buClr>
              <a:buSzPts val="1000"/>
              <a:buFont typeface="Wingdings" panose="05000000000000000000" pitchFamily="2" charset="2"/>
              <a:buChar char="Ø"/>
              <a:tabLst>
                <a:tab pos="457200" algn="l"/>
              </a:tabLst>
            </a:pPr>
            <a:r>
              <a:rPr lang="en-IN" sz="1800" b="1" kern="0" dirty="0">
                <a:solidFill>
                  <a:srgbClr val="002060"/>
                </a:solidFill>
                <a:effectLst/>
                <a:latin typeface="Amasis MT Pro" panose="02040504050005020304" pitchFamily="18" charset="0"/>
                <a:ea typeface="Times New Roman" panose="02020603050405020304" pitchFamily="18" charset="0"/>
                <a:cs typeface="Times New Roman" panose="02020603050405020304" pitchFamily="18" charset="0"/>
              </a:rPr>
              <a:t>Humayun’s Tomb (UNESCO)</a:t>
            </a:r>
            <a:r>
              <a:rPr lang="en-IN" sz="1800" kern="0" dirty="0">
                <a:solidFill>
                  <a:srgbClr val="002060"/>
                </a:solidFill>
                <a:effectLst/>
                <a:latin typeface="Amasis MT Pro" panose="02040504050005020304" pitchFamily="18" charset="0"/>
                <a:ea typeface="Times New Roman" panose="02020603050405020304" pitchFamily="18" charset="0"/>
                <a:cs typeface="Times New Roman" panose="02020603050405020304" pitchFamily="18" charset="0"/>
              </a:rPr>
              <a:t> – A Mughal masterpiece and precursor to the Taj Mahal.</a:t>
            </a:r>
            <a:endParaRPr lang="en-IN" sz="1600" kern="100" dirty="0">
              <a:solidFill>
                <a:srgbClr val="002060"/>
              </a:solidFill>
              <a:effectLst/>
              <a:latin typeface="Amasis MT Pro" panose="02040504050005020304" pitchFamily="18" charset="0"/>
              <a:ea typeface="Aptos" panose="020B0004020202020204" pitchFamily="34" charset="0"/>
              <a:cs typeface="Times New Roman" panose="02020603050405020304" pitchFamily="18" charset="0"/>
            </a:endParaRPr>
          </a:p>
          <a:p>
            <a:pPr marL="342900" lvl="0" indent="-342900" algn="just">
              <a:buClr>
                <a:srgbClr val="C00000"/>
              </a:buClr>
              <a:buSzPts val="1000"/>
              <a:buFont typeface="Wingdings" panose="05000000000000000000" pitchFamily="2" charset="2"/>
              <a:buChar char="Ø"/>
              <a:tabLst>
                <a:tab pos="457200" algn="l"/>
              </a:tabLst>
            </a:pPr>
            <a:r>
              <a:rPr lang="en-IN" sz="1800" b="1" kern="0" dirty="0">
                <a:solidFill>
                  <a:srgbClr val="002060"/>
                </a:solidFill>
                <a:effectLst/>
                <a:latin typeface="Amasis MT Pro" panose="02040504050005020304" pitchFamily="18" charset="0"/>
                <a:ea typeface="Times New Roman" panose="02020603050405020304" pitchFamily="18" charset="0"/>
                <a:cs typeface="Times New Roman" panose="02020603050405020304" pitchFamily="18" charset="0"/>
              </a:rPr>
              <a:t>Red Fort (UNESCO)</a:t>
            </a:r>
            <a:r>
              <a:rPr lang="en-IN" sz="1800" kern="0" dirty="0">
                <a:solidFill>
                  <a:srgbClr val="002060"/>
                </a:solidFill>
                <a:effectLst/>
                <a:latin typeface="Amasis MT Pro" panose="02040504050005020304" pitchFamily="18" charset="0"/>
                <a:ea typeface="Times New Roman" panose="02020603050405020304" pitchFamily="18" charset="0"/>
                <a:cs typeface="Times New Roman" panose="02020603050405020304" pitchFamily="18" charset="0"/>
              </a:rPr>
              <a:t> – Majestic 17th century Mughal fort and former seat of power.</a:t>
            </a:r>
            <a:endParaRPr lang="en-IN" sz="1600" kern="100" dirty="0">
              <a:solidFill>
                <a:srgbClr val="002060"/>
              </a:solidFill>
              <a:effectLst/>
              <a:latin typeface="Amasis MT Pro" panose="02040504050005020304" pitchFamily="18" charset="0"/>
              <a:ea typeface="Aptos" panose="020B0004020202020204" pitchFamily="34" charset="0"/>
              <a:cs typeface="Times New Roman" panose="02020603050405020304" pitchFamily="18" charset="0"/>
            </a:endParaRPr>
          </a:p>
          <a:p>
            <a:pPr marL="342900" lvl="0" indent="-342900" algn="just">
              <a:buClr>
                <a:srgbClr val="C00000"/>
              </a:buClr>
              <a:buSzPts val="1000"/>
              <a:buFont typeface="Wingdings" panose="05000000000000000000" pitchFamily="2" charset="2"/>
              <a:buChar char="Ø"/>
              <a:tabLst>
                <a:tab pos="457200" algn="l"/>
              </a:tabLst>
            </a:pPr>
            <a:r>
              <a:rPr lang="en-IN" sz="1800" b="1" kern="0" dirty="0">
                <a:solidFill>
                  <a:srgbClr val="002060"/>
                </a:solidFill>
                <a:effectLst/>
                <a:latin typeface="Amasis MT Pro" panose="02040504050005020304" pitchFamily="18" charset="0"/>
                <a:ea typeface="Times New Roman" panose="02020603050405020304" pitchFamily="18" charset="0"/>
                <a:cs typeface="Times New Roman" panose="02020603050405020304" pitchFamily="18" charset="0"/>
              </a:rPr>
              <a:t>India Gate &amp; Rajpath (Kartavya Path)</a:t>
            </a:r>
            <a:r>
              <a:rPr lang="en-IN" sz="1800" kern="0" dirty="0">
                <a:solidFill>
                  <a:srgbClr val="002060"/>
                </a:solidFill>
                <a:effectLst/>
                <a:latin typeface="Amasis MT Pro" panose="02040504050005020304" pitchFamily="18" charset="0"/>
                <a:ea typeface="Times New Roman" panose="02020603050405020304" pitchFamily="18" charset="0"/>
                <a:cs typeface="Times New Roman" panose="02020603050405020304" pitchFamily="18" charset="0"/>
              </a:rPr>
              <a:t> – War memorial and ceremonial boulevard.</a:t>
            </a:r>
            <a:endParaRPr lang="en-IN" sz="1600" kern="100" dirty="0">
              <a:solidFill>
                <a:srgbClr val="002060"/>
              </a:solidFill>
              <a:effectLst/>
              <a:latin typeface="Amasis MT Pro" panose="02040504050005020304" pitchFamily="18" charset="0"/>
              <a:ea typeface="Aptos" panose="020B0004020202020204" pitchFamily="34" charset="0"/>
              <a:cs typeface="Times New Roman" panose="02020603050405020304" pitchFamily="18" charset="0"/>
            </a:endParaRPr>
          </a:p>
          <a:p>
            <a:pPr marL="342900" lvl="0" indent="-342900" algn="just">
              <a:buClr>
                <a:srgbClr val="C00000"/>
              </a:buClr>
              <a:buSzPts val="1000"/>
              <a:buFont typeface="Wingdings" panose="05000000000000000000" pitchFamily="2" charset="2"/>
              <a:buChar char="Ø"/>
              <a:tabLst>
                <a:tab pos="457200" algn="l"/>
              </a:tabLst>
            </a:pPr>
            <a:r>
              <a:rPr lang="en-IN" sz="1800" b="1" kern="0" dirty="0">
                <a:solidFill>
                  <a:srgbClr val="002060"/>
                </a:solidFill>
                <a:effectLst/>
                <a:latin typeface="Amasis MT Pro" panose="02040504050005020304" pitchFamily="18" charset="0"/>
                <a:ea typeface="Times New Roman" panose="02020603050405020304" pitchFamily="18" charset="0"/>
                <a:cs typeface="Times New Roman" panose="02020603050405020304" pitchFamily="18" charset="0"/>
              </a:rPr>
              <a:t>Lotus Temple (Baháʼí House of Worship)</a:t>
            </a:r>
            <a:r>
              <a:rPr lang="en-IN" sz="1800" kern="0" dirty="0">
                <a:solidFill>
                  <a:srgbClr val="002060"/>
                </a:solidFill>
                <a:effectLst/>
                <a:latin typeface="Amasis MT Pro" panose="02040504050005020304" pitchFamily="18" charset="0"/>
                <a:ea typeface="Times New Roman" panose="02020603050405020304" pitchFamily="18" charset="0"/>
                <a:cs typeface="Times New Roman" panose="02020603050405020304" pitchFamily="18" charset="0"/>
              </a:rPr>
              <a:t> – Modern lotus-shaped architectural marvel open to all faiths.</a:t>
            </a:r>
            <a:endParaRPr lang="en-IN" sz="1600" kern="100" dirty="0">
              <a:solidFill>
                <a:srgbClr val="002060"/>
              </a:solidFill>
              <a:effectLst/>
              <a:latin typeface="Amasis MT Pro" panose="02040504050005020304" pitchFamily="18" charset="0"/>
              <a:ea typeface="Aptos" panose="020B0004020202020204" pitchFamily="34" charset="0"/>
              <a:cs typeface="Times New Roman" panose="02020603050405020304" pitchFamily="18" charset="0"/>
            </a:endParaRPr>
          </a:p>
          <a:p>
            <a:pPr marL="342900" lvl="0" indent="-342900" algn="just">
              <a:buClr>
                <a:srgbClr val="C00000"/>
              </a:buClr>
              <a:buSzPts val="1000"/>
              <a:buFont typeface="Wingdings" panose="05000000000000000000" pitchFamily="2" charset="2"/>
              <a:buChar char="Ø"/>
              <a:tabLst>
                <a:tab pos="457200" algn="l"/>
              </a:tabLst>
            </a:pPr>
            <a:r>
              <a:rPr lang="en-IN" sz="1800" b="1" kern="0" dirty="0">
                <a:solidFill>
                  <a:srgbClr val="002060"/>
                </a:solidFill>
                <a:effectLst/>
                <a:latin typeface="Amasis MT Pro" panose="02040504050005020304" pitchFamily="18" charset="0"/>
                <a:ea typeface="Times New Roman" panose="02020603050405020304" pitchFamily="18" charset="0"/>
                <a:cs typeface="Times New Roman" panose="02020603050405020304" pitchFamily="18" charset="0"/>
              </a:rPr>
              <a:t>Jama Masjid</a:t>
            </a:r>
            <a:r>
              <a:rPr lang="en-IN" sz="1800" kern="0" dirty="0">
                <a:solidFill>
                  <a:srgbClr val="002060"/>
                </a:solidFill>
                <a:effectLst/>
                <a:latin typeface="Amasis MT Pro" panose="02040504050005020304" pitchFamily="18" charset="0"/>
                <a:ea typeface="Times New Roman" panose="02020603050405020304" pitchFamily="18" charset="0"/>
                <a:cs typeface="Times New Roman" panose="02020603050405020304" pitchFamily="18" charset="0"/>
              </a:rPr>
              <a:t> – One of the largest mosques in India, built by Shah Jahan.</a:t>
            </a:r>
            <a:endParaRPr lang="en-IN" sz="1600" kern="100" dirty="0">
              <a:solidFill>
                <a:srgbClr val="002060"/>
              </a:solidFill>
              <a:effectLst/>
              <a:latin typeface="Amasis MT Pro" panose="02040504050005020304" pitchFamily="18" charset="0"/>
              <a:ea typeface="Aptos" panose="020B0004020202020204" pitchFamily="34" charset="0"/>
              <a:cs typeface="Times New Roman" panose="02020603050405020304" pitchFamily="18" charset="0"/>
            </a:endParaRPr>
          </a:p>
          <a:p>
            <a:pPr marL="342900" lvl="0" indent="-342900" algn="just">
              <a:buClr>
                <a:srgbClr val="C00000"/>
              </a:buClr>
              <a:buSzPts val="1000"/>
              <a:buFont typeface="Wingdings" panose="05000000000000000000" pitchFamily="2" charset="2"/>
              <a:buChar char="Ø"/>
              <a:tabLst>
                <a:tab pos="457200" algn="l"/>
              </a:tabLst>
            </a:pPr>
            <a:r>
              <a:rPr lang="en-IN" sz="1800" b="1" kern="0" dirty="0">
                <a:solidFill>
                  <a:srgbClr val="002060"/>
                </a:solidFill>
                <a:effectLst/>
                <a:latin typeface="Amasis MT Pro" panose="02040504050005020304" pitchFamily="18" charset="0"/>
                <a:ea typeface="Times New Roman" panose="02020603050405020304" pitchFamily="18" charset="0"/>
                <a:cs typeface="Times New Roman" panose="02020603050405020304" pitchFamily="18" charset="0"/>
              </a:rPr>
              <a:t>Purana Qila (Old Fort)</a:t>
            </a:r>
            <a:r>
              <a:rPr lang="en-IN" sz="1800" kern="0" dirty="0">
                <a:solidFill>
                  <a:srgbClr val="002060"/>
                </a:solidFill>
                <a:effectLst/>
                <a:latin typeface="Amasis MT Pro" panose="02040504050005020304" pitchFamily="18" charset="0"/>
                <a:ea typeface="Times New Roman" panose="02020603050405020304" pitchFamily="18" charset="0"/>
                <a:cs typeface="Times New Roman" panose="02020603050405020304" pitchFamily="18" charset="0"/>
              </a:rPr>
              <a:t> – With light-and-sound shows narrating Delhi’s history.</a:t>
            </a:r>
            <a:endParaRPr lang="en-IN" sz="1600" kern="100" dirty="0">
              <a:solidFill>
                <a:srgbClr val="002060"/>
              </a:solidFill>
              <a:effectLst/>
              <a:latin typeface="Amasis MT Pro" panose="020405040500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91597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45B5B-30B5-8127-9100-B313CCAB78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621D50-2F6B-1B58-F180-9C34F12FBD2F}"/>
              </a:ext>
            </a:extLst>
          </p:cNvPr>
          <p:cNvSpPr>
            <a:spLocks noGrp="1"/>
          </p:cNvSpPr>
          <p:nvPr>
            <p:ph type="title"/>
          </p:nvPr>
        </p:nvSpPr>
        <p:spPr/>
        <p:txBody>
          <a:bodyPr>
            <a:normAutofit/>
          </a:bodyPr>
          <a:lstStyle/>
          <a:p>
            <a:pPr algn="ctr"/>
            <a:r>
              <a:rPr lang="en-US" sz="3200" dirty="0">
                <a:solidFill>
                  <a:schemeClr val="accent4"/>
                </a:solidFill>
                <a:latin typeface="Amasis MT Pro" panose="02040504050005020304" pitchFamily="18" charset="0"/>
              </a:rPr>
              <a:t>Places of Interest, in and around Delhi</a:t>
            </a:r>
          </a:p>
        </p:txBody>
      </p:sp>
      <p:sp>
        <p:nvSpPr>
          <p:cNvPr id="11" name="TextBox 10">
            <a:extLst>
              <a:ext uri="{FF2B5EF4-FFF2-40B4-BE49-F238E27FC236}">
                <a16:creationId xmlns:a16="http://schemas.microsoft.com/office/drawing/2014/main" id="{F4BB5E20-4127-5599-8A74-9B3DD3889F02}"/>
              </a:ext>
            </a:extLst>
          </p:cNvPr>
          <p:cNvSpPr txBox="1"/>
          <p:nvPr/>
        </p:nvSpPr>
        <p:spPr>
          <a:xfrm>
            <a:off x="129745" y="1325879"/>
            <a:ext cx="5063284" cy="5355312"/>
          </a:xfrm>
          <a:prstGeom prst="rect">
            <a:avLst/>
          </a:prstGeom>
          <a:noFill/>
        </p:spPr>
        <p:txBody>
          <a:bodyPr wrap="square">
            <a:spAutoFit/>
          </a:bodyPr>
          <a:lstStyle/>
          <a:p>
            <a:pPr algn="just">
              <a:buClr>
                <a:srgbClr val="C00000"/>
              </a:buClr>
            </a:pPr>
            <a:r>
              <a:rPr lang="en-IN" b="1" kern="0" dirty="0">
                <a:solidFill>
                  <a:schemeClr val="accent4"/>
                </a:solidFill>
                <a:latin typeface="Amasis MT Pro" panose="02040504050005020304" pitchFamily="18" charset="0"/>
                <a:ea typeface="Times New Roman" panose="02020603050405020304" pitchFamily="18" charset="0"/>
                <a:cs typeface="Times New Roman" panose="02020603050405020304" pitchFamily="18" charset="0"/>
              </a:rPr>
              <a:t>Museums &amp; Cultural Spaces</a:t>
            </a:r>
            <a:endParaRPr lang="en-IN" sz="1600" kern="100" dirty="0">
              <a:solidFill>
                <a:schemeClr val="accent4"/>
              </a:solidFill>
              <a:latin typeface="Amasis MT Pro" panose="02040504050005020304" pitchFamily="18" charset="0"/>
              <a:ea typeface="Aptos" panose="020B0004020202020204" pitchFamily="34" charset="0"/>
              <a:cs typeface="Times New Roman" panose="02020603050405020304" pitchFamily="18" charset="0"/>
            </a:endParaRPr>
          </a:p>
          <a:p>
            <a:pPr marL="342900" lvl="0" indent="-342900" algn="just">
              <a:buClr>
                <a:srgbClr val="C00000"/>
              </a:buClr>
              <a:buSzPts val="1000"/>
              <a:buFont typeface="Wingdings" panose="05000000000000000000" pitchFamily="2" charset="2"/>
              <a:buChar char="Ø"/>
              <a:tabLst>
                <a:tab pos="457200" algn="l"/>
              </a:tabLst>
            </a:pPr>
            <a:r>
              <a:rPr lang="en-IN" b="1" kern="0" dirty="0">
                <a:solidFill>
                  <a:srgbClr val="002060"/>
                </a:solidFill>
                <a:latin typeface="Amasis MT Pro" panose="02040504050005020304" pitchFamily="18" charset="0"/>
                <a:ea typeface="Times New Roman" panose="02020603050405020304" pitchFamily="18" charset="0"/>
                <a:cs typeface="Times New Roman" panose="02020603050405020304" pitchFamily="18" charset="0"/>
              </a:rPr>
              <a:t>National Museum</a:t>
            </a:r>
            <a:r>
              <a:rPr lang="en-IN" kern="0" dirty="0">
                <a:solidFill>
                  <a:srgbClr val="002060"/>
                </a:solidFill>
                <a:latin typeface="Amasis MT Pro" panose="02040504050005020304" pitchFamily="18" charset="0"/>
                <a:ea typeface="Times New Roman" panose="02020603050405020304" pitchFamily="18" charset="0"/>
                <a:cs typeface="Times New Roman" panose="02020603050405020304" pitchFamily="18" charset="0"/>
              </a:rPr>
              <a:t> – Rich collection of Indian art, history, and archaeology.</a:t>
            </a:r>
            <a:endParaRPr lang="en-IN" sz="1600" kern="100" dirty="0">
              <a:solidFill>
                <a:srgbClr val="002060"/>
              </a:solidFill>
              <a:latin typeface="Amasis MT Pro" panose="02040504050005020304" pitchFamily="18" charset="0"/>
              <a:ea typeface="Aptos" panose="020B0004020202020204" pitchFamily="34" charset="0"/>
              <a:cs typeface="Times New Roman" panose="02020603050405020304" pitchFamily="18" charset="0"/>
            </a:endParaRPr>
          </a:p>
          <a:p>
            <a:pPr marL="342900" lvl="0" indent="-342900" algn="just">
              <a:buClr>
                <a:srgbClr val="C00000"/>
              </a:buClr>
              <a:buSzPts val="1000"/>
              <a:buFont typeface="Wingdings" panose="05000000000000000000" pitchFamily="2" charset="2"/>
              <a:buChar char="Ø"/>
              <a:tabLst>
                <a:tab pos="457200" algn="l"/>
              </a:tabLst>
            </a:pPr>
            <a:r>
              <a:rPr lang="en-IN" b="1" kern="0" dirty="0">
                <a:solidFill>
                  <a:srgbClr val="002060"/>
                </a:solidFill>
                <a:latin typeface="Amasis MT Pro" panose="02040504050005020304" pitchFamily="18" charset="0"/>
                <a:ea typeface="Times New Roman" panose="02020603050405020304" pitchFamily="18" charset="0"/>
                <a:cs typeface="Times New Roman" panose="02020603050405020304" pitchFamily="18" charset="0"/>
              </a:rPr>
              <a:t>National Gallery of Modern Art (NGMA)</a:t>
            </a:r>
            <a:r>
              <a:rPr lang="en-IN" kern="0" dirty="0">
                <a:solidFill>
                  <a:srgbClr val="002060"/>
                </a:solidFill>
                <a:latin typeface="Amasis MT Pro" panose="02040504050005020304" pitchFamily="18" charset="0"/>
                <a:ea typeface="Times New Roman" panose="02020603050405020304" pitchFamily="18" charset="0"/>
                <a:cs typeface="Times New Roman" panose="02020603050405020304" pitchFamily="18" charset="0"/>
              </a:rPr>
              <a:t> – Modern and contemporary Indian art.</a:t>
            </a:r>
            <a:endParaRPr lang="en-IN" sz="1600" kern="100" dirty="0">
              <a:solidFill>
                <a:srgbClr val="002060"/>
              </a:solidFill>
              <a:latin typeface="Amasis MT Pro" panose="02040504050005020304" pitchFamily="18" charset="0"/>
              <a:ea typeface="Aptos" panose="020B0004020202020204" pitchFamily="34" charset="0"/>
              <a:cs typeface="Times New Roman" panose="02020603050405020304" pitchFamily="18" charset="0"/>
            </a:endParaRPr>
          </a:p>
          <a:p>
            <a:pPr marL="342900" lvl="0" indent="-342900" algn="just">
              <a:buClr>
                <a:srgbClr val="C00000"/>
              </a:buClr>
              <a:buSzPts val="1000"/>
              <a:buFont typeface="Wingdings" panose="05000000000000000000" pitchFamily="2" charset="2"/>
              <a:buChar char="Ø"/>
              <a:tabLst>
                <a:tab pos="457200" algn="l"/>
              </a:tabLst>
            </a:pPr>
            <a:r>
              <a:rPr lang="en-IN" b="1" kern="0" dirty="0">
                <a:solidFill>
                  <a:srgbClr val="002060"/>
                </a:solidFill>
                <a:latin typeface="Amasis MT Pro" panose="02040504050005020304" pitchFamily="18" charset="0"/>
                <a:ea typeface="Times New Roman" panose="02020603050405020304" pitchFamily="18" charset="0"/>
                <a:cs typeface="Times New Roman" panose="02020603050405020304" pitchFamily="18" charset="0"/>
              </a:rPr>
              <a:t>Crafts Museum</a:t>
            </a:r>
            <a:r>
              <a:rPr lang="en-IN" kern="0" dirty="0">
                <a:solidFill>
                  <a:srgbClr val="002060"/>
                </a:solidFill>
                <a:latin typeface="Amasis MT Pro" panose="02040504050005020304" pitchFamily="18" charset="0"/>
                <a:ea typeface="Times New Roman" panose="02020603050405020304" pitchFamily="18" charset="0"/>
                <a:cs typeface="Times New Roman" panose="02020603050405020304" pitchFamily="18" charset="0"/>
              </a:rPr>
              <a:t> – Live demonstrations of traditional crafts and folk art.</a:t>
            </a:r>
            <a:endParaRPr lang="en-IN" sz="1600" kern="100" dirty="0">
              <a:solidFill>
                <a:srgbClr val="002060"/>
              </a:solidFill>
              <a:latin typeface="Amasis MT Pro" panose="02040504050005020304" pitchFamily="18" charset="0"/>
              <a:ea typeface="Aptos" panose="020B0004020202020204" pitchFamily="34" charset="0"/>
              <a:cs typeface="Times New Roman" panose="02020603050405020304" pitchFamily="18" charset="0"/>
            </a:endParaRPr>
          </a:p>
          <a:p>
            <a:pPr marL="342900" lvl="0" indent="-342900" algn="just">
              <a:buClr>
                <a:srgbClr val="C00000"/>
              </a:buClr>
              <a:buSzPts val="1000"/>
              <a:buFont typeface="Wingdings" panose="05000000000000000000" pitchFamily="2" charset="2"/>
              <a:buChar char="Ø"/>
              <a:tabLst>
                <a:tab pos="457200" algn="l"/>
              </a:tabLst>
            </a:pPr>
            <a:r>
              <a:rPr lang="en-IN" b="1" kern="0" dirty="0">
                <a:solidFill>
                  <a:srgbClr val="002060"/>
                </a:solidFill>
                <a:latin typeface="Amasis MT Pro" panose="02040504050005020304" pitchFamily="18" charset="0"/>
                <a:ea typeface="Times New Roman" panose="02020603050405020304" pitchFamily="18" charset="0"/>
                <a:cs typeface="Times New Roman" panose="02020603050405020304" pitchFamily="18" charset="0"/>
              </a:rPr>
              <a:t>Gandhi Smriti &amp; Raj Ghat</a:t>
            </a:r>
            <a:r>
              <a:rPr lang="en-IN" kern="0" dirty="0">
                <a:solidFill>
                  <a:srgbClr val="002060"/>
                </a:solidFill>
                <a:latin typeface="Amasis MT Pro" panose="02040504050005020304" pitchFamily="18" charset="0"/>
                <a:ea typeface="Times New Roman" panose="02020603050405020304" pitchFamily="18" charset="0"/>
                <a:cs typeface="Times New Roman" panose="02020603050405020304" pitchFamily="18" charset="0"/>
              </a:rPr>
              <a:t> – Memorials dedicated to Mahatma Gandhi.</a:t>
            </a:r>
            <a:endParaRPr lang="en-IN" sz="1600" kern="100" dirty="0">
              <a:solidFill>
                <a:srgbClr val="002060"/>
              </a:solidFill>
              <a:latin typeface="Amasis MT Pro" panose="02040504050005020304" pitchFamily="18" charset="0"/>
              <a:ea typeface="Aptos" panose="020B0004020202020204" pitchFamily="34" charset="0"/>
              <a:cs typeface="Times New Roman" panose="02020603050405020304" pitchFamily="18" charset="0"/>
            </a:endParaRPr>
          </a:p>
          <a:p>
            <a:pPr algn="just">
              <a:buClr>
                <a:srgbClr val="C00000"/>
              </a:buClr>
            </a:pPr>
            <a:r>
              <a:rPr lang="en-IN" b="1" kern="0" dirty="0">
                <a:solidFill>
                  <a:schemeClr val="accent4"/>
                </a:solidFill>
                <a:latin typeface="Amasis MT Pro" panose="02040504050005020304" pitchFamily="18" charset="0"/>
                <a:ea typeface="Times New Roman" panose="02020603050405020304" pitchFamily="18" charset="0"/>
                <a:cs typeface="Times New Roman" panose="02020603050405020304" pitchFamily="18" charset="0"/>
              </a:rPr>
              <a:t>Modern &amp; Contemporary Delhi</a:t>
            </a:r>
            <a:endParaRPr lang="en-IN" sz="1600" kern="100" dirty="0">
              <a:solidFill>
                <a:schemeClr val="accent4"/>
              </a:solidFill>
              <a:latin typeface="Amasis MT Pro" panose="02040504050005020304" pitchFamily="18" charset="0"/>
              <a:ea typeface="Aptos" panose="020B0004020202020204" pitchFamily="34" charset="0"/>
              <a:cs typeface="Times New Roman" panose="02020603050405020304" pitchFamily="18" charset="0"/>
            </a:endParaRPr>
          </a:p>
          <a:p>
            <a:pPr marL="342900" lvl="0" indent="-342900" algn="just">
              <a:buClr>
                <a:srgbClr val="C00000"/>
              </a:buClr>
              <a:buSzPts val="1000"/>
              <a:buFont typeface="Wingdings" panose="05000000000000000000" pitchFamily="2" charset="2"/>
              <a:buChar char="Ø"/>
              <a:tabLst>
                <a:tab pos="457200" algn="l"/>
              </a:tabLst>
            </a:pPr>
            <a:r>
              <a:rPr lang="en-IN" b="1" kern="0" dirty="0">
                <a:solidFill>
                  <a:srgbClr val="002060"/>
                </a:solidFill>
                <a:latin typeface="Amasis MT Pro" panose="02040504050005020304" pitchFamily="18" charset="0"/>
                <a:ea typeface="Times New Roman" panose="02020603050405020304" pitchFamily="18" charset="0"/>
                <a:cs typeface="Times New Roman" panose="02020603050405020304" pitchFamily="18" charset="0"/>
              </a:rPr>
              <a:t>Akshardham Temple</a:t>
            </a:r>
            <a:r>
              <a:rPr lang="en-IN" kern="0" dirty="0">
                <a:solidFill>
                  <a:srgbClr val="002060"/>
                </a:solidFill>
                <a:latin typeface="Amasis MT Pro" panose="02040504050005020304" pitchFamily="18" charset="0"/>
                <a:ea typeface="Times New Roman" panose="02020603050405020304" pitchFamily="18" charset="0"/>
                <a:cs typeface="Times New Roman" panose="02020603050405020304" pitchFamily="18" charset="0"/>
              </a:rPr>
              <a:t> – Grand modern temple complex with cultural exhibits and evening water show.</a:t>
            </a:r>
            <a:endParaRPr lang="en-IN" sz="1600" kern="100" dirty="0">
              <a:solidFill>
                <a:srgbClr val="002060"/>
              </a:solidFill>
              <a:latin typeface="Amasis MT Pro" panose="02040504050005020304" pitchFamily="18" charset="0"/>
              <a:ea typeface="Aptos" panose="020B0004020202020204" pitchFamily="34" charset="0"/>
              <a:cs typeface="Times New Roman" panose="02020603050405020304" pitchFamily="18" charset="0"/>
            </a:endParaRPr>
          </a:p>
          <a:p>
            <a:pPr marL="342900" lvl="0" indent="-342900" algn="just">
              <a:buClr>
                <a:srgbClr val="C00000"/>
              </a:buClr>
              <a:buSzPts val="1000"/>
              <a:buFont typeface="Wingdings" panose="05000000000000000000" pitchFamily="2" charset="2"/>
              <a:buChar char="Ø"/>
              <a:tabLst>
                <a:tab pos="457200" algn="l"/>
              </a:tabLst>
            </a:pPr>
            <a:r>
              <a:rPr lang="en-IN" b="1" kern="0" dirty="0">
                <a:solidFill>
                  <a:srgbClr val="002060"/>
                </a:solidFill>
                <a:latin typeface="Amasis MT Pro" panose="02040504050005020304" pitchFamily="18" charset="0"/>
                <a:ea typeface="Times New Roman" panose="02020603050405020304" pitchFamily="18" charset="0"/>
                <a:cs typeface="Times New Roman" panose="02020603050405020304" pitchFamily="18" charset="0"/>
              </a:rPr>
              <a:t>Connaught Place</a:t>
            </a:r>
            <a:r>
              <a:rPr lang="en-IN" kern="0" dirty="0">
                <a:solidFill>
                  <a:srgbClr val="002060"/>
                </a:solidFill>
                <a:latin typeface="Amasis MT Pro" panose="02040504050005020304" pitchFamily="18" charset="0"/>
                <a:ea typeface="Times New Roman" panose="02020603050405020304" pitchFamily="18" charset="0"/>
                <a:cs typeface="Times New Roman" panose="02020603050405020304" pitchFamily="18" charset="0"/>
              </a:rPr>
              <a:t> – Heritage shopping, dining, and colonial-era architecture.</a:t>
            </a:r>
            <a:endParaRPr lang="en-IN" sz="1600" kern="100" dirty="0">
              <a:solidFill>
                <a:srgbClr val="002060"/>
              </a:solidFill>
              <a:latin typeface="Amasis MT Pro" panose="02040504050005020304" pitchFamily="18" charset="0"/>
              <a:ea typeface="Aptos" panose="020B0004020202020204" pitchFamily="34" charset="0"/>
              <a:cs typeface="Times New Roman" panose="02020603050405020304" pitchFamily="18" charset="0"/>
            </a:endParaRPr>
          </a:p>
          <a:p>
            <a:pPr marL="342900" lvl="0" indent="-342900" algn="just">
              <a:buClr>
                <a:srgbClr val="C00000"/>
              </a:buClr>
              <a:buSzPts val="1000"/>
              <a:buFont typeface="Wingdings" panose="05000000000000000000" pitchFamily="2" charset="2"/>
              <a:buChar char="Ø"/>
              <a:tabLst>
                <a:tab pos="457200" algn="l"/>
              </a:tabLst>
            </a:pPr>
            <a:r>
              <a:rPr lang="en-IN" b="1" kern="0" dirty="0">
                <a:solidFill>
                  <a:srgbClr val="002060"/>
                </a:solidFill>
                <a:latin typeface="Amasis MT Pro" panose="02040504050005020304" pitchFamily="18" charset="0"/>
                <a:ea typeface="Times New Roman" panose="02020603050405020304" pitchFamily="18" charset="0"/>
                <a:cs typeface="Times New Roman" panose="02020603050405020304" pitchFamily="18" charset="0"/>
              </a:rPr>
              <a:t>Hauz Khas Village</a:t>
            </a:r>
            <a:r>
              <a:rPr lang="en-IN" kern="0" dirty="0">
                <a:solidFill>
                  <a:srgbClr val="002060"/>
                </a:solidFill>
                <a:latin typeface="Amasis MT Pro" panose="02040504050005020304" pitchFamily="18" charset="0"/>
                <a:ea typeface="Times New Roman" panose="02020603050405020304" pitchFamily="18" charset="0"/>
                <a:cs typeface="Times New Roman" panose="02020603050405020304" pitchFamily="18" charset="0"/>
              </a:rPr>
              <a:t> – Blend of medieval ruins, art galleries, cafés, and boutiques.</a:t>
            </a:r>
            <a:endParaRPr lang="en-IN" sz="1600" kern="100" dirty="0">
              <a:solidFill>
                <a:srgbClr val="002060"/>
              </a:solidFill>
              <a:latin typeface="Amasis MT Pro" panose="02040504050005020304" pitchFamily="18" charset="0"/>
              <a:ea typeface="Aptos" panose="020B0004020202020204" pitchFamily="34" charset="0"/>
              <a:cs typeface="Times New Roman" panose="02020603050405020304" pitchFamily="18" charset="0"/>
            </a:endParaRPr>
          </a:p>
          <a:p>
            <a:pPr marL="342900" lvl="0" indent="-342900" algn="just">
              <a:buClr>
                <a:srgbClr val="C00000"/>
              </a:buClr>
              <a:buSzPts val="1000"/>
              <a:buFont typeface="Wingdings" panose="05000000000000000000" pitchFamily="2" charset="2"/>
              <a:buChar char="Ø"/>
              <a:tabLst>
                <a:tab pos="457200" algn="l"/>
              </a:tabLst>
            </a:pPr>
            <a:r>
              <a:rPr lang="en-IN" b="1" kern="0" dirty="0">
                <a:solidFill>
                  <a:srgbClr val="002060"/>
                </a:solidFill>
                <a:latin typeface="Amasis MT Pro" panose="02040504050005020304" pitchFamily="18" charset="0"/>
                <a:ea typeface="Times New Roman" panose="02020603050405020304" pitchFamily="18" charset="0"/>
                <a:cs typeface="Times New Roman" panose="02020603050405020304" pitchFamily="18" charset="0"/>
              </a:rPr>
              <a:t>DLF Emporio &amp; Select Citywalk (Saket)</a:t>
            </a:r>
            <a:r>
              <a:rPr lang="en-IN" kern="0" dirty="0">
                <a:solidFill>
                  <a:srgbClr val="002060"/>
                </a:solidFill>
                <a:latin typeface="Amasis MT Pro" panose="02040504050005020304" pitchFamily="18" charset="0"/>
                <a:ea typeface="Times New Roman" panose="02020603050405020304" pitchFamily="18" charset="0"/>
                <a:cs typeface="Times New Roman" panose="02020603050405020304" pitchFamily="18" charset="0"/>
              </a:rPr>
              <a:t> – High-end shopping and dining.</a:t>
            </a:r>
            <a:endParaRPr lang="en-IN" sz="1600" kern="100" dirty="0">
              <a:solidFill>
                <a:srgbClr val="002060"/>
              </a:solidFill>
              <a:latin typeface="Amasis MT Pro" panose="02040504050005020304" pitchFamily="18" charset="0"/>
              <a:ea typeface="Aptos" panose="020B0004020202020204" pitchFamily="34" charset="0"/>
              <a:cs typeface="Times New Roman" panose="02020603050405020304" pitchFamily="18" charset="0"/>
            </a:endParaRPr>
          </a:p>
        </p:txBody>
      </p:sp>
      <p:pic>
        <p:nvPicPr>
          <p:cNvPr id="3074" name="Picture 2" descr="Top 10 Attractions To Visit In Delhi, India">
            <a:extLst>
              <a:ext uri="{FF2B5EF4-FFF2-40B4-BE49-F238E27FC236}">
                <a16:creationId xmlns:a16="http://schemas.microsoft.com/office/drawing/2014/main" id="{5F836A87-6D68-22AD-F9E7-B250EBA6CB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166" b="4167"/>
          <a:stretch>
            <a:fillRect/>
          </a:stretch>
        </p:blipFill>
        <p:spPr bwMode="auto">
          <a:xfrm>
            <a:off x="5384799" y="1511794"/>
            <a:ext cx="2743200" cy="49834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A888AB-E6E3-C764-DA9C-0B95DD5EE249}"/>
              </a:ext>
            </a:extLst>
          </p:cNvPr>
          <p:cNvSpPr txBox="1"/>
          <p:nvPr/>
        </p:nvSpPr>
        <p:spPr>
          <a:xfrm>
            <a:off x="8319769" y="1325879"/>
            <a:ext cx="3759201" cy="4247317"/>
          </a:xfrm>
          <a:prstGeom prst="rect">
            <a:avLst/>
          </a:prstGeom>
          <a:noFill/>
        </p:spPr>
        <p:txBody>
          <a:bodyPr wrap="square">
            <a:spAutoFit/>
          </a:bodyPr>
          <a:lstStyle/>
          <a:p>
            <a:pPr algn="just">
              <a:buClr>
                <a:srgbClr val="C00000"/>
              </a:buClr>
            </a:pPr>
            <a:r>
              <a:rPr lang="en-IN" b="1" kern="0" dirty="0">
                <a:solidFill>
                  <a:schemeClr val="accent4"/>
                </a:solidFill>
                <a:latin typeface="Amasis MT Pro" panose="02040504050005020304" pitchFamily="18" charset="0"/>
                <a:cs typeface="Times New Roman" panose="02020603050405020304" pitchFamily="18" charset="0"/>
              </a:rPr>
              <a:t>Nature &amp; Recreation</a:t>
            </a:r>
          </a:p>
          <a:p>
            <a:pPr marL="342900" indent="-342900" algn="just">
              <a:buClr>
                <a:srgbClr val="C00000"/>
              </a:buClr>
              <a:buSzPts val="1000"/>
              <a:buFont typeface="Wingdings" panose="05000000000000000000" pitchFamily="2" charset="2"/>
              <a:buChar char="Ø"/>
              <a:tabLst>
                <a:tab pos="457200" algn="l"/>
              </a:tabLst>
            </a:pPr>
            <a:r>
              <a:rPr lang="en-IN" b="1" kern="0" dirty="0">
                <a:solidFill>
                  <a:srgbClr val="002060"/>
                </a:solidFill>
                <a:latin typeface="Amasis MT Pro" panose="02040504050005020304" pitchFamily="18" charset="0"/>
                <a:cs typeface="Times New Roman" panose="02020603050405020304" pitchFamily="18" charset="0"/>
              </a:rPr>
              <a:t>Lodhi Gardens </a:t>
            </a:r>
            <a:r>
              <a:rPr lang="en-IN" kern="0" dirty="0">
                <a:solidFill>
                  <a:srgbClr val="002060"/>
                </a:solidFill>
                <a:latin typeface="Amasis MT Pro" panose="02040504050005020304" pitchFamily="18" charset="0"/>
                <a:cs typeface="Times New Roman" panose="02020603050405020304" pitchFamily="18" charset="0"/>
              </a:rPr>
              <a:t>– Beautiful heritage garden with tombs and walking trails.</a:t>
            </a:r>
          </a:p>
          <a:p>
            <a:pPr marL="342900" indent="-342900" algn="just">
              <a:buClr>
                <a:srgbClr val="C00000"/>
              </a:buClr>
              <a:buSzPts val="1000"/>
              <a:buFont typeface="Wingdings" panose="05000000000000000000" pitchFamily="2" charset="2"/>
              <a:buChar char="Ø"/>
              <a:tabLst>
                <a:tab pos="457200" algn="l"/>
              </a:tabLst>
            </a:pPr>
            <a:r>
              <a:rPr lang="en-IN" b="1" kern="0" dirty="0">
                <a:solidFill>
                  <a:srgbClr val="002060"/>
                </a:solidFill>
                <a:latin typeface="Amasis MT Pro" panose="02040504050005020304" pitchFamily="18" charset="0"/>
                <a:cs typeface="Times New Roman" panose="02020603050405020304" pitchFamily="18" charset="0"/>
              </a:rPr>
              <a:t>Garden of Five Senses</a:t>
            </a:r>
            <a:r>
              <a:rPr lang="en-IN" kern="0" dirty="0">
                <a:solidFill>
                  <a:srgbClr val="002060"/>
                </a:solidFill>
                <a:latin typeface="Amasis MT Pro" panose="02040504050005020304" pitchFamily="18" charset="0"/>
                <a:cs typeface="Times New Roman" panose="02020603050405020304" pitchFamily="18" charset="0"/>
              </a:rPr>
              <a:t> – Landscaped gardens and cultural events.</a:t>
            </a:r>
          </a:p>
          <a:p>
            <a:pPr marL="342900" indent="-342900" algn="just">
              <a:buClr>
                <a:srgbClr val="C00000"/>
              </a:buClr>
              <a:buSzPts val="1000"/>
              <a:buFont typeface="Wingdings" panose="05000000000000000000" pitchFamily="2" charset="2"/>
              <a:buChar char="Ø"/>
              <a:tabLst>
                <a:tab pos="457200" algn="l"/>
              </a:tabLst>
            </a:pPr>
            <a:r>
              <a:rPr lang="en-IN" b="1" kern="0" dirty="0">
                <a:solidFill>
                  <a:srgbClr val="002060"/>
                </a:solidFill>
                <a:latin typeface="Amasis MT Pro" panose="02040504050005020304" pitchFamily="18" charset="0"/>
                <a:cs typeface="Times New Roman" panose="02020603050405020304" pitchFamily="18" charset="0"/>
              </a:rPr>
              <a:t>Day/Short Trips from Delhi</a:t>
            </a:r>
          </a:p>
          <a:p>
            <a:pPr marL="342900" indent="-342900" algn="just">
              <a:buClr>
                <a:srgbClr val="C00000"/>
              </a:buClr>
              <a:buSzPts val="1000"/>
              <a:buFont typeface="Wingdings" panose="05000000000000000000" pitchFamily="2" charset="2"/>
              <a:buChar char="Ø"/>
              <a:tabLst>
                <a:tab pos="457200" algn="l"/>
              </a:tabLst>
            </a:pPr>
            <a:r>
              <a:rPr lang="en-IN" b="1" kern="0" dirty="0">
                <a:solidFill>
                  <a:srgbClr val="002060"/>
                </a:solidFill>
                <a:latin typeface="Amasis MT Pro" panose="02040504050005020304" pitchFamily="18" charset="0"/>
                <a:cs typeface="Times New Roman" panose="02020603050405020304" pitchFamily="18" charset="0"/>
              </a:rPr>
              <a:t>Agra (Taj Mahal, Agra Fort, Fatehpur Sikri)</a:t>
            </a:r>
            <a:r>
              <a:rPr lang="en-IN" kern="0" dirty="0">
                <a:solidFill>
                  <a:srgbClr val="002060"/>
                </a:solidFill>
                <a:latin typeface="Amasis MT Pro" panose="02040504050005020304" pitchFamily="18" charset="0"/>
                <a:cs typeface="Times New Roman" panose="02020603050405020304" pitchFamily="18" charset="0"/>
              </a:rPr>
              <a:t> – ~3 hours by express train/car.</a:t>
            </a:r>
          </a:p>
          <a:p>
            <a:pPr marL="342900" indent="-342900" algn="just">
              <a:buClr>
                <a:srgbClr val="C00000"/>
              </a:buClr>
              <a:buSzPts val="1000"/>
              <a:buFont typeface="Wingdings" panose="05000000000000000000" pitchFamily="2" charset="2"/>
              <a:buChar char="Ø"/>
              <a:tabLst>
                <a:tab pos="457200" algn="l"/>
              </a:tabLst>
            </a:pPr>
            <a:r>
              <a:rPr lang="en-IN" b="1" kern="0" dirty="0">
                <a:solidFill>
                  <a:srgbClr val="002060"/>
                </a:solidFill>
                <a:latin typeface="Amasis MT Pro" panose="02040504050005020304" pitchFamily="18" charset="0"/>
                <a:cs typeface="Times New Roman" panose="02020603050405020304" pitchFamily="18" charset="0"/>
              </a:rPr>
              <a:t>Jaipur (Amber Fort, City Palace, Hawa Mahal)</a:t>
            </a:r>
            <a:r>
              <a:rPr lang="en-IN" kern="0" dirty="0">
                <a:solidFill>
                  <a:srgbClr val="002060"/>
                </a:solidFill>
                <a:latin typeface="Amasis MT Pro" panose="02040504050005020304" pitchFamily="18" charset="0"/>
                <a:cs typeface="Times New Roman" panose="02020603050405020304" pitchFamily="18" charset="0"/>
              </a:rPr>
              <a:t> – ~4–5 hours, part of the Golden Triangle.</a:t>
            </a:r>
          </a:p>
        </p:txBody>
      </p:sp>
    </p:spTree>
    <p:extLst>
      <p:ext uri="{BB962C8B-B14F-4D97-AF65-F5344CB8AC3E}">
        <p14:creationId xmlns:p14="http://schemas.microsoft.com/office/powerpoint/2010/main" val="3492143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07789-FFD8-E800-867A-6152728FAC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02B943-FF42-7F0A-7D4B-05066C905ECD}"/>
              </a:ext>
            </a:extLst>
          </p:cNvPr>
          <p:cNvSpPr>
            <a:spLocks noGrp="1"/>
          </p:cNvSpPr>
          <p:nvPr>
            <p:ph type="title"/>
          </p:nvPr>
        </p:nvSpPr>
        <p:spPr>
          <a:xfrm>
            <a:off x="127374" y="119282"/>
            <a:ext cx="10519787" cy="1102042"/>
          </a:xfrm>
        </p:spPr>
        <p:txBody>
          <a:bodyPr/>
          <a:lstStyle/>
          <a:p>
            <a:r>
              <a:rPr lang="en-IN" dirty="0">
                <a:solidFill>
                  <a:schemeClr val="accent4"/>
                </a:solidFill>
                <a:latin typeface="Amasis MT Pro" panose="02040504050005020304" pitchFamily="18" charset="0"/>
              </a:rPr>
              <a:t>Proposed Venue, Spaces &amp; Date</a:t>
            </a:r>
          </a:p>
        </p:txBody>
      </p:sp>
      <p:pic>
        <p:nvPicPr>
          <p:cNvPr id="7" name="Picture 6">
            <a:extLst>
              <a:ext uri="{FF2B5EF4-FFF2-40B4-BE49-F238E27FC236}">
                <a16:creationId xmlns:a16="http://schemas.microsoft.com/office/drawing/2014/main" id="{0A5418B1-66F9-A116-ECFA-301458538CFD}"/>
              </a:ext>
            </a:extLst>
          </p:cNvPr>
          <p:cNvPicPr>
            <a:picLocks noChangeAspect="1"/>
          </p:cNvPicPr>
          <p:nvPr/>
        </p:nvPicPr>
        <p:blipFill>
          <a:blip r:embed="rId2"/>
          <a:stretch>
            <a:fillRect/>
          </a:stretch>
        </p:blipFill>
        <p:spPr>
          <a:xfrm>
            <a:off x="8362765" y="3225317"/>
            <a:ext cx="3829235" cy="2003997"/>
          </a:xfrm>
          <a:prstGeom prst="rect">
            <a:avLst/>
          </a:prstGeom>
        </p:spPr>
      </p:pic>
      <p:pic>
        <p:nvPicPr>
          <p:cNvPr id="8" name="Picture 7">
            <a:extLst>
              <a:ext uri="{FF2B5EF4-FFF2-40B4-BE49-F238E27FC236}">
                <a16:creationId xmlns:a16="http://schemas.microsoft.com/office/drawing/2014/main" id="{63173ECC-768E-8A5B-4FC6-64125C613385}"/>
              </a:ext>
            </a:extLst>
          </p:cNvPr>
          <p:cNvPicPr>
            <a:picLocks noChangeAspect="1"/>
          </p:cNvPicPr>
          <p:nvPr/>
        </p:nvPicPr>
        <p:blipFill>
          <a:blip r:embed="rId3"/>
          <a:stretch>
            <a:fillRect/>
          </a:stretch>
        </p:blipFill>
        <p:spPr>
          <a:xfrm>
            <a:off x="127374" y="1331648"/>
            <a:ext cx="4343239" cy="2636123"/>
          </a:xfrm>
          <a:prstGeom prst="rect">
            <a:avLst/>
          </a:prstGeom>
        </p:spPr>
      </p:pic>
      <p:pic>
        <p:nvPicPr>
          <p:cNvPr id="9" name="Picture 8">
            <a:extLst>
              <a:ext uri="{FF2B5EF4-FFF2-40B4-BE49-F238E27FC236}">
                <a16:creationId xmlns:a16="http://schemas.microsoft.com/office/drawing/2014/main" id="{85C7114C-78A0-5BB4-9093-457C1D79B1CB}"/>
              </a:ext>
            </a:extLst>
          </p:cNvPr>
          <p:cNvPicPr>
            <a:picLocks noChangeAspect="1"/>
          </p:cNvPicPr>
          <p:nvPr/>
        </p:nvPicPr>
        <p:blipFill>
          <a:blip r:embed="rId4"/>
          <a:stretch>
            <a:fillRect/>
          </a:stretch>
        </p:blipFill>
        <p:spPr>
          <a:xfrm>
            <a:off x="8362765" y="1331650"/>
            <a:ext cx="3829233" cy="1886059"/>
          </a:xfrm>
          <a:prstGeom prst="rect">
            <a:avLst/>
          </a:prstGeom>
        </p:spPr>
      </p:pic>
      <p:pic>
        <p:nvPicPr>
          <p:cNvPr id="10" name="Picture 9">
            <a:extLst>
              <a:ext uri="{FF2B5EF4-FFF2-40B4-BE49-F238E27FC236}">
                <a16:creationId xmlns:a16="http://schemas.microsoft.com/office/drawing/2014/main" id="{DD5DBB92-B306-6FA3-9B20-EC31A8C20B98}"/>
              </a:ext>
            </a:extLst>
          </p:cNvPr>
          <p:cNvPicPr>
            <a:picLocks noChangeAspect="1"/>
          </p:cNvPicPr>
          <p:nvPr/>
        </p:nvPicPr>
        <p:blipFill>
          <a:blip r:embed="rId5"/>
          <a:stretch>
            <a:fillRect/>
          </a:stretch>
        </p:blipFill>
        <p:spPr>
          <a:xfrm>
            <a:off x="4470614" y="1331649"/>
            <a:ext cx="3892150" cy="1893670"/>
          </a:xfrm>
          <a:prstGeom prst="rect">
            <a:avLst/>
          </a:prstGeom>
        </p:spPr>
      </p:pic>
      <p:pic>
        <p:nvPicPr>
          <p:cNvPr id="11" name="Picture 10">
            <a:extLst>
              <a:ext uri="{FF2B5EF4-FFF2-40B4-BE49-F238E27FC236}">
                <a16:creationId xmlns:a16="http://schemas.microsoft.com/office/drawing/2014/main" id="{4B8C5844-C531-E263-203A-765FA651D3B1}"/>
              </a:ext>
            </a:extLst>
          </p:cNvPr>
          <p:cNvPicPr>
            <a:picLocks noChangeAspect="1"/>
          </p:cNvPicPr>
          <p:nvPr/>
        </p:nvPicPr>
        <p:blipFill>
          <a:blip r:embed="rId6"/>
          <a:stretch>
            <a:fillRect/>
          </a:stretch>
        </p:blipFill>
        <p:spPr>
          <a:xfrm>
            <a:off x="127373" y="3967772"/>
            <a:ext cx="4343239" cy="2890228"/>
          </a:xfrm>
          <a:prstGeom prst="rect">
            <a:avLst/>
          </a:prstGeom>
        </p:spPr>
      </p:pic>
      <p:pic>
        <p:nvPicPr>
          <p:cNvPr id="14" name="Picture 13" descr="A group of people walking down a walkway&#10;&#10;AI-generated content may be incorrect.">
            <a:extLst>
              <a:ext uri="{FF2B5EF4-FFF2-40B4-BE49-F238E27FC236}">
                <a16:creationId xmlns:a16="http://schemas.microsoft.com/office/drawing/2014/main" id="{F444F5FF-0A82-624D-F763-A902722723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0614" y="3225319"/>
            <a:ext cx="3892149" cy="1893670"/>
          </a:xfrm>
          <a:prstGeom prst="rect">
            <a:avLst/>
          </a:prstGeom>
        </p:spPr>
      </p:pic>
      <p:pic>
        <p:nvPicPr>
          <p:cNvPr id="16" name="Picture 15">
            <a:extLst>
              <a:ext uri="{FF2B5EF4-FFF2-40B4-BE49-F238E27FC236}">
                <a16:creationId xmlns:a16="http://schemas.microsoft.com/office/drawing/2014/main" id="{8D4A4DF0-3D11-382D-E000-DAC04CB3A68A}"/>
              </a:ext>
            </a:extLst>
          </p:cNvPr>
          <p:cNvPicPr>
            <a:picLocks noChangeAspect="1"/>
          </p:cNvPicPr>
          <p:nvPr/>
        </p:nvPicPr>
        <p:blipFill>
          <a:blip r:embed="rId8"/>
          <a:stretch>
            <a:fillRect/>
          </a:stretch>
        </p:blipFill>
        <p:spPr>
          <a:xfrm>
            <a:off x="4470606" y="5122416"/>
            <a:ext cx="3892149" cy="1732504"/>
          </a:xfrm>
          <a:prstGeom prst="rect">
            <a:avLst/>
          </a:prstGeom>
        </p:spPr>
      </p:pic>
      <p:pic>
        <p:nvPicPr>
          <p:cNvPr id="17" name="Picture 16">
            <a:extLst>
              <a:ext uri="{FF2B5EF4-FFF2-40B4-BE49-F238E27FC236}">
                <a16:creationId xmlns:a16="http://schemas.microsoft.com/office/drawing/2014/main" id="{E18A797E-9AB2-E54E-29F9-B76873B42FF4}"/>
              </a:ext>
            </a:extLst>
          </p:cNvPr>
          <p:cNvPicPr>
            <a:picLocks noChangeAspect="1"/>
          </p:cNvPicPr>
          <p:nvPr/>
        </p:nvPicPr>
        <p:blipFill>
          <a:blip r:embed="rId9"/>
          <a:srcRect l="7087" t="17718" r="3058" b="19066"/>
          <a:stretch>
            <a:fillRect/>
          </a:stretch>
        </p:blipFill>
        <p:spPr>
          <a:xfrm>
            <a:off x="8299850" y="4843313"/>
            <a:ext cx="3892149" cy="2003997"/>
          </a:xfrm>
          <a:prstGeom prst="rect">
            <a:avLst/>
          </a:prstGeom>
        </p:spPr>
      </p:pic>
      <p:sp>
        <p:nvSpPr>
          <p:cNvPr id="3" name="Rectangle: Rounded Corners 2">
            <a:extLst>
              <a:ext uri="{FF2B5EF4-FFF2-40B4-BE49-F238E27FC236}">
                <a16:creationId xmlns:a16="http://schemas.microsoft.com/office/drawing/2014/main" id="{DB0E5DDB-B347-21B7-7EE5-C38431FCA4A2}"/>
              </a:ext>
            </a:extLst>
          </p:cNvPr>
          <p:cNvSpPr/>
          <p:nvPr/>
        </p:nvSpPr>
        <p:spPr>
          <a:xfrm>
            <a:off x="4052471" y="4809316"/>
            <a:ext cx="4655693" cy="634566"/>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IN" sz="2800" b="1" dirty="0"/>
              <a:t>Date: October 10 – 11, 2026</a:t>
            </a:r>
          </a:p>
        </p:txBody>
      </p:sp>
    </p:spTree>
    <p:extLst>
      <p:ext uri="{BB962C8B-B14F-4D97-AF65-F5344CB8AC3E}">
        <p14:creationId xmlns:p14="http://schemas.microsoft.com/office/powerpoint/2010/main" val="353397645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274</TotalTime>
  <Words>1775</Words>
  <Application>Microsoft Office PowerPoint</Application>
  <PresentationFormat>Widescreen</PresentationFormat>
  <Paragraphs>163</Paragraphs>
  <Slides>11</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11</vt:i4>
      </vt:variant>
    </vt:vector>
  </HeadingPairs>
  <TitlesOfParts>
    <vt:vector size="28" baseType="lpstr">
      <vt:lpstr>Amasis MT Pro</vt:lpstr>
      <vt:lpstr>Aptos</vt:lpstr>
      <vt:lpstr>Aptos Display</vt:lpstr>
      <vt:lpstr>Arial</vt:lpstr>
      <vt:lpstr>Baskerville Old Face</vt:lpstr>
      <vt:lpstr>Calibri</vt:lpstr>
      <vt:lpstr>Franklin Gothic Book</vt:lpstr>
      <vt:lpstr>Franklin Gothic Demi</vt:lpstr>
      <vt:lpstr>Gobold Light</vt:lpstr>
      <vt:lpstr>Roboto</vt:lpstr>
      <vt:lpstr>Roboto Light</vt:lpstr>
      <vt:lpstr>Roboto Medium</vt:lpstr>
      <vt:lpstr>Tertre Med</vt:lpstr>
      <vt:lpstr>Trebuchet MS</vt:lpstr>
      <vt:lpstr>Wingdings</vt:lpstr>
      <vt:lpstr>Custom Design</vt:lpstr>
      <vt:lpstr>Custom</vt:lpstr>
      <vt:lpstr>PowerPoint Presentation</vt:lpstr>
      <vt:lpstr>About Nabi Hasan</vt:lpstr>
      <vt:lpstr>Indian Institute of Technology Delhi (IITD) https://iitd.ac.in  </vt:lpstr>
      <vt:lpstr>Indian Institute of Technology Delhi (IITD) https://iitd.ac.in </vt:lpstr>
      <vt:lpstr>PowerPoint Presentation</vt:lpstr>
      <vt:lpstr>Hotels/Accommodations</vt:lpstr>
      <vt:lpstr>Places of Interest, in and around Delhi</vt:lpstr>
      <vt:lpstr>Places of Interest, in and around Delhi</vt:lpstr>
      <vt:lpstr>Proposed Venue, Spaces &amp; Date</vt:lpstr>
      <vt:lpstr>Proposed Partners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Nabi Hasan</dc:creator>
  <cp:lastModifiedBy>Nabi Hasan</cp:lastModifiedBy>
  <cp:revision>36</cp:revision>
  <dcterms:created xsi:type="dcterms:W3CDTF">2025-09-21T03:34:26Z</dcterms:created>
  <dcterms:modified xsi:type="dcterms:W3CDTF">2025-09-22T05:58:05Z</dcterms:modified>
</cp:coreProperties>
</file>