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Lst>
  <p:notesMasterIdLst>
    <p:notesMasterId r:id="rId25"/>
  </p:notesMasterIdLst>
  <p:sldIdLst>
    <p:sldId id="256" r:id="rId2"/>
    <p:sldId id="257" r:id="rId3"/>
    <p:sldId id="258" r:id="rId4"/>
    <p:sldId id="259" r:id="rId5"/>
    <p:sldId id="267" r:id="rId6"/>
    <p:sldId id="263" r:id="rId7"/>
    <p:sldId id="266" r:id="rId8"/>
    <p:sldId id="264" r:id="rId9"/>
    <p:sldId id="265" r:id="rId10"/>
    <p:sldId id="260" r:id="rId11"/>
    <p:sldId id="275" r:id="rId12"/>
    <p:sldId id="278" r:id="rId13"/>
    <p:sldId id="276" r:id="rId14"/>
    <p:sldId id="279" r:id="rId15"/>
    <p:sldId id="281" r:id="rId16"/>
    <p:sldId id="261" r:id="rId17"/>
    <p:sldId id="273" r:id="rId18"/>
    <p:sldId id="283" r:id="rId19"/>
    <p:sldId id="284" r:id="rId20"/>
    <p:sldId id="274" r:id="rId21"/>
    <p:sldId id="282" r:id="rId22"/>
    <p:sldId id="280" r:id="rId23"/>
    <p:sldId id="26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27" autoAdjust="0"/>
  </p:normalViewPr>
  <p:slideViewPr>
    <p:cSldViewPr snapToGrid="0" snapToObjects="1">
      <p:cViewPr>
        <p:scale>
          <a:sx n="70" d="100"/>
          <a:sy n="70" d="100"/>
        </p:scale>
        <p:origin x="1810"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 Ruth" userId="617807b1-6f50-440b-a1d3-90dff78080b0" providerId="ADAL" clId="{EBC80B7B-8930-48F2-9F80-3DA9D4F05F6B}"/>
    <pc:docChg chg="undo custSel addSld delSld modSld sldOrd">
      <pc:chgData name="Lu, Ruth" userId="617807b1-6f50-440b-a1d3-90dff78080b0" providerId="ADAL" clId="{EBC80B7B-8930-48F2-9F80-3DA9D4F05F6B}" dt="2025-09-25T18:30:43.404" v="13156" actId="14100"/>
      <pc:docMkLst>
        <pc:docMk/>
      </pc:docMkLst>
      <pc:sldChg chg="addSp delSp modSp mod modNotesTx">
        <pc:chgData name="Lu, Ruth" userId="617807b1-6f50-440b-a1d3-90dff78080b0" providerId="ADAL" clId="{EBC80B7B-8930-48F2-9F80-3DA9D4F05F6B}" dt="2025-09-25T18:30:43.404" v="13156" actId="14100"/>
        <pc:sldMkLst>
          <pc:docMk/>
          <pc:sldMk cId="0" sldId="256"/>
        </pc:sldMkLst>
        <pc:spChg chg="mod">
          <ac:chgData name="Lu, Ruth" userId="617807b1-6f50-440b-a1d3-90dff78080b0" providerId="ADAL" clId="{EBC80B7B-8930-48F2-9F80-3DA9D4F05F6B}" dt="2025-09-25T18:30:43.404" v="13156" actId="14100"/>
          <ac:spMkLst>
            <pc:docMk/>
            <pc:sldMk cId="0" sldId="256"/>
            <ac:spMk id="2" creationId="{00000000-0000-0000-0000-000000000000}"/>
          </ac:spMkLst>
        </pc:spChg>
        <pc:spChg chg="mod">
          <ac:chgData name="Lu, Ruth" userId="617807b1-6f50-440b-a1d3-90dff78080b0" providerId="ADAL" clId="{EBC80B7B-8930-48F2-9F80-3DA9D4F05F6B}" dt="2025-09-25T18:30:18.123" v="13146" actId="1076"/>
          <ac:spMkLst>
            <pc:docMk/>
            <pc:sldMk cId="0" sldId="256"/>
            <ac:spMk id="3" creationId="{00000000-0000-0000-0000-000000000000}"/>
          </ac:spMkLst>
        </pc:spChg>
        <pc:spChg chg="add del">
          <ac:chgData name="Lu, Ruth" userId="617807b1-6f50-440b-a1d3-90dff78080b0" providerId="ADAL" clId="{EBC80B7B-8930-48F2-9F80-3DA9D4F05F6B}" dt="2025-09-25T18:16:08.915" v="13016"/>
          <ac:spMkLst>
            <pc:docMk/>
            <pc:sldMk cId="0" sldId="256"/>
            <ac:spMk id="8" creationId="{BD060C08-10D3-4601-BA5C-5D8ED9FD240C}"/>
          </ac:spMkLst>
        </pc:spChg>
        <pc:spChg chg="add del">
          <ac:chgData name="Lu, Ruth" userId="617807b1-6f50-440b-a1d3-90dff78080b0" providerId="ADAL" clId="{EBC80B7B-8930-48F2-9F80-3DA9D4F05F6B}" dt="2025-09-25T18:22:36.443" v="13080"/>
          <ac:spMkLst>
            <pc:docMk/>
            <pc:sldMk cId="0" sldId="256"/>
            <ac:spMk id="10" creationId="{F847065E-712D-4245-8A3B-A24D75C37D94}"/>
          </ac:spMkLst>
        </pc:spChg>
        <pc:picChg chg="add del mod">
          <ac:chgData name="Lu, Ruth" userId="617807b1-6f50-440b-a1d3-90dff78080b0" providerId="ADAL" clId="{EBC80B7B-8930-48F2-9F80-3DA9D4F05F6B}" dt="2025-09-25T18:30:35.412" v="13154" actId="478"/>
          <ac:picMkLst>
            <pc:docMk/>
            <pc:sldMk cId="0" sldId="256"/>
            <ac:picMk id="5" creationId="{A59E418A-F307-4386-BA16-02C85B04AA59}"/>
          </ac:picMkLst>
        </pc:picChg>
        <pc:picChg chg="add mod">
          <ac:chgData name="Lu, Ruth" userId="617807b1-6f50-440b-a1d3-90dff78080b0" providerId="ADAL" clId="{EBC80B7B-8930-48F2-9F80-3DA9D4F05F6B}" dt="2025-09-25T18:30:19.357" v="13147" actId="1076"/>
          <ac:picMkLst>
            <pc:docMk/>
            <pc:sldMk cId="0" sldId="256"/>
            <ac:picMk id="7" creationId="{E29BEF3C-B84F-4D7D-8FCD-563E94399BD9}"/>
          </ac:picMkLst>
        </pc:picChg>
        <pc:picChg chg="add del mod">
          <ac:chgData name="Lu, Ruth" userId="617807b1-6f50-440b-a1d3-90dff78080b0" providerId="ADAL" clId="{EBC80B7B-8930-48F2-9F80-3DA9D4F05F6B}" dt="2025-09-25T18:30:37.582" v="13155" actId="478"/>
          <ac:picMkLst>
            <pc:docMk/>
            <pc:sldMk cId="0" sldId="256"/>
            <ac:picMk id="9" creationId="{3FF4A47D-4D22-4D12-B5F8-21A994FCA3CE}"/>
          </ac:picMkLst>
        </pc:picChg>
        <pc:picChg chg="add mod">
          <ac:chgData name="Lu, Ruth" userId="617807b1-6f50-440b-a1d3-90dff78080b0" providerId="ADAL" clId="{EBC80B7B-8930-48F2-9F80-3DA9D4F05F6B}" dt="2025-09-25T18:22:43.719" v="13082" actId="1076"/>
          <ac:picMkLst>
            <pc:docMk/>
            <pc:sldMk cId="0" sldId="256"/>
            <ac:picMk id="11" creationId="{47BBA518-3C4A-480E-9213-19D321241C7F}"/>
          </ac:picMkLst>
        </pc:picChg>
      </pc:sldChg>
      <pc:sldChg chg="addSp modSp mod modNotesTx">
        <pc:chgData name="Lu, Ruth" userId="617807b1-6f50-440b-a1d3-90dff78080b0" providerId="ADAL" clId="{EBC80B7B-8930-48F2-9F80-3DA9D4F05F6B}" dt="2025-09-25T18:22:56.626" v="13083"/>
        <pc:sldMkLst>
          <pc:docMk/>
          <pc:sldMk cId="0" sldId="257"/>
        </pc:sldMkLst>
        <pc:spChg chg="mod">
          <ac:chgData name="Lu, Ruth" userId="617807b1-6f50-440b-a1d3-90dff78080b0" providerId="ADAL" clId="{EBC80B7B-8930-48F2-9F80-3DA9D4F05F6B}" dt="2025-09-25T15:41:32.901" v="12566" actId="207"/>
          <ac:spMkLst>
            <pc:docMk/>
            <pc:sldMk cId="0" sldId="257"/>
            <ac:spMk id="2" creationId="{00000000-0000-0000-0000-000000000000}"/>
          </ac:spMkLst>
        </pc:spChg>
        <pc:picChg chg="add mod">
          <ac:chgData name="Lu, Ruth" userId="617807b1-6f50-440b-a1d3-90dff78080b0" providerId="ADAL" clId="{EBC80B7B-8930-48F2-9F80-3DA9D4F05F6B}" dt="2025-09-25T18:22:56.626" v="13083"/>
          <ac:picMkLst>
            <pc:docMk/>
            <pc:sldMk cId="0" sldId="257"/>
            <ac:picMk id="4" creationId="{FCD952A2-FDBC-4CC0-9C83-DAFD9C68F3E3}"/>
          </ac:picMkLst>
        </pc:picChg>
      </pc:sldChg>
      <pc:sldChg chg="addSp modSp mod modNotesTx">
        <pc:chgData name="Lu, Ruth" userId="617807b1-6f50-440b-a1d3-90dff78080b0" providerId="ADAL" clId="{EBC80B7B-8930-48F2-9F80-3DA9D4F05F6B}" dt="2025-09-25T18:23:01.957" v="13084"/>
        <pc:sldMkLst>
          <pc:docMk/>
          <pc:sldMk cId="0" sldId="258"/>
        </pc:sldMkLst>
        <pc:spChg chg="mod">
          <ac:chgData name="Lu, Ruth" userId="617807b1-6f50-440b-a1d3-90dff78080b0" providerId="ADAL" clId="{EBC80B7B-8930-48F2-9F80-3DA9D4F05F6B}" dt="2025-09-25T15:41:45.236" v="12567" actId="207"/>
          <ac:spMkLst>
            <pc:docMk/>
            <pc:sldMk cId="0" sldId="258"/>
            <ac:spMk id="2" creationId="{00000000-0000-0000-0000-000000000000}"/>
          </ac:spMkLst>
        </pc:spChg>
        <pc:spChg chg="mod">
          <ac:chgData name="Lu, Ruth" userId="617807b1-6f50-440b-a1d3-90dff78080b0" providerId="ADAL" clId="{EBC80B7B-8930-48F2-9F80-3DA9D4F05F6B}" dt="2025-09-24T23:36:18.308" v="4677" actId="20577"/>
          <ac:spMkLst>
            <pc:docMk/>
            <pc:sldMk cId="0" sldId="258"/>
            <ac:spMk id="3" creationId="{00000000-0000-0000-0000-000000000000}"/>
          </ac:spMkLst>
        </pc:spChg>
        <pc:picChg chg="add mod">
          <ac:chgData name="Lu, Ruth" userId="617807b1-6f50-440b-a1d3-90dff78080b0" providerId="ADAL" clId="{EBC80B7B-8930-48F2-9F80-3DA9D4F05F6B}" dt="2025-09-25T18:23:01.957" v="13084"/>
          <ac:picMkLst>
            <pc:docMk/>
            <pc:sldMk cId="0" sldId="258"/>
            <ac:picMk id="4" creationId="{248473FB-AE57-4E99-87A8-BAE42161F234}"/>
          </ac:picMkLst>
        </pc:picChg>
      </pc:sldChg>
      <pc:sldChg chg="addSp modSp mod modNotesTx">
        <pc:chgData name="Lu, Ruth" userId="617807b1-6f50-440b-a1d3-90dff78080b0" providerId="ADAL" clId="{EBC80B7B-8930-48F2-9F80-3DA9D4F05F6B}" dt="2025-09-25T18:23:05.499" v="13085"/>
        <pc:sldMkLst>
          <pc:docMk/>
          <pc:sldMk cId="0" sldId="259"/>
        </pc:sldMkLst>
        <pc:spChg chg="mod">
          <ac:chgData name="Lu, Ruth" userId="617807b1-6f50-440b-a1d3-90dff78080b0" providerId="ADAL" clId="{EBC80B7B-8930-48F2-9F80-3DA9D4F05F6B}" dt="2025-09-25T15:41:51.067" v="12568" actId="207"/>
          <ac:spMkLst>
            <pc:docMk/>
            <pc:sldMk cId="0" sldId="259"/>
            <ac:spMk id="2" creationId="{00000000-0000-0000-0000-000000000000}"/>
          </ac:spMkLst>
        </pc:spChg>
        <pc:picChg chg="add mod">
          <ac:chgData name="Lu, Ruth" userId="617807b1-6f50-440b-a1d3-90dff78080b0" providerId="ADAL" clId="{EBC80B7B-8930-48F2-9F80-3DA9D4F05F6B}" dt="2025-09-25T18:23:05.499" v="13085"/>
          <ac:picMkLst>
            <pc:docMk/>
            <pc:sldMk cId="0" sldId="259"/>
            <ac:picMk id="4" creationId="{9B25ED68-B6FE-4B68-8980-B91350D8FAF0}"/>
          </ac:picMkLst>
        </pc:picChg>
      </pc:sldChg>
      <pc:sldChg chg="addSp modSp mod modNotesTx">
        <pc:chgData name="Lu, Ruth" userId="617807b1-6f50-440b-a1d3-90dff78080b0" providerId="ADAL" clId="{EBC80B7B-8930-48F2-9F80-3DA9D4F05F6B}" dt="2025-09-25T18:23:27.803" v="13091"/>
        <pc:sldMkLst>
          <pc:docMk/>
          <pc:sldMk cId="0" sldId="260"/>
        </pc:sldMkLst>
        <pc:spChg chg="mod">
          <ac:chgData name="Lu, Ruth" userId="617807b1-6f50-440b-a1d3-90dff78080b0" providerId="ADAL" clId="{EBC80B7B-8930-48F2-9F80-3DA9D4F05F6B}" dt="2025-09-25T15:42:23.907" v="12574" actId="207"/>
          <ac:spMkLst>
            <pc:docMk/>
            <pc:sldMk cId="0" sldId="260"/>
            <ac:spMk id="2" creationId="{00000000-0000-0000-0000-000000000000}"/>
          </ac:spMkLst>
        </pc:spChg>
        <pc:spChg chg="mod">
          <ac:chgData name="Lu, Ruth" userId="617807b1-6f50-440b-a1d3-90dff78080b0" providerId="ADAL" clId="{EBC80B7B-8930-48F2-9F80-3DA9D4F05F6B}" dt="2025-09-25T15:42:36.774" v="12582" actId="20577"/>
          <ac:spMkLst>
            <pc:docMk/>
            <pc:sldMk cId="0" sldId="260"/>
            <ac:spMk id="3" creationId="{00000000-0000-0000-0000-000000000000}"/>
          </ac:spMkLst>
        </pc:spChg>
        <pc:picChg chg="add mod">
          <ac:chgData name="Lu, Ruth" userId="617807b1-6f50-440b-a1d3-90dff78080b0" providerId="ADAL" clId="{EBC80B7B-8930-48F2-9F80-3DA9D4F05F6B}" dt="2025-09-25T18:23:27.803" v="13091"/>
          <ac:picMkLst>
            <pc:docMk/>
            <pc:sldMk cId="0" sldId="260"/>
            <ac:picMk id="4" creationId="{3C0DEB1D-5F8B-4DAD-AEAD-91C7AFBA92F5}"/>
          </ac:picMkLst>
        </pc:picChg>
      </pc:sldChg>
      <pc:sldChg chg="addSp modSp mod modNotesTx">
        <pc:chgData name="Lu, Ruth" userId="617807b1-6f50-440b-a1d3-90dff78080b0" providerId="ADAL" clId="{EBC80B7B-8930-48F2-9F80-3DA9D4F05F6B}" dt="2025-09-25T18:23:57.695" v="13099"/>
        <pc:sldMkLst>
          <pc:docMk/>
          <pc:sldMk cId="0" sldId="261"/>
        </pc:sldMkLst>
        <pc:spChg chg="mod">
          <ac:chgData name="Lu, Ruth" userId="617807b1-6f50-440b-a1d3-90dff78080b0" providerId="ADAL" clId="{EBC80B7B-8930-48F2-9F80-3DA9D4F05F6B}" dt="2025-09-25T15:43:32.414" v="12593" actId="207"/>
          <ac:spMkLst>
            <pc:docMk/>
            <pc:sldMk cId="0" sldId="261"/>
            <ac:spMk id="2" creationId="{00000000-0000-0000-0000-000000000000}"/>
          </ac:spMkLst>
        </pc:spChg>
        <pc:spChg chg="mod">
          <ac:chgData name="Lu, Ruth" userId="617807b1-6f50-440b-a1d3-90dff78080b0" providerId="ADAL" clId="{EBC80B7B-8930-48F2-9F80-3DA9D4F05F6B}" dt="2025-09-25T17:22:36.440" v="12825" actId="20577"/>
          <ac:spMkLst>
            <pc:docMk/>
            <pc:sldMk cId="0" sldId="261"/>
            <ac:spMk id="3" creationId="{00000000-0000-0000-0000-000000000000}"/>
          </ac:spMkLst>
        </pc:spChg>
        <pc:picChg chg="add mod">
          <ac:chgData name="Lu, Ruth" userId="617807b1-6f50-440b-a1d3-90dff78080b0" providerId="ADAL" clId="{EBC80B7B-8930-48F2-9F80-3DA9D4F05F6B}" dt="2025-09-25T18:23:57.695" v="13099"/>
          <ac:picMkLst>
            <pc:docMk/>
            <pc:sldMk cId="0" sldId="261"/>
            <ac:picMk id="4" creationId="{DB55E522-BDB4-4425-8BCC-146E5937492B}"/>
          </ac:picMkLst>
        </pc:picChg>
      </pc:sldChg>
      <pc:sldChg chg="addSp delSp modSp mod ord modNotesTx">
        <pc:chgData name="Lu, Ruth" userId="617807b1-6f50-440b-a1d3-90dff78080b0" providerId="ADAL" clId="{EBC80B7B-8930-48F2-9F80-3DA9D4F05F6B}" dt="2025-09-25T18:29:31.078" v="13144" actId="14100"/>
        <pc:sldMkLst>
          <pc:docMk/>
          <pc:sldMk cId="0" sldId="262"/>
        </pc:sldMkLst>
        <pc:spChg chg="del mod">
          <ac:chgData name="Lu, Ruth" userId="617807b1-6f50-440b-a1d3-90dff78080b0" providerId="ADAL" clId="{EBC80B7B-8930-48F2-9F80-3DA9D4F05F6B}" dt="2025-09-25T18:28:50.686" v="13122" actId="478"/>
          <ac:spMkLst>
            <pc:docMk/>
            <pc:sldMk cId="0" sldId="262"/>
            <ac:spMk id="2" creationId="{00000000-0000-0000-0000-000000000000}"/>
          </ac:spMkLst>
        </pc:spChg>
        <pc:spChg chg="del mod">
          <ac:chgData name="Lu, Ruth" userId="617807b1-6f50-440b-a1d3-90dff78080b0" providerId="ADAL" clId="{EBC80B7B-8930-48F2-9F80-3DA9D4F05F6B}" dt="2025-09-25T01:18:26.839" v="11592" actId="478"/>
          <ac:spMkLst>
            <pc:docMk/>
            <pc:sldMk cId="0" sldId="262"/>
            <ac:spMk id="3" creationId="{00000000-0000-0000-0000-000000000000}"/>
          </ac:spMkLst>
        </pc:spChg>
        <pc:spChg chg="add del mod">
          <ac:chgData name="Lu, Ruth" userId="617807b1-6f50-440b-a1d3-90dff78080b0" providerId="ADAL" clId="{EBC80B7B-8930-48F2-9F80-3DA9D4F05F6B}" dt="2025-09-25T14:49:38.862" v="12442" actId="478"/>
          <ac:spMkLst>
            <pc:docMk/>
            <pc:sldMk cId="0" sldId="262"/>
            <ac:spMk id="5" creationId="{01BF9669-67B4-4D0D-A9DF-73E0D20A7C96}"/>
          </ac:spMkLst>
        </pc:spChg>
        <pc:spChg chg="add del mod">
          <ac:chgData name="Lu, Ruth" userId="617807b1-6f50-440b-a1d3-90dff78080b0" providerId="ADAL" clId="{EBC80B7B-8930-48F2-9F80-3DA9D4F05F6B}" dt="2025-09-25T18:29:15.491" v="13141" actId="20577"/>
          <ac:spMkLst>
            <pc:docMk/>
            <pc:sldMk cId="0" sldId="262"/>
            <ac:spMk id="6" creationId="{DA3AAA39-18C4-4D06-95F9-B24290ADD86C}"/>
          </ac:spMkLst>
        </pc:spChg>
        <pc:picChg chg="add mod">
          <ac:chgData name="Lu, Ruth" userId="617807b1-6f50-440b-a1d3-90dff78080b0" providerId="ADAL" clId="{EBC80B7B-8930-48F2-9F80-3DA9D4F05F6B}" dt="2025-09-25T18:24:26.785" v="13107"/>
          <ac:picMkLst>
            <pc:docMk/>
            <pc:sldMk cId="0" sldId="262"/>
            <ac:picMk id="4" creationId="{4F406D6D-81EE-4DB0-AC69-AB9083B3D348}"/>
          </ac:picMkLst>
        </pc:picChg>
        <pc:picChg chg="add mod">
          <ac:chgData name="Lu, Ruth" userId="617807b1-6f50-440b-a1d3-90dff78080b0" providerId="ADAL" clId="{EBC80B7B-8930-48F2-9F80-3DA9D4F05F6B}" dt="2025-09-25T18:29:31.078" v="13144" actId="14100"/>
          <ac:picMkLst>
            <pc:docMk/>
            <pc:sldMk cId="0" sldId="262"/>
            <ac:picMk id="4098" creationId="{08D639A2-C497-440D-AB05-CECEF03CED3D}"/>
          </ac:picMkLst>
        </pc:picChg>
      </pc:sldChg>
      <pc:sldChg chg="addSp modSp mod modNotesTx">
        <pc:chgData name="Lu, Ruth" userId="617807b1-6f50-440b-a1d3-90dff78080b0" providerId="ADAL" clId="{EBC80B7B-8930-48F2-9F80-3DA9D4F05F6B}" dt="2025-09-25T18:23:14.073" v="13087"/>
        <pc:sldMkLst>
          <pc:docMk/>
          <pc:sldMk cId="2165370471" sldId="263"/>
        </pc:sldMkLst>
        <pc:spChg chg="mod">
          <ac:chgData name="Lu, Ruth" userId="617807b1-6f50-440b-a1d3-90dff78080b0" providerId="ADAL" clId="{EBC80B7B-8930-48F2-9F80-3DA9D4F05F6B}" dt="2025-09-25T15:42:00.311" v="12570" actId="207"/>
          <ac:spMkLst>
            <pc:docMk/>
            <pc:sldMk cId="2165370471" sldId="263"/>
            <ac:spMk id="2" creationId="{00000000-0000-0000-0000-000000000000}"/>
          </ac:spMkLst>
        </pc:spChg>
        <pc:picChg chg="add mod">
          <ac:chgData name="Lu, Ruth" userId="617807b1-6f50-440b-a1d3-90dff78080b0" providerId="ADAL" clId="{EBC80B7B-8930-48F2-9F80-3DA9D4F05F6B}" dt="2025-09-25T18:23:14.073" v="13087"/>
          <ac:picMkLst>
            <pc:docMk/>
            <pc:sldMk cId="2165370471" sldId="263"/>
            <ac:picMk id="6" creationId="{FADBCAF9-981D-47A0-B5ED-7A14C8F6A99F}"/>
          </ac:picMkLst>
        </pc:picChg>
      </pc:sldChg>
      <pc:sldChg chg="addSp modSp mod modNotesTx">
        <pc:chgData name="Lu, Ruth" userId="617807b1-6f50-440b-a1d3-90dff78080b0" providerId="ADAL" clId="{EBC80B7B-8930-48F2-9F80-3DA9D4F05F6B}" dt="2025-09-25T18:23:20.243" v="13089"/>
        <pc:sldMkLst>
          <pc:docMk/>
          <pc:sldMk cId="3209820280" sldId="264"/>
        </pc:sldMkLst>
        <pc:spChg chg="mod">
          <ac:chgData name="Lu, Ruth" userId="617807b1-6f50-440b-a1d3-90dff78080b0" providerId="ADAL" clId="{EBC80B7B-8930-48F2-9F80-3DA9D4F05F6B}" dt="2025-09-25T15:42:09.197" v="12572" actId="207"/>
          <ac:spMkLst>
            <pc:docMk/>
            <pc:sldMk cId="3209820280" sldId="264"/>
            <ac:spMk id="2" creationId="{00000000-0000-0000-0000-000000000000}"/>
          </ac:spMkLst>
        </pc:spChg>
        <pc:spChg chg="mod">
          <ac:chgData name="Lu, Ruth" userId="617807b1-6f50-440b-a1d3-90dff78080b0" providerId="ADAL" clId="{EBC80B7B-8930-48F2-9F80-3DA9D4F05F6B}" dt="2025-09-25T01:01:04.015" v="11335" actId="1076"/>
          <ac:spMkLst>
            <pc:docMk/>
            <pc:sldMk cId="3209820280" sldId="264"/>
            <ac:spMk id="3" creationId="{00000000-0000-0000-0000-000000000000}"/>
          </ac:spMkLst>
        </pc:spChg>
        <pc:picChg chg="mod">
          <ac:chgData name="Lu, Ruth" userId="617807b1-6f50-440b-a1d3-90dff78080b0" providerId="ADAL" clId="{EBC80B7B-8930-48F2-9F80-3DA9D4F05F6B}" dt="2025-09-25T14:20:35.571" v="12009" actId="14100"/>
          <ac:picMkLst>
            <pc:docMk/>
            <pc:sldMk cId="3209820280" sldId="264"/>
            <ac:picMk id="5" creationId="{58CE16D0-A3A5-4105-B966-5155926800EB}"/>
          </ac:picMkLst>
        </pc:picChg>
        <pc:picChg chg="add mod">
          <ac:chgData name="Lu, Ruth" userId="617807b1-6f50-440b-a1d3-90dff78080b0" providerId="ADAL" clId="{EBC80B7B-8930-48F2-9F80-3DA9D4F05F6B}" dt="2025-09-25T18:23:20.243" v="13089"/>
          <ac:picMkLst>
            <pc:docMk/>
            <pc:sldMk cId="3209820280" sldId="264"/>
            <ac:picMk id="6" creationId="{A38E578E-0C00-4659-83A4-0B045D3E62B5}"/>
          </ac:picMkLst>
        </pc:picChg>
      </pc:sldChg>
      <pc:sldChg chg="addSp modSp mod modNotesTx">
        <pc:chgData name="Lu, Ruth" userId="617807b1-6f50-440b-a1d3-90dff78080b0" providerId="ADAL" clId="{EBC80B7B-8930-48F2-9F80-3DA9D4F05F6B}" dt="2025-09-25T18:23:23.994" v="13090"/>
        <pc:sldMkLst>
          <pc:docMk/>
          <pc:sldMk cId="3764485829" sldId="265"/>
        </pc:sldMkLst>
        <pc:spChg chg="mod">
          <ac:chgData name="Lu, Ruth" userId="617807b1-6f50-440b-a1d3-90dff78080b0" providerId="ADAL" clId="{EBC80B7B-8930-48F2-9F80-3DA9D4F05F6B}" dt="2025-09-25T15:42:18.139" v="12573" actId="207"/>
          <ac:spMkLst>
            <pc:docMk/>
            <pc:sldMk cId="3764485829" sldId="265"/>
            <ac:spMk id="2" creationId="{00000000-0000-0000-0000-000000000000}"/>
          </ac:spMkLst>
        </pc:spChg>
        <pc:picChg chg="add mod">
          <ac:chgData name="Lu, Ruth" userId="617807b1-6f50-440b-a1d3-90dff78080b0" providerId="ADAL" clId="{EBC80B7B-8930-48F2-9F80-3DA9D4F05F6B}" dt="2025-09-25T18:23:23.994" v="13090"/>
          <ac:picMkLst>
            <pc:docMk/>
            <pc:sldMk cId="3764485829" sldId="265"/>
            <ac:picMk id="6" creationId="{348C1BFC-B95E-4C7D-9967-F426EC07B86E}"/>
          </ac:picMkLst>
        </pc:picChg>
      </pc:sldChg>
      <pc:sldChg chg="addSp modSp mod">
        <pc:chgData name="Lu, Ruth" userId="617807b1-6f50-440b-a1d3-90dff78080b0" providerId="ADAL" clId="{EBC80B7B-8930-48F2-9F80-3DA9D4F05F6B}" dt="2025-09-25T18:23:17.578" v="13088"/>
        <pc:sldMkLst>
          <pc:docMk/>
          <pc:sldMk cId="4093697334" sldId="266"/>
        </pc:sldMkLst>
        <pc:spChg chg="mod">
          <ac:chgData name="Lu, Ruth" userId="617807b1-6f50-440b-a1d3-90dff78080b0" providerId="ADAL" clId="{EBC80B7B-8930-48F2-9F80-3DA9D4F05F6B}" dt="2025-09-25T15:42:04.905" v="12571" actId="207"/>
          <ac:spMkLst>
            <pc:docMk/>
            <pc:sldMk cId="4093697334" sldId="266"/>
            <ac:spMk id="2" creationId="{00000000-0000-0000-0000-000000000000}"/>
          </ac:spMkLst>
        </pc:spChg>
        <pc:picChg chg="add mod">
          <ac:chgData name="Lu, Ruth" userId="617807b1-6f50-440b-a1d3-90dff78080b0" providerId="ADAL" clId="{EBC80B7B-8930-48F2-9F80-3DA9D4F05F6B}" dt="2025-09-25T18:23:17.578" v="13088"/>
          <ac:picMkLst>
            <pc:docMk/>
            <pc:sldMk cId="4093697334" sldId="266"/>
            <ac:picMk id="6" creationId="{90D19164-21FF-4B16-A28B-6C85C1180675}"/>
          </ac:picMkLst>
        </pc:picChg>
      </pc:sldChg>
      <pc:sldChg chg="addSp modSp mod modNotesTx">
        <pc:chgData name="Lu, Ruth" userId="617807b1-6f50-440b-a1d3-90dff78080b0" providerId="ADAL" clId="{EBC80B7B-8930-48F2-9F80-3DA9D4F05F6B}" dt="2025-09-25T18:23:09.354" v="13086"/>
        <pc:sldMkLst>
          <pc:docMk/>
          <pc:sldMk cId="276758997" sldId="267"/>
        </pc:sldMkLst>
        <pc:spChg chg="mod">
          <ac:chgData name="Lu, Ruth" userId="617807b1-6f50-440b-a1d3-90dff78080b0" providerId="ADAL" clId="{EBC80B7B-8930-48F2-9F80-3DA9D4F05F6B}" dt="2025-09-25T15:41:55.048" v="12569" actId="207"/>
          <ac:spMkLst>
            <pc:docMk/>
            <pc:sldMk cId="276758997" sldId="267"/>
            <ac:spMk id="2" creationId="{00000000-0000-0000-0000-000000000000}"/>
          </ac:spMkLst>
        </pc:spChg>
        <pc:picChg chg="add mod">
          <ac:chgData name="Lu, Ruth" userId="617807b1-6f50-440b-a1d3-90dff78080b0" providerId="ADAL" clId="{EBC80B7B-8930-48F2-9F80-3DA9D4F05F6B}" dt="2025-09-25T18:23:09.354" v="13086"/>
          <ac:picMkLst>
            <pc:docMk/>
            <pc:sldMk cId="276758997" sldId="267"/>
            <ac:picMk id="13" creationId="{6087B824-0F54-4C45-A736-670EA257D425}"/>
          </ac:picMkLst>
        </pc:picChg>
        <pc:cxnChg chg="add mod">
          <ac:chgData name="Lu, Ruth" userId="617807b1-6f50-440b-a1d3-90dff78080b0" providerId="ADAL" clId="{EBC80B7B-8930-48F2-9F80-3DA9D4F05F6B}" dt="2025-09-24T23:45:38.885" v="5736" actId="13822"/>
          <ac:cxnSpMkLst>
            <pc:docMk/>
            <pc:sldMk cId="276758997" sldId="267"/>
            <ac:cxnSpMk id="6" creationId="{660F6587-88B8-4509-B78F-157E006CE4ED}"/>
          </ac:cxnSpMkLst>
        </pc:cxnChg>
        <pc:cxnChg chg="add mod">
          <ac:chgData name="Lu, Ruth" userId="617807b1-6f50-440b-a1d3-90dff78080b0" providerId="ADAL" clId="{EBC80B7B-8930-48F2-9F80-3DA9D4F05F6B}" dt="2025-09-24T23:45:56.951" v="5739" actId="14100"/>
          <ac:cxnSpMkLst>
            <pc:docMk/>
            <pc:sldMk cId="276758997" sldId="267"/>
            <ac:cxnSpMk id="7" creationId="{C4CE7605-6E04-4F64-A69E-BECC7C1B0E1C}"/>
          </ac:cxnSpMkLst>
        </pc:cxnChg>
        <pc:cxnChg chg="add mod">
          <ac:chgData name="Lu, Ruth" userId="617807b1-6f50-440b-a1d3-90dff78080b0" providerId="ADAL" clId="{EBC80B7B-8930-48F2-9F80-3DA9D4F05F6B}" dt="2025-09-24T23:46:27.902" v="5741" actId="1076"/>
          <ac:cxnSpMkLst>
            <pc:docMk/>
            <pc:sldMk cId="276758997" sldId="267"/>
            <ac:cxnSpMk id="9" creationId="{8EE4F9EC-C328-4FEF-8747-17055330AF6C}"/>
          </ac:cxnSpMkLst>
        </pc:cxnChg>
        <pc:cxnChg chg="add mod">
          <ac:chgData name="Lu, Ruth" userId="617807b1-6f50-440b-a1d3-90dff78080b0" providerId="ADAL" clId="{EBC80B7B-8930-48F2-9F80-3DA9D4F05F6B}" dt="2025-09-24T23:46:37.899" v="5744" actId="14100"/>
          <ac:cxnSpMkLst>
            <pc:docMk/>
            <pc:sldMk cId="276758997" sldId="267"/>
            <ac:cxnSpMk id="10" creationId="{52193BA3-C670-46C5-833B-17D5D679D36C}"/>
          </ac:cxnSpMkLst>
        </pc:cxnChg>
        <pc:cxnChg chg="add mod">
          <ac:chgData name="Lu, Ruth" userId="617807b1-6f50-440b-a1d3-90dff78080b0" providerId="ADAL" clId="{EBC80B7B-8930-48F2-9F80-3DA9D4F05F6B}" dt="2025-09-24T23:47:38.792" v="5751" actId="14100"/>
          <ac:cxnSpMkLst>
            <pc:docMk/>
            <pc:sldMk cId="276758997" sldId="267"/>
            <ac:cxnSpMk id="12" creationId="{0156F95B-CC3F-4356-8164-E5FDD222F850}"/>
          </ac:cxnSpMkLst>
        </pc:cxnChg>
        <pc:cxnChg chg="add mod">
          <ac:chgData name="Lu, Ruth" userId="617807b1-6f50-440b-a1d3-90dff78080b0" providerId="ADAL" clId="{EBC80B7B-8930-48F2-9F80-3DA9D4F05F6B}" dt="2025-09-24T23:48:45.237" v="5759" actId="14100"/>
          <ac:cxnSpMkLst>
            <pc:docMk/>
            <pc:sldMk cId="276758997" sldId="267"/>
            <ac:cxnSpMk id="16" creationId="{5131310E-D53A-485D-8540-CD68A26B0067}"/>
          </ac:cxnSpMkLst>
        </pc:cxnChg>
        <pc:cxnChg chg="add mod">
          <ac:chgData name="Lu, Ruth" userId="617807b1-6f50-440b-a1d3-90dff78080b0" providerId="ADAL" clId="{EBC80B7B-8930-48F2-9F80-3DA9D4F05F6B}" dt="2025-09-24T23:48:56.806" v="5762" actId="14100"/>
          <ac:cxnSpMkLst>
            <pc:docMk/>
            <pc:sldMk cId="276758997" sldId="267"/>
            <ac:cxnSpMk id="22" creationId="{D7EC1F3D-E753-40E1-96D8-36C96D153461}"/>
          </ac:cxnSpMkLst>
        </pc:cxnChg>
      </pc:sldChg>
      <pc:sldChg chg="del mod modShow modNotesTx">
        <pc:chgData name="Lu, Ruth" userId="617807b1-6f50-440b-a1d3-90dff78080b0" providerId="ADAL" clId="{EBC80B7B-8930-48F2-9F80-3DA9D4F05F6B}" dt="2025-09-25T00:43:06.109" v="10567" actId="2696"/>
        <pc:sldMkLst>
          <pc:docMk/>
          <pc:sldMk cId="1624597166" sldId="268"/>
        </pc:sldMkLst>
      </pc:sldChg>
      <pc:sldChg chg="del mod modShow modNotesTx">
        <pc:chgData name="Lu, Ruth" userId="617807b1-6f50-440b-a1d3-90dff78080b0" providerId="ADAL" clId="{EBC80B7B-8930-48F2-9F80-3DA9D4F05F6B}" dt="2025-09-25T00:43:06.109" v="10567" actId="2696"/>
        <pc:sldMkLst>
          <pc:docMk/>
          <pc:sldMk cId="1036388555" sldId="269"/>
        </pc:sldMkLst>
      </pc:sldChg>
      <pc:sldChg chg="del mod modShow modNotesTx">
        <pc:chgData name="Lu, Ruth" userId="617807b1-6f50-440b-a1d3-90dff78080b0" providerId="ADAL" clId="{EBC80B7B-8930-48F2-9F80-3DA9D4F05F6B}" dt="2025-09-25T00:43:06.109" v="10567" actId="2696"/>
        <pc:sldMkLst>
          <pc:docMk/>
          <pc:sldMk cId="2737268705" sldId="270"/>
        </pc:sldMkLst>
      </pc:sldChg>
      <pc:sldChg chg="del mod modShow modNotesTx">
        <pc:chgData name="Lu, Ruth" userId="617807b1-6f50-440b-a1d3-90dff78080b0" providerId="ADAL" clId="{EBC80B7B-8930-48F2-9F80-3DA9D4F05F6B}" dt="2025-09-25T00:43:06.109" v="10567" actId="2696"/>
        <pc:sldMkLst>
          <pc:docMk/>
          <pc:sldMk cId="2800845591" sldId="271"/>
        </pc:sldMkLst>
      </pc:sldChg>
      <pc:sldChg chg="del mod modShow">
        <pc:chgData name="Lu, Ruth" userId="617807b1-6f50-440b-a1d3-90dff78080b0" providerId="ADAL" clId="{EBC80B7B-8930-48F2-9F80-3DA9D4F05F6B}" dt="2025-09-25T00:43:06.109" v="10567" actId="2696"/>
        <pc:sldMkLst>
          <pc:docMk/>
          <pc:sldMk cId="1163641790" sldId="272"/>
        </pc:sldMkLst>
      </pc:sldChg>
      <pc:sldChg chg="addSp delSp modSp add mod modNotesTx">
        <pc:chgData name="Lu, Ruth" userId="617807b1-6f50-440b-a1d3-90dff78080b0" providerId="ADAL" clId="{EBC80B7B-8930-48F2-9F80-3DA9D4F05F6B}" dt="2025-09-25T18:28:12.816" v="13119" actId="14100"/>
        <pc:sldMkLst>
          <pc:docMk/>
          <pc:sldMk cId="1323366923" sldId="273"/>
        </pc:sldMkLst>
        <pc:spChg chg="mod">
          <ac:chgData name="Lu, Ruth" userId="617807b1-6f50-440b-a1d3-90dff78080b0" providerId="ADAL" clId="{EBC80B7B-8930-48F2-9F80-3DA9D4F05F6B}" dt="2025-09-25T15:44:47.416" v="12678" actId="207"/>
          <ac:spMkLst>
            <pc:docMk/>
            <pc:sldMk cId="1323366923" sldId="273"/>
            <ac:spMk id="2" creationId="{00000000-0000-0000-0000-000000000000}"/>
          </ac:spMkLst>
        </pc:spChg>
        <pc:spChg chg="mod">
          <ac:chgData name="Lu, Ruth" userId="617807b1-6f50-440b-a1d3-90dff78080b0" providerId="ADAL" clId="{EBC80B7B-8930-48F2-9F80-3DA9D4F05F6B}" dt="2025-09-25T17:22:28.412" v="12823"/>
          <ac:spMkLst>
            <pc:docMk/>
            <pc:sldMk cId="1323366923" sldId="273"/>
            <ac:spMk id="3" creationId="{00000000-0000-0000-0000-000000000000}"/>
          </ac:spMkLst>
        </pc:spChg>
        <pc:spChg chg="add mod">
          <ac:chgData name="Lu, Ruth" userId="617807b1-6f50-440b-a1d3-90dff78080b0" providerId="ADAL" clId="{EBC80B7B-8930-48F2-9F80-3DA9D4F05F6B}" dt="2025-09-25T18:28:12.816" v="13119" actId="14100"/>
          <ac:spMkLst>
            <pc:docMk/>
            <pc:sldMk cId="1323366923" sldId="273"/>
            <ac:spMk id="4" creationId="{B5850E14-EF02-4929-ABC8-D08EDBF3DB1F}"/>
          </ac:spMkLst>
        </pc:spChg>
        <pc:picChg chg="add del mod modCrop">
          <ac:chgData name="Lu, Ruth" userId="617807b1-6f50-440b-a1d3-90dff78080b0" providerId="ADAL" clId="{EBC80B7B-8930-48F2-9F80-3DA9D4F05F6B}" dt="2025-09-25T17:23:56.158" v="12826" actId="478"/>
          <ac:picMkLst>
            <pc:docMk/>
            <pc:sldMk cId="1323366923" sldId="273"/>
            <ac:picMk id="5" creationId="{AF92A9F6-ADE2-407A-B067-3D619E8CCC85}"/>
          </ac:picMkLst>
        </pc:picChg>
        <pc:picChg chg="add mod">
          <ac:chgData name="Lu, Ruth" userId="617807b1-6f50-440b-a1d3-90dff78080b0" providerId="ADAL" clId="{EBC80B7B-8930-48F2-9F80-3DA9D4F05F6B}" dt="2025-09-25T18:28:03.100" v="13117" actId="14100"/>
          <ac:picMkLst>
            <pc:docMk/>
            <pc:sldMk cId="1323366923" sldId="273"/>
            <ac:picMk id="7" creationId="{0F241B98-F851-46B1-A230-DB4DC347E252}"/>
          </ac:picMkLst>
        </pc:picChg>
        <pc:picChg chg="add mod">
          <ac:chgData name="Lu, Ruth" userId="617807b1-6f50-440b-a1d3-90dff78080b0" providerId="ADAL" clId="{EBC80B7B-8930-48F2-9F80-3DA9D4F05F6B}" dt="2025-09-25T18:24:01.587" v="13100"/>
          <ac:picMkLst>
            <pc:docMk/>
            <pc:sldMk cId="1323366923" sldId="273"/>
            <ac:picMk id="8" creationId="{31E11E44-5110-4DC7-919B-8E3B1EC9E255}"/>
          </ac:picMkLst>
        </pc:picChg>
      </pc:sldChg>
      <pc:sldChg chg="addSp delSp modSp add mod modNotesTx">
        <pc:chgData name="Lu, Ruth" userId="617807b1-6f50-440b-a1d3-90dff78080b0" providerId="ADAL" clId="{EBC80B7B-8930-48F2-9F80-3DA9D4F05F6B}" dt="2025-09-25T18:24:16.116" v="13104" actId="1076"/>
        <pc:sldMkLst>
          <pc:docMk/>
          <pc:sldMk cId="3064880392" sldId="274"/>
        </pc:sldMkLst>
        <pc:spChg chg="mod">
          <ac:chgData name="Lu, Ruth" userId="617807b1-6f50-440b-a1d3-90dff78080b0" providerId="ADAL" clId="{EBC80B7B-8930-48F2-9F80-3DA9D4F05F6B}" dt="2025-09-25T15:44:51.585" v="12679" actId="207"/>
          <ac:spMkLst>
            <pc:docMk/>
            <pc:sldMk cId="3064880392" sldId="274"/>
            <ac:spMk id="2" creationId="{00000000-0000-0000-0000-000000000000}"/>
          </ac:spMkLst>
        </pc:spChg>
        <pc:spChg chg="mod">
          <ac:chgData name="Lu, Ruth" userId="617807b1-6f50-440b-a1d3-90dff78080b0" providerId="ADAL" clId="{EBC80B7B-8930-48F2-9F80-3DA9D4F05F6B}" dt="2025-09-25T15:41:05.321" v="12564"/>
          <ac:spMkLst>
            <pc:docMk/>
            <pc:sldMk cId="3064880392" sldId="274"/>
            <ac:spMk id="3" creationId="{00000000-0000-0000-0000-000000000000}"/>
          </ac:spMkLst>
        </pc:spChg>
        <pc:picChg chg="del">
          <ac:chgData name="Lu, Ruth" userId="617807b1-6f50-440b-a1d3-90dff78080b0" providerId="ADAL" clId="{EBC80B7B-8930-48F2-9F80-3DA9D4F05F6B}" dt="2025-09-22T14:39:34.616" v="8" actId="478"/>
          <ac:picMkLst>
            <pc:docMk/>
            <pc:sldMk cId="3064880392" sldId="274"/>
            <ac:picMk id="5" creationId="{AF92A9F6-ADE2-407A-B067-3D619E8CCC85}"/>
          </ac:picMkLst>
        </pc:picChg>
        <pc:picChg chg="add mod">
          <ac:chgData name="Lu, Ruth" userId="617807b1-6f50-440b-a1d3-90dff78080b0" providerId="ADAL" clId="{EBC80B7B-8930-48F2-9F80-3DA9D4F05F6B}" dt="2025-09-25T14:45:44.094" v="12377" actId="1076"/>
          <ac:picMkLst>
            <pc:docMk/>
            <pc:sldMk cId="3064880392" sldId="274"/>
            <ac:picMk id="5" creationId="{FA0E2086-2604-4471-88E5-C433CFF7A352}"/>
          </ac:picMkLst>
        </pc:picChg>
        <pc:picChg chg="add mod">
          <ac:chgData name="Lu, Ruth" userId="617807b1-6f50-440b-a1d3-90dff78080b0" providerId="ADAL" clId="{EBC80B7B-8930-48F2-9F80-3DA9D4F05F6B}" dt="2025-09-25T18:24:16.116" v="13104" actId="1076"/>
          <ac:picMkLst>
            <pc:docMk/>
            <pc:sldMk cId="3064880392" sldId="274"/>
            <ac:picMk id="6" creationId="{3C6DD1BF-25E9-4734-939E-7F18293C9E2B}"/>
          </ac:picMkLst>
        </pc:picChg>
      </pc:sldChg>
      <pc:sldChg chg="addSp delSp modSp add mod modNotesTx">
        <pc:chgData name="Lu, Ruth" userId="617807b1-6f50-440b-a1d3-90dff78080b0" providerId="ADAL" clId="{EBC80B7B-8930-48F2-9F80-3DA9D4F05F6B}" dt="2025-09-25T18:23:34.541" v="13093" actId="1076"/>
        <pc:sldMkLst>
          <pc:docMk/>
          <pc:sldMk cId="1630829657" sldId="275"/>
        </pc:sldMkLst>
        <pc:spChg chg="mod">
          <ac:chgData name="Lu, Ruth" userId="617807b1-6f50-440b-a1d3-90dff78080b0" providerId="ADAL" clId="{EBC80B7B-8930-48F2-9F80-3DA9D4F05F6B}" dt="2025-09-25T15:42:31.992" v="12575" actId="207"/>
          <ac:spMkLst>
            <pc:docMk/>
            <pc:sldMk cId="1630829657" sldId="275"/>
            <ac:spMk id="2" creationId="{00000000-0000-0000-0000-000000000000}"/>
          </ac:spMkLst>
        </pc:spChg>
        <pc:spChg chg="mod">
          <ac:chgData name="Lu, Ruth" userId="617807b1-6f50-440b-a1d3-90dff78080b0" providerId="ADAL" clId="{EBC80B7B-8930-48F2-9F80-3DA9D4F05F6B}" dt="2025-09-25T00:07:20.485" v="7857" actId="20577"/>
          <ac:spMkLst>
            <pc:docMk/>
            <pc:sldMk cId="1630829657" sldId="275"/>
            <ac:spMk id="3" creationId="{00000000-0000-0000-0000-000000000000}"/>
          </ac:spMkLst>
        </pc:spChg>
        <pc:picChg chg="add del mod">
          <ac:chgData name="Lu, Ruth" userId="617807b1-6f50-440b-a1d3-90dff78080b0" providerId="ADAL" clId="{EBC80B7B-8930-48F2-9F80-3DA9D4F05F6B}" dt="2025-09-25T15:23:35.266" v="12455" actId="478"/>
          <ac:picMkLst>
            <pc:docMk/>
            <pc:sldMk cId="1630829657" sldId="275"/>
            <ac:picMk id="5" creationId="{7F38DD82-04CA-4C44-811F-0B31291BE9C0}"/>
          </ac:picMkLst>
        </pc:picChg>
        <pc:picChg chg="add mod">
          <ac:chgData name="Lu, Ruth" userId="617807b1-6f50-440b-a1d3-90dff78080b0" providerId="ADAL" clId="{EBC80B7B-8930-48F2-9F80-3DA9D4F05F6B}" dt="2025-09-25T18:23:34.541" v="13093" actId="1076"/>
          <ac:picMkLst>
            <pc:docMk/>
            <pc:sldMk cId="1630829657" sldId="275"/>
            <ac:picMk id="6" creationId="{E079D57B-6795-4D1A-A0BF-69113711925B}"/>
          </ac:picMkLst>
        </pc:picChg>
        <pc:picChg chg="add mod">
          <ac:chgData name="Lu, Ruth" userId="617807b1-6f50-440b-a1d3-90dff78080b0" providerId="ADAL" clId="{EBC80B7B-8930-48F2-9F80-3DA9D4F05F6B}" dt="2025-09-25T15:23:43.491" v="12458" actId="1076"/>
          <ac:picMkLst>
            <pc:docMk/>
            <pc:sldMk cId="1630829657" sldId="275"/>
            <ac:picMk id="2050" creationId="{D986F8F8-71B3-48B5-948B-589A4037BB76}"/>
          </ac:picMkLst>
        </pc:picChg>
      </pc:sldChg>
      <pc:sldChg chg="addSp modSp add mod ord modNotesTx">
        <pc:chgData name="Lu, Ruth" userId="617807b1-6f50-440b-a1d3-90dff78080b0" providerId="ADAL" clId="{EBC80B7B-8930-48F2-9F80-3DA9D4F05F6B}" dt="2025-09-25T18:23:41.628" v="13095"/>
        <pc:sldMkLst>
          <pc:docMk/>
          <pc:sldMk cId="139602892" sldId="276"/>
        </pc:sldMkLst>
        <pc:spChg chg="mod">
          <ac:chgData name="Lu, Ruth" userId="617807b1-6f50-440b-a1d3-90dff78080b0" providerId="ADAL" clId="{EBC80B7B-8930-48F2-9F80-3DA9D4F05F6B}" dt="2025-09-25T15:43:19.427" v="12590" actId="207"/>
          <ac:spMkLst>
            <pc:docMk/>
            <pc:sldMk cId="139602892" sldId="276"/>
            <ac:spMk id="2" creationId="{00000000-0000-0000-0000-000000000000}"/>
          </ac:spMkLst>
        </pc:spChg>
        <pc:spChg chg="mod">
          <ac:chgData name="Lu, Ruth" userId="617807b1-6f50-440b-a1d3-90dff78080b0" providerId="ADAL" clId="{EBC80B7B-8930-48F2-9F80-3DA9D4F05F6B}" dt="2025-09-25T00:18:44.147" v="8740" actId="14100"/>
          <ac:spMkLst>
            <pc:docMk/>
            <pc:sldMk cId="139602892" sldId="276"/>
            <ac:spMk id="3" creationId="{00000000-0000-0000-0000-000000000000}"/>
          </ac:spMkLst>
        </pc:spChg>
        <pc:picChg chg="add mod">
          <ac:chgData name="Lu, Ruth" userId="617807b1-6f50-440b-a1d3-90dff78080b0" providerId="ADAL" clId="{EBC80B7B-8930-48F2-9F80-3DA9D4F05F6B}" dt="2025-09-25T18:23:41.628" v="13095"/>
          <ac:picMkLst>
            <pc:docMk/>
            <pc:sldMk cId="139602892" sldId="276"/>
            <ac:picMk id="5" creationId="{D1AB024E-4226-4A4F-BC56-190EA2576459}"/>
          </ac:picMkLst>
        </pc:picChg>
        <pc:picChg chg="add mod">
          <ac:chgData name="Lu, Ruth" userId="617807b1-6f50-440b-a1d3-90dff78080b0" providerId="ADAL" clId="{EBC80B7B-8930-48F2-9F80-3DA9D4F05F6B}" dt="2025-09-25T00:18:53.709" v="8742" actId="1076"/>
          <ac:picMkLst>
            <pc:docMk/>
            <pc:sldMk cId="139602892" sldId="276"/>
            <ac:picMk id="1026" creationId="{6844449C-FBD0-4686-9A8A-E4CBD5DE96A5}"/>
          </ac:picMkLst>
        </pc:picChg>
      </pc:sldChg>
      <pc:sldChg chg="new del">
        <pc:chgData name="Lu, Ruth" userId="617807b1-6f50-440b-a1d3-90dff78080b0" providerId="ADAL" clId="{EBC80B7B-8930-48F2-9F80-3DA9D4F05F6B}" dt="2025-09-25T00:12:25.466" v="8259" actId="2696"/>
        <pc:sldMkLst>
          <pc:docMk/>
          <pc:sldMk cId="44641069" sldId="277"/>
        </pc:sldMkLst>
      </pc:sldChg>
      <pc:sldChg chg="addSp delSp modSp new mod modNotesTx">
        <pc:chgData name="Lu, Ruth" userId="617807b1-6f50-440b-a1d3-90dff78080b0" providerId="ADAL" clId="{EBC80B7B-8930-48F2-9F80-3DA9D4F05F6B}" dt="2025-09-25T18:23:37.989" v="13094"/>
        <pc:sldMkLst>
          <pc:docMk/>
          <pc:sldMk cId="2615549520" sldId="278"/>
        </pc:sldMkLst>
        <pc:spChg chg="mod">
          <ac:chgData name="Lu, Ruth" userId="617807b1-6f50-440b-a1d3-90dff78080b0" providerId="ADAL" clId="{EBC80B7B-8930-48F2-9F80-3DA9D4F05F6B}" dt="2025-09-25T00:16:11.593" v="8607" actId="255"/>
          <ac:spMkLst>
            <pc:docMk/>
            <pc:sldMk cId="2615549520" sldId="278"/>
            <ac:spMk id="2" creationId="{4A58BAF1-FF8D-4263-B278-CA26C4B786D5}"/>
          </ac:spMkLst>
        </pc:spChg>
        <pc:spChg chg="mod">
          <ac:chgData name="Lu, Ruth" userId="617807b1-6f50-440b-a1d3-90dff78080b0" providerId="ADAL" clId="{EBC80B7B-8930-48F2-9F80-3DA9D4F05F6B}" dt="2025-09-25T00:15:59.924" v="8606" actId="1076"/>
          <ac:spMkLst>
            <pc:docMk/>
            <pc:sldMk cId="2615549520" sldId="278"/>
            <ac:spMk id="3" creationId="{F0857CFF-1335-4236-8DDF-B5CABB372282}"/>
          </ac:spMkLst>
        </pc:spChg>
        <pc:spChg chg="del mod">
          <ac:chgData name="Lu, Ruth" userId="617807b1-6f50-440b-a1d3-90dff78080b0" providerId="ADAL" clId="{EBC80B7B-8930-48F2-9F80-3DA9D4F05F6B}" dt="2025-09-25T00:13:04.642" v="8272" actId="478"/>
          <ac:spMkLst>
            <pc:docMk/>
            <pc:sldMk cId="2615549520" sldId="278"/>
            <ac:spMk id="4" creationId="{861BECF8-CDBB-47AF-BB80-664C6BB38147}"/>
          </ac:spMkLst>
        </pc:spChg>
        <pc:picChg chg="add mod">
          <ac:chgData name="Lu, Ruth" userId="617807b1-6f50-440b-a1d3-90dff78080b0" providerId="ADAL" clId="{EBC80B7B-8930-48F2-9F80-3DA9D4F05F6B}" dt="2025-09-25T18:23:37.989" v="13094"/>
          <ac:picMkLst>
            <pc:docMk/>
            <pc:sldMk cId="2615549520" sldId="278"/>
            <ac:picMk id="4" creationId="{7610BB38-240D-4F6C-B324-969B48D45C46}"/>
          </ac:picMkLst>
        </pc:picChg>
      </pc:sldChg>
      <pc:sldChg chg="addSp delSp modSp add mod modNotesTx">
        <pc:chgData name="Lu, Ruth" userId="617807b1-6f50-440b-a1d3-90dff78080b0" providerId="ADAL" clId="{EBC80B7B-8930-48F2-9F80-3DA9D4F05F6B}" dt="2025-09-25T18:30:07.249" v="13145" actId="1076"/>
        <pc:sldMkLst>
          <pc:docMk/>
          <pc:sldMk cId="92279798" sldId="279"/>
        </pc:sldMkLst>
        <pc:spChg chg="mod">
          <ac:chgData name="Lu, Ruth" userId="617807b1-6f50-440b-a1d3-90dff78080b0" providerId="ADAL" clId="{EBC80B7B-8930-48F2-9F80-3DA9D4F05F6B}" dt="2025-09-25T15:43:24.049" v="12591" actId="207"/>
          <ac:spMkLst>
            <pc:docMk/>
            <pc:sldMk cId="92279798" sldId="279"/>
            <ac:spMk id="2" creationId="{00000000-0000-0000-0000-000000000000}"/>
          </ac:spMkLst>
        </pc:spChg>
        <pc:picChg chg="add mod">
          <ac:chgData name="Lu, Ruth" userId="617807b1-6f50-440b-a1d3-90dff78080b0" providerId="ADAL" clId="{EBC80B7B-8930-48F2-9F80-3DA9D4F05F6B}" dt="2025-09-25T18:30:07.249" v="13145" actId="1076"/>
          <ac:picMkLst>
            <pc:docMk/>
            <pc:sldMk cId="92279798" sldId="279"/>
            <ac:picMk id="5" creationId="{BEE8A27A-9FE5-4011-A815-B7C68D9D288E}"/>
          </ac:picMkLst>
        </pc:picChg>
        <pc:picChg chg="add mod">
          <ac:chgData name="Lu, Ruth" userId="617807b1-6f50-440b-a1d3-90dff78080b0" providerId="ADAL" clId="{EBC80B7B-8930-48F2-9F80-3DA9D4F05F6B}" dt="2025-09-25T18:23:47.205" v="13096"/>
          <ac:picMkLst>
            <pc:docMk/>
            <pc:sldMk cId="92279798" sldId="279"/>
            <ac:picMk id="6" creationId="{639F6216-D2C6-4822-B19F-E99CCF4CEF04}"/>
          </ac:picMkLst>
        </pc:picChg>
        <pc:picChg chg="del">
          <ac:chgData name="Lu, Ruth" userId="617807b1-6f50-440b-a1d3-90dff78080b0" providerId="ADAL" clId="{EBC80B7B-8930-48F2-9F80-3DA9D4F05F6B}" dt="2025-09-25T00:28:35.329" v="9434" actId="478"/>
          <ac:picMkLst>
            <pc:docMk/>
            <pc:sldMk cId="92279798" sldId="279"/>
            <ac:picMk id="1026" creationId="{6844449C-FBD0-4686-9A8A-E4CBD5DE96A5}"/>
          </ac:picMkLst>
        </pc:picChg>
      </pc:sldChg>
      <pc:sldChg chg="addSp modSp add mod modNotesTx">
        <pc:chgData name="Lu, Ruth" userId="617807b1-6f50-440b-a1d3-90dff78080b0" providerId="ADAL" clId="{EBC80B7B-8930-48F2-9F80-3DA9D4F05F6B}" dt="2025-09-25T18:24:23.512" v="13106"/>
        <pc:sldMkLst>
          <pc:docMk/>
          <pc:sldMk cId="1176354244" sldId="280"/>
        </pc:sldMkLst>
        <pc:spChg chg="mod">
          <ac:chgData name="Lu, Ruth" userId="617807b1-6f50-440b-a1d3-90dff78080b0" providerId="ADAL" clId="{EBC80B7B-8930-48F2-9F80-3DA9D4F05F6B}" dt="2025-09-25T15:45:03.286" v="12681" actId="207"/>
          <ac:spMkLst>
            <pc:docMk/>
            <pc:sldMk cId="1176354244" sldId="280"/>
            <ac:spMk id="2" creationId="{00000000-0000-0000-0000-000000000000}"/>
          </ac:spMkLst>
        </pc:spChg>
        <pc:spChg chg="mod">
          <ac:chgData name="Lu, Ruth" userId="617807b1-6f50-440b-a1d3-90dff78080b0" providerId="ADAL" clId="{EBC80B7B-8930-48F2-9F80-3DA9D4F05F6B}" dt="2025-09-25T18:10:01.715" v="12929" actId="1076"/>
          <ac:spMkLst>
            <pc:docMk/>
            <pc:sldMk cId="1176354244" sldId="280"/>
            <ac:spMk id="3" creationId="{00000000-0000-0000-0000-000000000000}"/>
          </ac:spMkLst>
        </pc:spChg>
        <pc:picChg chg="add mod">
          <ac:chgData name="Lu, Ruth" userId="617807b1-6f50-440b-a1d3-90dff78080b0" providerId="ADAL" clId="{EBC80B7B-8930-48F2-9F80-3DA9D4F05F6B}" dt="2025-09-25T18:24:23.512" v="13106"/>
          <ac:picMkLst>
            <pc:docMk/>
            <pc:sldMk cId="1176354244" sldId="280"/>
            <ac:picMk id="4" creationId="{30145F4F-162F-46F8-A382-0CB0C92EE751}"/>
          </ac:picMkLst>
        </pc:picChg>
      </pc:sldChg>
      <pc:sldChg chg="addSp delSp modSp add mod modNotesTx">
        <pc:chgData name="Lu, Ruth" userId="617807b1-6f50-440b-a1d3-90dff78080b0" providerId="ADAL" clId="{EBC80B7B-8930-48F2-9F80-3DA9D4F05F6B}" dt="2025-09-25T18:23:54.218" v="13098" actId="1076"/>
        <pc:sldMkLst>
          <pc:docMk/>
          <pc:sldMk cId="1072395551" sldId="281"/>
        </pc:sldMkLst>
        <pc:spChg chg="mod">
          <ac:chgData name="Lu, Ruth" userId="617807b1-6f50-440b-a1d3-90dff78080b0" providerId="ADAL" clId="{EBC80B7B-8930-48F2-9F80-3DA9D4F05F6B}" dt="2025-09-25T16:45:11.829" v="12819" actId="14100"/>
          <ac:spMkLst>
            <pc:docMk/>
            <pc:sldMk cId="1072395551" sldId="281"/>
            <ac:spMk id="2" creationId="{00000000-0000-0000-0000-000000000000}"/>
          </ac:spMkLst>
        </pc:spChg>
        <pc:spChg chg="mod">
          <ac:chgData name="Lu, Ruth" userId="617807b1-6f50-440b-a1d3-90dff78080b0" providerId="ADAL" clId="{EBC80B7B-8930-48F2-9F80-3DA9D4F05F6B}" dt="2025-09-25T18:23:54.218" v="13098" actId="1076"/>
          <ac:spMkLst>
            <pc:docMk/>
            <pc:sldMk cId="1072395551" sldId="281"/>
            <ac:spMk id="3" creationId="{00000000-0000-0000-0000-000000000000}"/>
          </ac:spMkLst>
        </pc:spChg>
        <pc:picChg chg="del">
          <ac:chgData name="Lu, Ruth" userId="617807b1-6f50-440b-a1d3-90dff78080b0" providerId="ADAL" clId="{EBC80B7B-8930-48F2-9F80-3DA9D4F05F6B}" dt="2025-09-25T14:31:09.262" v="12282" actId="478"/>
          <ac:picMkLst>
            <pc:docMk/>
            <pc:sldMk cId="1072395551" sldId="281"/>
            <ac:picMk id="5" creationId="{BEE8A27A-9FE5-4011-A815-B7C68D9D288E}"/>
          </ac:picMkLst>
        </pc:picChg>
        <pc:picChg chg="add mod">
          <ac:chgData name="Lu, Ruth" userId="617807b1-6f50-440b-a1d3-90dff78080b0" providerId="ADAL" clId="{EBC80B7B-8930-48F2-9F80-3DA9D4F05F6B}" dt="2025-09-25T18:23:50.725" v="13097"/>
          <ac:picMkLst>
            <pc:docMk/>
            <pc:sldMk cId="1072395551" sldId="281"/>
            <ac:picMk id="7" creationId="{877FF2FE-1401-4BBC-8622-3CE79E300A12}"/>
          </ac:picMkLst>
        </pc:picChg>
        <pc:picChg chg="add del mod">
          <ac:chgData name="Lu, Ruth" userId="617807b1-6f50-440b-a1d3-90dff78080b0" providerId="ADAL" clId="{EBC80B7B-8930-48F2-9F80-3DA9D4F05F6B}" dt="2025-09-25T16:44:36.417" v="12809" actId="478"/>
          <ac:picMkLst>
            <pc:docMk/>
            <pc:sldMk cId="1072395551" sldId="281"/>
            <ac:picMk id="1026" creationId="{0362B3E1-A24A-4967-9BE8-77CA85986312}"/>
          </ac:picMkLst>
        </pc:picChg>
        <pc:picChg chg="add mod">
          <ac:chgData name="Lu, Ruth" userId="617807b1-6f50-440b-a1d3-90dff78080b0" providerId="ADAL" clId="{EBC80B7B-8930-48F2-9F80-3DA9D4F05F6B}" dt="2025-09-25T16:45:52.562" v="12822" actId="1076"/>
          <ac:picMkLst>
            <pc:docMk/>
            <pc:sldMk cId="1072395551" sldId="281"/>
            <ac:picMk id="1028" creationId="{6AFBA3CF-2B6B-47A0-9E06-6CC28CCA8257}"/>
          </ac:picMkLst>
        </pc:picChg>
      </pc:sldChg>
      <pc:sldChg chg="modSp add del mod ord">
        <pc:chgData name="Lu, Ruth" userId="617807b1-6f50-440b-a1d3-90dff78080b0" providerId="ADAL" clId="{EBC80B7B-8930-48F2-9F80-3DA9D4F05F6B}" dt="2025-09-25T01:18:23.245" v="11591" actId="2696"/>
        <pc:sldMkLst>
          <pc:docMk/>
          <pc:sldMk cId="1481725653" sldId="281"/>
        </pc:sldMkLst>
        <pc:spChg chg="mod">
          <ac:chgData name="Lu, Ruth" userId="617807b1-6f50-440b-a1d3-90dff78080b0" providerId="ADAL" clId="{EBC80B7B-8930-48F2-9F80-3DA9D4F05F6B}" dt="2025-09-25T00:47:06.704" v="10986" actId="20577"/>
          <ac:spMkLst>
            <pc:docMk/>
            <pc:sldMk cId="1481725653" sldId="281"/>
            <ac:spMk id="3" creationId="{00000000-0000-0000-0000-000000000000}"/>
          </ac:spMkLst>
        </pc:spChg>
      </pc:sldChg>
      <pc:sldChg chg="addSp delSp modSp add mod modNotesTx">
        <pc:chgData name="Lu, Ruth" userId="617807b1-6f50-440b-a1d3-90dff78080b0" providerId="ADAL" clId="{EBC80B7B-8930-48F2-9F80-3DA9D4F05F6B}" dt="2025-09-25T18:24:20.050" v="13105"/>
        <pc:sldMkLst>
          <pc:docMk/>
          <pc:sldMk cId="332409050" sldId="282"/>
        </pc:sldMkLst>
        <pc:spChg chg="mod">
          <ac:chgData name="Lu, Ruth" userId="617807b1-6f50-440b-a1d3-90dff78080b0" providerId="ADAL" clId="{EBC80B7B-8930-48F2-9F80-3DA9D4F05F6B}" dt="2025-09-25T15:44:57.980" v="12680" actId="207"/>
          <ac:spMkLst>
            <pc:docMk/>
            <pc:sldMk cId="332409050" sldId="282"/>
            <ac:spMk id="2" creationId="{00000000-0000-0000-0000-000000000000}"/>
          </ac:spMkLst>
        </pc:spChg>
        <pc:spChg chg="mod">
          <ac:chgData name="Lu, Ruth" userId="617807b1-6f50-440b-a1d3-90dff78080b0" providerId="ADAL" clId="{EBC80B7B-8930-48F2-9F80-3DA9D4F05F6B}" dt="2025-09-25T15:41:11.803" v="12565"/>
          <ac:spMkLst>
            <pc:docMk/>
            <pc:sldMk cId="332409050" sldId="282"/>
            <ac:spMk id="3" creationId="{00000000-0000-0000-0000-000000000000}"/>
          </ac:spMkLst>
        </pc:spChg>
        <pc:spChg chg="add del">
          <ac:chgData name="Lu, Ruth" userId="617807b1-6f50-440b-a1d3-90dff78080b0" providerId="ADAL" clId="{EBC80B7B-8930-48F2-9F80-3DA9D4F05F6B}" dt="2025-09-25T15:38:53.535" v="12486" actId="478"/>
          <ac:spMkLst>
            <pc:docMk/>
            <pc:sldMk cId="332409050" sldId="282"/>
            <ac:spMk id="6" creationId="{831EE74E-A564-45E3-8B5E-0284D32B6B34}"/>
          </ac:spMkLst>
        </pc:spChg>
        <pc:picChg chg="del">
          <ac:chgData name="Lu, Ruth" userId="617807b1-6f50-440b-a1d3-90dff78080b0" providerId="ADAL" clId="{EBC80B7B-8930-48F2-9F80-3DA9D4F05F6B}" dt="2025-09-25T15:38:49.295" v="12484" actId="478"/>
          <ac:picMkLst>
            <pc:docMk/>
            <pc:sldMk cId="332409050" sldId="282"/>
            <ac:picMk id="5" creationId="{FA0E2086-2604-4471-88E5-C433CFF7A352}"/>
          </ac:picMkLst>
        </pc:picChg>
        <pc:picChg chg="add mod modCrop">
          <ac:chgData name="Lu, Ruth" userId="617807b1-6f50-440b-a1d3-90dff78080b0" providerId="ADAL" clId="{EBC80B7B-8930-48F2-9F80-3DA9D4F05F6B}" dt="2025-09-25T15:39:32.577" v="12496" actId="732"/>
          <ac:picMkLst>
            <pc:docMk/>
            <pc:sldMk cId="332409050" sldId="282"/>
            <ac:picMk id="8" creationId="{6B39268E-43A1-4062-A348-91D6DC2B23C2}"/>
          </ac:picMkLst>
        </pc:picChg>
        <pc:picChg chg="add mod">
          <ac:chgData name="Lu, Ruth" userId="617807b1-6f50-440b-a1d3-90dff78080b0" providerId="ADAL" clId="{EBC80B7B-8930-48F2-9F80-3DA9D4F05F6B}" dt="2025-09-25T18:24:20.050" v="13105"/>
          <ac:picMkLst>
            <pc:docMk/>
            <pc:sldMk cId="332409050" sldId="282"/>
            <ac:picMk id="9" creationId="{551849DF-A8AE-4FB1-A85C-15B40E55BAA9}"/>
          </ac:picMkLst>
        </pc:picChg>
      </pc:sldChg>
      <pc:sldChg chg="addSp delSp modSp new del mod">
        <pc:chgData name="Lu, Ruth" userId="617807b1-6f50-440b-a1d3-90dff78080b0" providerId="ADAL" clId="{EBC80B7B-8930-48F2-9F80-3DA9D4F05F6B}" dt="2025-09-25T15:38:10.207" v="12473" actId="2696"/>
        <pc:sldMkLst>
          <pc:docMk/>
          <pc:sldMk cId="2534402578" sldId="282"/>
        </pc:sldMkLst>
        <pc:spChg chg="mod">
          <ac:chgData name="Lu, Ruth" userId="617807b1-6f50-440b-a1d3-90dff78080b0" providerId="ADAL" clId="{EBC80B7B-8930-48F2-9F80-3DA9D4F05F6B}" dt="2025-09-25T15:37:13.903" v="12463"/>
          <ac:spMkLst>
            <pc:docMk/>
            <pc:sldMk cId="2534402578" sldId="282"/>
            <ac:spMk id="2" creationId="{C9398CC7-4D79-4356-8634-B253EEDFED59}"/>
          </ac:spMkLst>
        </pc:spChg>
        <pc:spChg chg="del mod">
          <ac:chgData name="Lu, Ruth" userId="617807b1-6f50-440b-a1d3-90dff78080b0" providerId="ADAL" clId="{EBC80B7B-8930-48F2-9F80-3DA9D4F05F6B}" dt="2025-09-25T15:37:55.427" v="12470" actId="478"/>
          <ac:spMkLst>
            <pc:docMk/>
            <pc:sldMk cId="2534402578" sldId="282"/>
            <ac:spMk id="3" creationId="{63B4E315-D0A9-4ED4-85F8-CDAF3AC5D87E}"/>
          </ac:spMkLst>
        </pc:spChg>
        <pc:spChg chg="del">
          <ac:chgData name="Lu, Ruth" userId="617807b1-6f50-440b-a1d3-90dff78080b0" providerId="ADAL" clId="{EBC80B7B-8930-48F2-9F80-3DA9D4F05F6B}" dt="2025-09-25T15:37:28.222" v="12464"/>
          <ac:spMkLst>
            <pc:docMk/>
            <pc:sldMk cId="2534402578" sldId="282"/>
            <ac:spMk id="4" creationId="{0084D005-B1B7-4EBB-95C9-4C762D1D3229}"/>
          </ac:spMkLst>
        </pc:spChg>
        <pc:spChg chg="add mod">
          <ac:chgData name="Lu, Ruth" userId="617807b1-6f50-440b-a1d3-90dff78080b0" providerId="ADAL" clId="{EBC80B7B-8930-48F2-9F80-3DA9D4F05F6B}" dt="2025-09-25T15:37:55.427" v="12470" actId="478"/>
          <ac:spMkLst>
            <pc:docMk/>
            <pc:sldMk cId="2534402578" sldId="282"/>
            <ac:spMk id="7" creationId="{CA252ED2-8A70-4693-BEC6-BEA787241BA7}"/>
          </ac:spMkLst>
        </pc:spChg>
        <pc:picChg chg="add mod">
          <ac:chgData name="Lu, Ruth" userId="617807b1-6f50-440b-a1d3-90dff78080b0" providerId="ADAL" clId="{EBC80B7B-8930-48F2-9F80-3DA9D4F05F6B}" dt="2025-09-25T15:38:06.350" v="12472" actId="1076"/>
          <ac:picMkLst>
            <pc:docMk/>
            <pc:sldMk cId="2534402578" sldId="282"/>
            <ac:picMk id="5" creationId="{0E0711AB-371E-4471-BE73-2C30B6C64625}"/>
          </ac:picMkLst>
        </pc:picChg>
      </pc:sldChg>
      <pc:sldChg chg="addSp modSp add mod modNotesTx">
        <pc:chgData name="Lu, Ruth" userId="617807b1-6f50-440b-a1d3-90dff78080b0" providerId="ADAL" clId="{EBC80B7B-8930-48F2-9F80-3DA9D4F05F6B}" dt="2025-09-25T18:28:23.333" v="13121" actId="1076"/>
        <pc:sldMkLst>
          <pc:docMk/>
          <pc:sldMk cId="1835525745" sldId="283"/>
        </pc:sldMkLst>
        <pc:spChg chg="mod">
          <ac:chgData name="Lu, Ruth" userId="617807b1-6f50-440b-a1d3-90dff78080b0" providerId="ADAL" clId="{EBC80B7B-8930-48F2-9F80-3DA9D4F05F6B}" dt="2025-09-25T17:30:22.556" v="12862" actId="14100"/>
          <ac:spMkLst>
            <pc:docMk/>
            <pc:sldMk cId="1835525745" sldId="283"/>
            <ac:spMk id="4" creationId="{B5850E14-EF02-4929-ABC8-D08EDBF3DB1F}"/>
          </ac:spMkLst>
        </pc:spChg>
        <pc:picChg chg="add mod">
          <ac:chgData name="Lu, Ruth" userId="617807b1-6f50-440b-a1d3-90dff78080b0" providerId="ADAL" clId="{EBC80B7B-8930-48F2-9F80-3DA9D4F05F6B}" dt="2025-09-25T18:28:23.333" v="13121" actId="1076"/>
          <ac:picMkLst>
            <pc:docMk/>
            <pc:sldMk cId="1835525745" sldId="283"/>
            <ac:picMk id="6" creationId="{CD76C83B-BB6B-4E2D-8EC5-5AEB4E8847FB}"/>
          </ac:picMkLst>
        </pc:picChg>
        <pc:picChg chg="add mod">
          <ac:chgData name="Lu, Ruth" userId="617807b1-6f50-440b-a1d3-90dff78080b0" providerId="ADAL" clId="{EBC80B7B-8930-48F2-9F80-3DA9D4F05F6B}" dt="2025-09-25T18:24:05.131" v="13101"/>
          <ac:picMkLst>
            <pc:docMk/>
            <pc:sldMk cId="1835525745" sldId="283"/>
            <ac:picMk id="7" creationId="{9E9780F9-5331-40A4-805B-EA7D693F4B3D}"/>
          </ac:picMkLst>
        </pc:picChg>
      </pc:sldChg>
      <pc:sldChg chg="addSp modSp add mod modNotesTx">
        <pc:chgData name="Lu, Ruth" userId="617807b1-6f50-440b-a1d3-90dff78080b0" providerId="ADAL" clId="{EBC80B7B-8930-48F2-9F80-3DA9D4F05F6B}" dt="2025-09-25T18:24:08.383" v="13102"/>
        <pc:sldMkLst>
          <pc:docMk/>
          <pc:sldMk cId="3397250461" sldId="284"/>
        </pc:sldMkLst>
        <pc:spChg chg="mod">
          <ac:chgData name="Lu, Ruth" userId="617807b1-6f50-440b-a1d3-90dff78080b0" providerId="ADAL" clId="{EBC80B7B-8930-48F2-9F80-3DA9D4F05F6B}" dt="2025-09-25T17:26:16.919" v="12841" actId="12"/>
          <ac:spMkLst>
            <pc:docMk/>
            <pc:sldMk cId="3397250461" sldId="284"/>
            <ac:spMk id="4" creationId="{B5850E14-EF02-4929-ABC8-D08EDBF3DB1F}"/>
          </ac:spMkLst>
        </pc:spChg>
        <pc:picChg chg="add mod">
          <ac:chgData name="Lu, Ruth" userId="617807b1-6f50-440b-a1d3-90dff78080b0" providerId="ADAL" clId="{EBC80B7B-8930-48F2-9F80-3DA9D4F05F6B}" dt="2025-09-25T18:24:08.383" v="13102"/>
          <ac:picMkLst>
            <pc:docMk/>
            <pc:sldMk cId="3397250461" sldId="284"/>
            <ac:picMk id="5" creationId="{E0461B17-CBEF-4ABD-B219-5C80803BAF2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BDE67-3785-48E9-AF90-A55DD892598B}" type="datetimeFigureOut">
              <a:rPr lang="en-US" smtClean="0"/>
              <a:t>9/25/2025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7D38F-68CB-4E8E-AD4E-6BB9CF1AC579}" type="slidenum">
              <a:rPr lang="en-US" smtClean="0"/>
              <a:t>‹#›</a:t>
            </a:fld>
            <a:endParaRPr lang="en-US"/>
          </a:p>
        </p:txBody>
      </p:sp>
    </p:spTree>
    <p:extLst>
      <p:ext uri="{BB962C8B-B14F-4D97-AF65-F5344CB8AC3E}">
        <p14:creationId xmlns:p14="http://schemas.microsoft.com/office/powerpoint/2010/main" val="116706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rad.uw.edu/advice/effective-and-responsible-use-of-ai-in-research/"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research.iastate.edu/for-researchers/generative-ai-guidanc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rad.uw.edu/advice/effective-and-responsible-use-of-ai-in-research/"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research.iastate.edu/for-researchers/generative-ai-guidanc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esearch.iastate.edu/for-researchers/generative-ai-guidan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67D38F-68CB-4E8E-AD4E-6BB9CF1AC579}" type="slidenum">
              <a:rPr lang="en-US" smtClean="0"/>
              <a:t>1</a:t>
            </a:fld>
            <a:endParaRPr lang="en-US"/>
          </a:p>
        </p:txBody>
      </p:sp>
    </p:spTree>
    <p:extLst>
      <p:ext uri="{BB962C8B-B14F-4D97-AF65-F5344CB8AC3E}">
        <p14:creationId xmlns:p14="http://schemas.microsoft.com/office/powerpoint/2010/main" val="2757989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Here we want to highlight two initiatives that was carried out campus wide last year in the conversation for </a:t>
            </a:r>
            <a:r>
              <a:rPr lang="en-US" dirty="0" err="1"/>
              <a:t>GenAI</a:t>
            </a:r>
            <a:r>
              <a:rPr lang="en-US" dirty="0"/>
              <a:t> use in research. 1) AI Symposium. 2) AI@OU.  </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Ohio University’s AI Symposium was designed to be a one-day conference that explored multiple facets of artificial intelligence and has brought together faculty, students, and staff across disciplines. OHIO invited keynote speakers around the globe to talk about the topics of 1) future-proofing your career in the age of automation and innovation, 2) the business applications of AI, 3) Beyond </a:t>
            </a:r>
            <a:r>
              <a:rPr lang="en-US" dirty="0" err="1"/>
              <a:t>ChatGPT</a:t>
            </a:r>
            <a:r>
              <a:rPr lang="en-US" dirty="0"/>
              <a:t>: How AI will transform business and your career. </a:t>
            </a:r>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853289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keynote speakers spoke on the significance of AI and his take is pretty futurist with optimism. </a:t>
            </a:r>
          </a:p>
        </p:txBody>
      </p:sp>
      <p:sp>
        <p:nvSpPr>
          <p:cNvPr id="4" name="Slide Number Placeholder 3"/>
          <p:cNvSpPr>
            <a:spLocks noGrp="1"/>
          </p:cNvSpPr>
          <p:nvPr>
            <p:ph type="sldNum" sz="quarter" idx="5"/>
          </p:nvPr>
        </p:nvSpPr>
        <p:spPr/>
        <p:txBody>
          <a:bodyPr/>
          <a:lstStyle/>
          <a:p>
            <a:fld id="{6267D38F-68CB-4E8E-AD4E-6BB9CF1AC579}" type="slidenum">
              <a:rPr lang="en-US" smtClean="0"/>
              <a:t>12</a:t>
            </a:fld>
            <a:endParaRPr lang="en-US"/>
          </a:p>
        </p:txBody>
      </p:sp>
    </p:spTree>
    <p:extLst>
      <p:ext uri="{BB962C8B-B14F-4D97-AF65-F5344CB8AC3E}">
        <p14:creationId xmlns:p14="http://schemas.microsoft.com/office/powerpoint/2010/main" val="1040355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Another meaningful initiative was designed specifically for graduate students, with the Graduate College playing a key role in both the development and </a:t>
            </a:r>
            <a:r>
              <a:rPr lang="en-US" dirty="0" err="1"/>
              <a:t>execution.These</a:t>
            </a:r>
            <a:r>
              <a:rPr lang="en-US" dirty="0"/>
              <a:t> Exploration Series sessions were created for students interested in understanding how AI might impact their academic and professional </a:t>
            </a:r>
            <a:r>
              <a:rPr lang="en-US" dirty="0" err="1"/>
              <a:t>work.The</a:t>
            </a:r>
            <a:r>
              <a:rPr lang="en-US" dirty="0"/>
              <a:t> organizers intentionally curated a diverse set of topics, ranging </a:t>
            </a:r>
            <a:r>
              <a:rPr lang="en-US" dirty="0" err="1"/>
              <a:t>from:Practical</a:t>
            </a:r>
            <a:r>
              <a:rPr lang="en-US" dirty="0"/>
              <a:t> strategies for using AI </a:t>
            </a:r>
            <a:r>
              <a:rPr lang="en-US" dirty="0" err="1"/>
              <a:t>effectively,To</a:t>
            </a:r>
            <a:r>
              <a:rPr lang="en-US" dirty="0"/>
              <a:t> critical discussions about the ethical, social, and academic implications of these </a:t>
            </a:r>
            <a:r>
              <a:rPr lang="en-US" dirty="0" err="1"/>
              <a:t>technologies.These</a:t>
            </a:r>
            <a:r>
              <a:rPr lang="en-US" dirty="0"/>
              <a:t> sessions not only supported student learning but also helped surface questions and concerns that inform our broader efforts to develop policy-adjacent language.</a:t>
            </a:r>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2794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In conjunction with the Graduate Student AI@OU Exploration Series, the collaborative also established the AI@OU Canvas Community, where students were encouraged to cooperate, discuss, problem-solve, and share ideas and experiences concerning the rapidly changing technology and reach of AI. This online platform served as a hub for sharing resources, posing challenges and exploring the ethical implications of AI technology. </a:t>
            </a:r>
          </a:p>
          <a:p>
            <a:endParaRPr lang="en-US" dirty="0"/>
          </a:p>
          <a:p>
            <a:r>
              <a:rPr lang="en-US" dirty="0"/>
              <a:t>*highlight content in each of these sessions, or wait for questions* </a:t>
            </a:r>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425504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*place flyers here </a:t>
            </a:r>
          </a:p>
          <a:p>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104988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Following the campus-wide, multi-unit collaborative efforts on generative AI, we began to see more nuanced and practical questions emerge—especially from communities like USETDA. One such question raised in the USETDA community highlights the need for clarity around AI use in thesis work, particularly when students are using AI tools in coursework that overlaps with dissertation writing. We also want to spotlight a compelling individual case: Dr. Newton’s doctoral student, who successfully defended their dissertation after incorporating AI tools into their research and writing process. These examples illustrate the real-world complexity of AI use in graduate research and reinforce the importance of developing thoughtful, policy-adjacent language that supports transparency, academic integrity, and innovation.</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Background: This case comes from a wonderful colleague whose institution had a student begin drafting parts of their thesis in a Research Methods course. The instructor had incorporated AI tools into most assignments, and the student used AI for brainstorming and copy editing. The student had prior approval to work on their thesis in this class, but the use of AI raised new questions.</a:t>
            </a:r>
          </a:p>
          <a:p>
            <a:endParaRPr lang="en-US" dirty="0"/>
          </a:p>
          <a:p>
            <a:endParaRPr lang="en-US"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4150524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At this institution, there is currently no formal policy on AI use in theses or dissertations. The thesis/dissertation handbook does not address AI either, which is likely true for many of us. This raises the question: how do we handle emerging technologies when policy hasn’t caught up?</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812180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 are captured in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questions are quite important, and they reflect a growing need for </a:t>
            </a:r>
            <a:r>
              <a:rPr lang="en-US" b="1" dirty="0"/>
              <a:t>clear, flexible guidance</a:t>
            </a:r>
            <a:r>
              <a:rPr lang="en-US" dirty="0"/>
              <a:t>. It underscores the importance of </a:t>
            </a:r>
            <a:r>
              <a:rPr lang="en-US" b="1" dirty="0"/>
              <a:t>policy-adjacent language</a:t>
            </a:r>
            <a:r>
              <a:rPr lang="en-US" dirty="0"/>
              <a:t>—something that helps faculty and students navigate these situations with confidence. It also shows that institutions are looking to each other for models and collaboration.</a:t>
            </a:r>
          </a:p>
          <a:p>
            <a:endParaRPr lang="en-US"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54958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Theses and dissertations push the boundaries of the current literature and they are often the original contribution to a field. They represent a lot of things: graduate students’ ability to conduct research, </a:t>
            </a:r>
            <a:r>
              <a:rPr lang="en-US" dirty="0" err="1"/>
              <a:t>synthize</a:t>
            </a:r>
            <a:r>
              <a:rPr lang="en-US" dirty="0"/>
              <a:t> knowledge, and communicate findings. These documents—electronic theses and dissertations (ETDs) often become part of the academic and publication records and used by future researchers, so the integrity of it all becomes important. </a:t>
            </a:r>
          </a:p>
          <a:p>
            <a:endParaRPr lang="en-US" dirty="0"/>
          </a:p>
          <a:p>
            <a:r>
              <a:rPr lang="en-US" dirty="0"/>
              <a:t>In recent years, AI tools are increasingly used in the writing process: various products are available from correcting grammatical errors to paraphrasing content and even drafting sections. </a:t>
            </a:r>
          </a:p>
          <a:p>
            <a:endParaRPr lang="en-US" dirty="0"/>
          </a:p>
          <a:p>
            <a:r>
              <a:rPr lang="en-US" dirty="0"/>
              <a:t>While these tools can be of great assistance, they also raise issues such as the questions of who is the true author?  How do we ensure transparency in the use of AI? What constitutes acceptable assistance versus unethical authorship? </a:t>
            </a:r>
          </a:p>
          <a:p>
            <a:endParaRPr lang="en-US" dirty="0"/>
          </a:p>
          <a:p>
            <a:r>
              <a:rPr lang="en-US" dirty="0"/>
              <a:t>All of these questions lead to our topic of why policy-adjacent language matters</a:t>
            </a:r>
          </a:p>
          <a:p>
            <a:endParaRPr lang="en-US" dirty="0"/>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662131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861222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a:buFont typeface="Arial" panose="020B0604020202020204" pitchFamily="34" charset="0"/>
              <a:buChar char="•"/>
            </a:pPr>
            <a:r>
              <a:rPr lang="en-US" dirty="0"/>
              <a:t>Today, we’ve explored the evolving landscape of AI use in graduate research, framed by the keywords: policy-adjacent language on </a:t>
            </a:r>
            <a:r>
              <a:rPr lang="en-US" dirty="0" err="1"/>
              <a:t>GenAI</a:t>
            </a:r>
            <a:r>
              <a:rPr lang="en-US" dirty="0"/>
              <a:t> use for research. </a:t>
            </a:r>
          </a:p>
          <a:p>
            <a:pPr>
              <a:buFont typeface="Arial" panose="020B0604020202020204" pitchFamily="34" charset="0"/>
              <a:buChar char="•"/>
            </a:pPr>
            <a:r>
              <a:rPr lang="en-US" dirty="0"/>
              <a:t>We’ve benchmarked peer institutions and seen how others are navigating this space with flexible, policy-adjacent language.</a:t>
            </a:r>
          </a:p>
          <a:p>
            <a:pPr>
              <a:buFont typeface="Arial" panose="020B0604020202020204" pitchFamily="34" charset="0"/>
              <a:buChar char="•"/>
            </a:pPr>
            <a:r>
              <a:rPr lang="en-US" dirty="0"/>
              <a:t>At Ohio University, we’ve highlighted broad local initiatives—from CTLA’s foundational guidance to graduate-focused exploration series and campus-wide collaborations like AI@OU and Is AI Killing Creativity. </a:t>
            </a:r>
          </a:p>
          <a:p>
            <a:pPr>
              <a:buFont typeface="Arial" panose="020B0604020202020204" pitchFamily="34" charset="0"/>
              <a:buChar char="•"/>
            </a:pPr>
            <a:r>
              <a:rPr lang="en-US" dirty="0"/>
              <a:t>We’ve also examined real-world questions and cases, including feedback from the USETDA community and a successful dissertation defense involving Gen-AI.</a:t>
            </a:r>
          </a:p>
          <a:p>
            <a:pPr>
              <a:buFont typeface="Arial" panose="020B0604020202020204" pitchFamily="34" charset="0"/>
              <a:buNone/>
            </a:pPr>
            <a:endParaRPr lang="en-US" dirty="0"/>
          </a:p>
          <a:p>
            <a:r>
              <a:rPr lang="en-US" b="1" dirty="0"/>
              <a:t>So where do we go from here?</a:t>
            </a:r>
            <a:endParaRPr lang="en-US" dirty="0"/>
          </a:p>
          <a:p>
            <a:pPr>
              <a:buFont typeface="Arial" panose="020B0604020202020204" pitchFamily="34" charset="0"/>
              <a:buChar char="•"/>
            </a:pPr>
            <a:r>
              <a:rPr lang="en-US" dirty="0"/>
              <a:t>The path forward isn’t about rushing to formal policy—it’s about building </a:t>
            </a:r>
            <a:r>
              <a:rPr lang="en-US" b="1" dirty="0"/>
              <a:t>shared language</a:t>
            </a:r>
            <a:r>
              <a:rPr lang="en-US" dirty="0"/>
              <a:t>, </a:t>
            </a:r>
            <a:r>
              <a:rPr lang="en-US" b="1" dirty="0"/>
              <a:t>collaborative frameworks</a:t>
            </a:r>
            <a:r>
              <a:rPr lang="en-US" dirty="0"/>
              <a:t>, and </a:t>
            </a:r>
            <a:r>
              <a:rPr lang="en-US" b="1" dirty="0"/>
              <a:t>responsive guidance</a:t>
            </a:r>
            <a:r>
              <a:rPr lang="en-US" dirty="0"/>
              <a:t>.</a:t>
            </a:r>
          </a:p>
          <a:p>
            <a:pPr>
              <a:buFont typeface="Arial" panose="020B0604020202020204" pitchFamily="34" charset="0"/>
              <a:buChar char="•"/>
            </a:pPr>
            <a:r>
              <a:rPr lang="en-US" dirty="0"/>
              <a:t>We invite you to join us in shaping this conversation—whether through working groups, feedback, or cross-institutional collaboration.</a:t>
            </a:r>
          </a:p>
          <a:p>
            <a:pPr>
              <a:buFont typeface="Arial" panose="020B0604020202020204" pitchFamily="34" charset="0"/>
              <a:buChar char="•"/>
            </a:pPr>
            <a:r>
              <a:rPr lang="en-US" dirty="0"/>
              <a:t>Together, we can ensure that AI use in graduate research is </a:t>
            </a:r>
            <a:r>
              <a:rPr lang="en-US" b="1" dirty="0"/>
              <a:t>ethical</a:t>
            </a:r>
            <a:r>
              <a:rPr lang="en-US" dirty="0"/>
              <a:t>, </a:t>
            </a:r>
            <a:r>
              <a:rPr lang="en-US" b="1" dirty="0"/>
              <a:t>transparent</a:t>
            </a:r>
            <a:r>
              <a:rPr lang="en-US" dirty="0"/>
              <a:t>, and </a:t>
            </a:r>
            <a:r>
              <a:rPr lang="en-US" b="1" dirty="0"/>
              <a:t>empowering</a:t>
            </a:r>
            <a:r>
              <a:rPr lang="en-US" dirty="0"/>
              <a:t> for students and faculty alike.</a:t>
            </a:r>
          </a:p>
          <a:p>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916251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policy-adjacent language, we sometimes refer to them as guidelines. As mentioned in the last slide, policy implies formal, enforceable rules—often with consequences for non-compliance.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Guidelines, on the other hand, are advisory. They offer direction, promote best practices, and encourage consistency. They also allow for interpretation and adaptation across disciplines and practical cases.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benefits of having flexible guidance can include many. It can encourage innovation while maintaining integrity. It can be updated more easily as new tools and use cases emerge. It can also respect disciplinary differences—what’s appropriate in engineering may differ from what’s appropriate in philosophy. Guidelines also foster a culture of trust and shared responsibility rather than surveillance and enforcement.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risks of rigid policies may create fear or confusion among students and faculty, stifle creativity and experimentation, lead to inconsistent enforcement or unintended consequences. In some cases, rigid policies may not keep pace with the technology, making them obsolete or irrelevant quickly.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that’s why policy-adjacent language is a middle ground. It is not about avoiding structure, but giving it a flexible spin so it creates living language that can evolve, this language helps institutions to: 1) set expectations, 2) promote transparency, 3) respond quickly to emerging practices, 4) offer guidance without enforcement, 5) encourage ethical use while respecting disciplinary differences, and 6) build consensus without locking into premature rules.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At this point, you might be thinking, “Wow, you’ve done a lot of homework to make the case for policy-adjacent </a:t>
            </a:r>
            <a:r>
              <a:rPr lang="en-US" dirty="0" err="1"/>
              <a:t>language!”But</a:t>
            </a:r>
            <a:r>
              <a:rPr lang="en-US" dirty="0"/>
              <a:t> the real question is: How are higher education institutions actually responding to AI use in graduate </a:t>
            </a:r>
            <a:r>
              <a:rPr lang="en-US" dirty="0" err="1"/>
              <a:t>research?That’s</a:t>
            </a:r>
            <a:r>
              <a:rPr lang="en-US" dirty="0"/>
              <a:t> what we’ve been exploring—through benchmarking, local initiatives, and real-world </a:t>
            </a:r>
            <a:r>
              <a:rPr lang="en-US" dirty="0" err="1"/>
              <a:t>cases.The</a:t>
            </a:r>
            <a:r>
              <a:rPr lang="en-US" dirty="0"/>
              <a:t> takeaway is clear: while formal policies are still emerging, many institutions are leaning into flexible, adaptive guidance that reflects the complexity and diversity of academic work.</a:t>
            </a:r>
          </a:p>
          <a:p>
            <a:endParaRPr lang="en-US" dirty="0"/>
          </a:p>
          <a:p>
            <a:r>
              <a:rPr lang="en-US" dirty="0"/>
              <a:t>Now we will share several examples of this from our peer universities, and here at OHIO. </a:t>
            </a:r>
          </a:p>
          <a:p>
            <a:endParaRPr lang="en-US" dirty="0"/>
          </a:p>
          <a:p>
            <a:endParaRPr lang="en-US" dirty="0"/>
          </a:p>
          <a:p>
            <a:r>
              <a:rPr lang="en-US" dirty="0"/>
              <a:t>-   </a:t>
            </a:r>
            <a:r>
              <a:rPr lang="en-US" dirty="0">
                <a:hlinkClick r:id="rId3"/>
              </a:rPr>
              <a:t>Effective and Responsible Use of AI in Research  – UW Graduate School</a:t>
            </a:r>
            <a:endParaRPr lang="en-US" dirty="0"/>
          </a:p>
          <a:p>
            <a:pPr marL="171450" indent="-171450">
              <a:buFontTx/>
              <a:buChar char="-"/>
            </a:pPr>
            <a:r>
              <a:rPr lang="it-IT" dirty="0">
                <a:hlinkClick r:id="rId4"/>
              </a:rPr>
              <a:t>Generative AI Guidance - Iowa State Research</a:t>
            </a:r>
            <a:r>
              <a:rPr lang="en-US" dirty="0"/>
              <a:t> </a:t>
            </a:r>
          </a:p>
          <a:p>
            <a:pPr marL="171450" indent="-171450">
              <a:buFontTx/>
              <a:buChar char="-"/>
            </a:pPr>
            <a:r>
              <a:rPr lang="en-US" dirty="0"/>
              <a:t>https://www.ohio.edu/center-teaching-learning/teaching-learning-genai</a:t>
            </a:r>
          </a:p>
          <a:p>
            <a:pPr marL="171450" indent="-171450">
              <a:buFontTx/>
              <a:buChar char="-"/>
            </a:pPr>
            <a:r>
              <a:rPr lang="en-US" dirty="0"/>
              <a:t>https://www.ohio.edu/center-teaching-learning/instructor-resources/syllabus-guide</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370273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Last bullet point: Co-Pilot in OU</a:t>
            </a:r>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217485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Share examples from peer institutions and highlight practices that could inform OU</a:t>
            </a:r>
            <a:r>
              <a:rPr lang="en-US" dirty="0"/>
              <a:t> Graduate College</a:t>
            </a:r>
            <a:r>
              <a:rPr dirty="0"/>
              <a:t>'s approach</a:t>
            </a:r>
            <a:r>
              <a:rPr lang="en-US" dirty="0"/>
              <a:t>: </a:t>
            </a:r>
          </a:p>
          <a:p>
            <a:r>
              <a:rPr lang="en-US" dirty="0"/>
              <a:t>-   </a:t>
            </a:r>
            <a:r>
              <a:rPr lang="en-US" dirty="0">
                <a:hlinkClick r:id="rId3"/>
              </a:rPr>
              <a:t>Effective and Responsible Use of AI in Research  – UW Graduate School</a:t>
            </a:r>
            <a:endParaRPr lang="en-US" dirty="0"/>
          </a:p>
          <a:p>
            <a:pPr marL="171450" indent="-171450">
              <a:buFontTx/>
              <a:buChar char="-"/>
            </a:pPr>
            <a:r>
              <a:rPr lang="it-IT" dirty="0">
                <a:hlinkClick r:id="rId4"/>
              </a:rPr>
              <a:t>Generative AI Guidance - Iowa State Research</a:t>
            </a:r>
            <a:r>
              <a:rPr lang="en-US" dirty="0"/>
              <a:t> </a:t>
            </a:r>
          </a:p>
          <a:p>
            <a:pPr marL="171450" indent="-171450">
              <a:buFontTx/>
              <a:buChar char="-"/>
            </a:pPr>
            <a:r>
              <a:rPr lang="en-US" dirty="0"/>
              <a:t>https://www.ohio.edu/center-teaching-learning/teaching-learning-genai</a:t>
            </a:r>
          </a:p>
          <a:p>
            <a:pPr marL="171450" indent="-171450">
              <a:buFontTx/>
              <a:buChar char="-"/>
            </a:pPr>
            <a:r>
              <a:rPr lang="en-US" dirty="0"/>
              <a:t>https://www.ohio.edu/center-teaching-learning/instructor-resources/syllabus-guide</a:t>
            </a:r>
            <a:endParaRPr dirty="0"/>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3729174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a:ea typeface="Times New Roman" panose="02020603050405020304" pitchFamily="18" charset="0"/>
              </a:rPr>
              <a:t>Kristin: “At Iowa State there is no policy on AI for theses and dissertations in our graduate handbook. Instead, we have been referring graduate students and graduate faculty to the </a:t>
            </a:r>
            <a:r>
              <a:rPr lang="en-US" sz="1800" u="sng" dirty="0">
                <a:solidFill>
                  <a:srgbClr val="000000"/>
                </a:solidFill>
                <a:effectLst/>
                <a:latin typeface="Aptos"/>
                <a:ea typeface="Times New Roman" panose="02020603050405020304" pitchFamily="18" charset="0"/>
                <a:hlinkClick r:id="rId3" tooltip="https://research.iastate.edu/for-researchers/generative-ai-guidance/"/>
              </a:rPr>
              <a:t>guidance </a:t>
            </a:r>
            <a:r>
              <a:rPr lang="en-US" sz="1800" dirty="0">
                <a:solidFill>
                  <a:srgbClr val="000000"/>
                </a:solidFill>
                <a:effectLst/>
                <a:latin typeface="Aptos"/>
                <a:ea typeface="Times New Roman" panose="02020603050405020304" pitchFamily="18" charset="0"/>
              </a:rPr>
              <a:t>provided by the Vice President for Research, which references out to publishers' guidelines for authors.”</a:t>
            </a:r>
            <a:endParaRPr lang="en-US" sz="1800" dirty="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1315770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This is about teaching. The Center for Teaching, Learning, and Assessment (CTLA) offers foundational language around AI use that is broadly applicable and unlikely to change in the near future. These serve as valuable guideposts as we navigate evolving </a:t>
            </a:r>
            <a:r>
              <a:rPr lang="en-US" dirty="0" err="1"/>
              <a:t>technologies.In</a:t>
            </a:r>
            <a:r>
              <a:rPr lang="en-US" dirty="0"/>
              <a:t> addition to these general principles, CTLA also provides specific guidelines for syllabus development, which are available on their website and can help faculty incorporate AI-related expectations into their courses.</a:t>
            </a:r>
          </a:p>
          <a:p>
            <a:endParaRPr lang="en-US" dirty="0"/>
          </a:p>
          <a:p>
            <a:r>
              <a:rPr lang="en-US" dirty="0"/>
              <a:t>After reviewing both formal policy and policy-adjacent language related to generative AI, we took it upon ourselves to examine what has already been implemented at our institution.</a:t>
            </a:r>
          </a:p>
          <a:p>
            <a:endParaRPr lang="en-US" dirty="0"/>
          </a:p>
          <a:p>
            <a:r>
              <a:rPr lang="en-US" dirty="0"/>
              <a:t>This internal review helps us better understand current practices and informs our next steps in developing thoughtful, flexible guidance for graduate research.</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8206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4261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161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75461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7408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07070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65410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64316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8776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90445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2600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6150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8236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394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6881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872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4751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CAD085-E8A6-8845-BD4E-CB4CCA059FC4}" type="datetimeFigureOut">
              <a:rPr lang="en-US" smtClean="0"/>
              <a:t>9/25/2025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42824864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414" y="1630964"/>
            <a:ext cx="6710385" cy="2590376"/>
          </a:xfrm>
        </p:spPr>
        <p:txBody>
          <a:bodyPr/>
          <a:lstStyle/>
          <a:p>
            <a:r>
              <a:rPr dirty="0"/>
              <a:t>Developing Policy-Adjacent Language on AI-Use in Graduate Research</a:t>
            </a:r>
          </a:p>
        </p:txBody>
      </p:sp>
      <p:sp>
        <p:nvSpPr>
          <p:cNvPr id="3" name="Subtitle 2"/>
          <p:cNvSpPr>
            <a:spLocks noGrp="1"/>
          </p:cNvSpPr>
          <p:nvPr>
            <p:ph type="subTitle" idx="1"/>
          </p:nvPr>
        </p:nvSpPr>
        <p:spPr>
          <a:xfrm>
            <a:off x="86559" y="4268245"/>
            <a:ext cx="7049697" cy="1689181"/>
          </a:xfrm>
        </p:spPr>
        <p:txBody>
          <a:bodyPr>
            <a:normAutofit/>
          </a:bodyPr>
          <a:lstStyle/>
          <a:p>
            <a:r>
              <a:rPr dirty="0"/>
              <a:t>Dr</a:t>
            </a:r>
            <a:r>
              <a:rPr lang="en-US" dirty="0"/>
              <a:t>s.</a:t>
            </a:r>
            <a:r>
              <a:rPr dirty="0"/>
              <a:t> Greg Newton &amp; Ruth Lu</a:t>
            </a:r>
            <a:endParaRPr lang="en-US" dirty="0"/>
          </a:p>
          <a:p>
            <a:r>
              <a:rPr lang="en-US" dirty="0"/>
              <a:t>Graduate College, Ohio University</a:t>
            </a:r>
          </a:p>
          <a:p>
            <a:r>
              <a:rPr lang="en-US" dirty="0"/>
              <a:t>USETDA ETD 2025 Symposium</a:t>
            </a:r>
          </a:p>
          <a:p>
            <a:r>
              <a:rPr lang="en-US" dirty="0"/>
              <a:t>September 26, 2025</a:t>
            </a:r>
            <a:endParaRPr sz="1200" dirty="0"/>
          </a:p>
        </p:txBody>
      </p:sp>
      <p:pic>
        <p:nvPicPr>
          <p:cNvPr id="7" name="Picture 6">
            <a:extLst>
              <a:ext uri="{FF2B5EF4-FFF2-40B4-BE49-F238E27FC236}">
                <a16:creationId xmlns:a16="http://schemas.microsoft.com/office/drawing/2014/main" id="{E29BEF3C-B84F-4D7D-8FCD-563E94399BD9}"/>
              </a:ext>
            </a:extLst>
          </p:cNvPr>
          <p:cNvPicPr>
            <a:picLocks noChangeAspect="1"/>
          </p:cNvPicPr>
          <p:nvPr/>
        </p:nvPicPr>
        <p:blipFill>
          <a:blip r:embed="rId3"/>
          <a:stretch>
            <a:fillRect/>
          </a:stretch>
        </p:blipFill>
        <p:spPr>
          <a:xfrm>
            <a:off x="469414" y="4271026"/>
            <a:ext cx="2641588" cy="1733305"/>
          </a:xfrm>
          <a:prstGeom prst="rect">
            <a:avLst/>
          </a:prstGeom>
        </p:spPr>
      </p:pic>
      <p:pic>
        <p:nvPicPr>
          <p:cNvPr id="11" name="Picture 10">
            <a:extLst>
              <a:ext uri="{FF2B5EF4-FFF2-40B4-BE49-F238E27FC236}">
                <a16:creationId xmlns:a16="http://schemas.microsoft.com/office/drawing/2014/main" id="{47BBA518-3C4A-480E-9213-19D321241C7F}"/>
              </a:ext>
            </a:extLst>
          </p:cNvPr>
          <p:cNvPicPr>
            <a:picLocks noChangeAspect="1"/>
          </p:cNvPicPr>
          <p:nvPr/>
        </p:nvPicPr>
        <p:blipFill>
          <a:blip r:embed="rId4"/>
          <a:stretch>
            <a:fillRect/>
          </a:stretch>
        </p:blipFill>
        <p:spPr>
          <a:xfrm>
            <a:off x="7179799" y="148309"/>
            <a:ext cx="1638300" cy="647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dirty="0">
                <a:solidFill>
                  <a:schemeClr val="accent2">
                    <a:lumMod val="75000"/>
                  </a:schemeClr>
                </a:solidFill>
              </a:rPr>
              <a:t>Local Initiatives at OU</a:t>
            </a:r>
          </a:p>
        </p:txBody>
      </p:sp>
      <p:sp>
        <p:nvSpPr>
          <p:cNvPr id="3" name="Content Placeholder 2"/>
          <p:cNvSpPr>
            <a:spLocks noGrp="1"/>
          </p:cNvSpPr>
          <p:nvPr>
            <p:ph idx="1"/>
          </p:nvPr>
        </p:nvSpPr>
        <p:spPr/>
        <p:txBody>
          <a:bodyPr/>
          <a:lstStyle/>
          <a:p>
            <a:pPr>
              <a:defRPr sz="2000">
                <a:solidFill>
                  <a:srgbClr val="323232"/>
                </a:solidFill>
              </a:defRPr>
            </a:pPr>
            <a:r>
              <a:rPr dirty="0"/>
              <a:t>AI Symposium</a:t>
            </a:r>
          </a:p>
          <a:p>
            <a:pPr>
              <a:defRPr sz="2000">
                <a:solidFill>
                  <a:srgbClr val="323232"/>
                </a:solidFill>
              </a:defRPr>
            </a:pPr>
            <a:r>
              <a:rPr lang="en-US" dirty="0"/>
              <a:t>AI@OU </a:t>
            </a:r>
          </a:p>
          <a:p>
            <a:pPr>
              <a:defRPr sz="2000">
                <a:solidFill>
                  <a:srgbClr val="323232"/>
                </a:solidFill>
              </a:defRPr>
            </a:pPr>
            <a:r>
              <a:rPr lang="en-US" dirty="0"/>
              <a:t>Is AI Really Killing Creativity?</a:t>
            </a:r>
            <a:endParaRPr dirty="0"/>
          </a:p>
        </p:txBody>
      </p:sp>
      <p:pic>
        <p:nvPicPr>
          <p:cNvPr id="4" name="Picture 3">
            <a:extLst>
              <a:ext uri="{FF2B5EF4-FFF2-40B4-BE49-F238E27FC236}">
                <a16:creationId xmlns:a16="http://schemas.microsoft.com/office/drawing/2014/main" id="{3C0DEB1D-5F8B-4DAD-AEAD-91C7AFBA92F5}"/>
              </a:ext>
            </a:extLst>
          </p:cNvPr>
          <p:cNvPicPr>
            <a:picLocks noChangeAspect="1"/>
          </p:cNvPicPr>
          <p:nvPr/>
        </p:nvPicPr>
        <p:blipFill>
          <a:blip r:embed="rId3"/>
          <a:stretch>
            <a:fillRect/>
          </a:stretch>
        </p:blipFill>
        <p:spPr>
          <a:xfrm>
            <a:off x="7179799" y="148309"/>
            <a:ext cx="1638300" cy="647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dirty="0">
                <a:solidFill>
                  <a:schemeClr val="accent2">
                    <a:lumMod val="75000"/>
                  </a:schemeClr>
                </a:solidFill>
              </a:rPr>
              <a:t>Local Initiatives at OU</a:t>
            </a:r>
          </a:p>
        </p:txBody>
      </p:sp>
      <p:sp>
        <p:nvSpPr>
          <p:cNvPr id="3" name="Content Placeholder 2"/>
          <p:cNvSpPr>
            <a:spLocks noGrp="1"/>
          </p:cNvSpPr>
          <p:nvPr>
            <p:ph idx="1"/>
          </p:nvPr>
        </p:nvSpPr>
        <p:spPr>
          <a:xfrm>
            <a:off x="5740399" y="674690"/>
            <a:ext cx="2616201" cy="3880773"/>
          </a:xfrm>
        </p:spPr>
        <p:txBody>
          <a:bodyPr/>
          <a:lstStyle/>
          <a:p>
            <a:pPr>
              <a:defRPr sz="2000">
                <a:solidFill>
                  <a:srgbClr val="323232"/>
                </a:solidFill>
              </a:defRPr>
            </a:pPr>
            <a:r>
              <a:rPr dirty="0"/>
              <a:t>AI </a:t>
            </a:r>
            <a:r>
              <a:rPr lang="en-US" dirty="0"/>
              <a:t>S</a:t>
            </a:r>
            <a:r>
              <a:rPr dirty="0"/>
              <a:t>ymposium</a:t>
            </a:r>
          </a:p>
        </p:txBody>
      </p:sp>
      <p:pic>
        <p:nvPicPr>
          <p:cNvPr id="2050" name="Picture 2" descr="audience members sitting in a conference room facing panelist speaking about artificial intelligence">
            <a:extLst>
              <a:ext uri="{FF2B5EF4-FFF2-40B4-BE49-F238E27FC236}">
                <a16:creationId xmlns:a16="http://schemas.microsoft.com/office/drawing/2014/main" id="{D986F8F8-71B3-48B5-948B-589A4037B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70" y="1424668"/>
            <a:ext cx="7413171" cy="46332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079D57B-6795-4D1A-A0BF-69113711925B}"/>
              </a:ext>
            </a:extLst>
          </p:cNvPr>
          <p:cNvPicPr>
            <a:picLocks noChangeAspect="1"/>
          </p:cNvPicPr>
          <p:nvPr/>
        </p:nvPicPr>
        <p:blipFill>
          <a:blip r:embed="rId4"/>
          <a:stretch>
            <a:fillRect/>
          </a:stretch>
        </p:blipFill>
        <p:spPr>
          <a:xfrm>
            <a:off x="7301591" y="78129"/>
            <a:ext cx="1638300" cy="647700"/>
          </a:xfrm>
          <a:prstGeom prst="rect">
            <a:avLst/>
          </a:prstGeom>
        </p:spPr>
      </p:pic>
    </p:spTree>
    <p:extLst>
      <p:ext uri="{BB962C8B-B14F-4D97-AF65-F5344CB8AC3E}">
        <p14:creationId xmlns:p14="http://schemas.microsoft.com/office/powerpoint/2010/main" val="163082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8BAF1-FF8D-4263-B278-CA26C4B786D5}"/>
              </a:ext>
            </a:extLst>
          </p:cNvPr>
          <p:cNvSpPr>
            <a:spLocks noGrp="1"/>
          </p:cNvSpPr>
          <p:nvPr>
            <p:ph type="title"/>
          </p:nvPr>
        </p:nvSpPr>
        <p:spPr>
          <a:xfrm>
            <a:off x="990785" y="816638"/>
            <a:ext cx="6182428" cy="2815562"/>
          </a:xfrm>
        </p:spPr>
        <p:txBody>
          <a:bodyPr>
            <a:noAutofit/>
          </a:bodyPr>
          <a:lstStyle/>
          <a:p>
            <a:r>
              <a:rPr lang="en-US" sz="3600" b="0" i="0" dirty="0">
                <a:solidFill>
                  <a:srgbClr val="000000"/>
                </a:solidFill>
                <a:effectLst/>
                <a:latin typeface="proxima-nova"/>
              </a:rPr>
              <a:t>You are entering maybe the weirdest timeline in human history.... You're going into this phase where all of this is new and being reinvented. That's actually an opportunity.</a:t>
            </a:r>
            <a:endParaRPr lang="en-US" sz="3600" dirty="0"/>
          </a:p>
        </p:txBody>
      </p:sp>
      <p:sp>
        <p:nvSpPr>
          <p:cNvPr id="3" name="Text Placeholder 2">
            <a:extLst>
              <a:ext uri="{FF2B5EF4-FFF2-40B4-BE49-F238E27FC236}">
                <a16:creationId xmlns:a16="http://schemas.microsoft.com/office/drawing/2014/main" id="{F0857CFF-1335-4236-8DDF-B5CABB372282}"/>
              </a:ext>
            </a:extLst>
          </p:cNvPr>
          <p:cNvSpPr>
            <a:spLocks noGrp="1"/>
          </p:cNvSpPr>
          <p:nvPr>
            <p:ph type="body" sz="quarter" idx="13"/>
          </p:nvPr>
        </p:nvSpPr>
        <p:spPr>
          <a:xfrm>
            <a:off x="1549397" y="4748576"/>
            <a:ext cx="6347716" cy="514248"/>
          </a:xfrm>
        </p:spPr>
        <p:txBody>
          <a:bodyPr/>
          <a:lstStyle/>
          <a:p>
            <a:r>
              <a:rPr lang="en-US" dirty="0"/>
              <a:t>Paul </a:t>
            </a:r>
            <a:r>
              <a:rPr lang="en-US" dirty="0" err="1"/>
              <a:t>Roetzer</a:t>
            </a:r>
            <a:r>
              <a:rPr lang="en-US" dirty="0"/>
              <a:t>, founder and CEO of Marketing AI Institute, in the symposium keynote.</a:t>
            </a:r>
          </a:p>
        </p:txBody>
      </p:sp>
      <p:pic>
        <p:nvPicPr>
          <p:cNvPr id="4" name="Picture 3">
            <a:extLst>
              <a:ext uri="{FF2B5EF4-FFF2-40B4-BE49-F238E27FC236}">
                <a16:creationId xmlns:a16="http://schemas.microsoft.com/office/drawing/2014/main" id="{7610BB38-240D-4F6C-B324-969B48D45C46}"/>
              </a:ext>
            </a:extLst>
          </p:cNvPr>
          <p:cNvPicPr>
            <a:picLocks noChangeAspect="1"/>
          </p:cNvPicPr>
          <p:nvPr/>
        </p:nvPicPr>
        <p:blipFill>
          <a:blip r:embed="rId3"/>
          <a:stretch>
            <a:fillRect/>
          </a:stretch>
        </p:blipFill>
        <p:spPr>
          <a:xfrm>
            <a:off x="7179799" y="148309"/>
            <a:ext cx="1638300" cy="647700"/>
          </a:xfrm>
          <a:prstGeom prst="rect">
            <a:avLst/>
          </a:prstGeom>
        </p:spPr>
      </p:pic>
    </p:spTree>
    <p:extLst>
      <p:ext uri="{BB962C8B-B14F-4D97-AF65-F5344CB8AC3E}">
        <p14:creationId xmlns:p14="http://schemas.microsoft.com/office/powerpoint/2010/main" val="261554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dirty="0">
                <a:solidFill>
                  <a:schemeClr val="accent2">
                    <a:lumMod val="75000"/>
                  </a:schemeClr>
                </a:solidFill>
              </a:rPr>
              <a:t>Local Initiatives at OU</a:t>
            </a:r>
          </a:p>
        </p:txBody>
      </p:sp>
      <p:sp>
        <p:nvSpPr>
          <p:cNvPr id="3" name="Content Placeholder 2"/>
          <p:cNvSpPr>
            <a:spLocks noGrp="1"/>
          </p:cNvSpPr>
          <p:nvPr>
            <p:ph idx="1"/>
          </p:nvPr>
        </p:nvSpPr>
        <p:spPr>
          <a:xfrm>
            <a:off x="5970143" y="752013"/>
            <a:ext cx="1663109" cy="746587"/>
          </a:xfrm>
        </p:spPr>
        <p:txBody>
          <a:bodyPr/>
          <a:lstStyle/>
          <a:p>
            <a:pPr>
              <a:defRPr sz="2000">
                <a:solidFill>
                  <a:srgbClr val="323232"/>
                </a:solidFill>
              </a:defRPr>
            </a:pPr>
            <a:r>
              <a:rPr lang="en-US" dirty="0"/>
              <a:t>AI@OU </a:t>
            </a:r>
            <a:endParaRPr dirty="0"/>
          </a:p>
        </p:txBody>
      </p:sp>
      <p:pic>
        <p:nvPicPr>
          <p:cNvPr id="1026" name="Picture 2" descr="Hybrid Graduate Student AI@OU Exploration Series">
            <a:extLst>
              <a:ext uri="{FF2B5EF4-FFF2-40B4-BE49-F238E27FC236}">
                <a16:creationId xmlns:a16="http://schemas.microsoft.com/office/drawing/2014/main" id="{6844449C-FBD0-4686-9A8A-E4CBD5DE9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 y="1343487"/>
            <a:ext cx="84677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1AB024E-4226-4A4F-BC56-190EA2576459}"/>
              </a:ext>
            </a:extLst>
          </p:cNvPr>
          <p:cNvPicPr>
            <a:picLocks noChangeAspect="1"/>
          </p:cNvPicPr>
          <p:nvPr/>
        </p:nvPicPr>
        <p:blipFill>
          <a:blip r:embed="rId4"/>
          <a:stretch>
            <a:fillRect/>
          </a:stretch>
        </p:blipFill>
        <p:spPr>
          <a:xfrm>
            <a:off x="7179799" y="148309"/>
            <a:ext cx="1638300" cy="647700"/>
          </a:xfrm>
          <a:prstGeom prst="rect">
            <a:avLst/>
          </a:prstGeom>
        </p:spPr>
      </p:pic>
    </p:spTree>
    <p:extLst>
      <p:ext uri="{BB962C8B-B14F-4D97-AF65-F5344CB8AC3E}">
        <p14:creationId xmlns:p14="http://schemas.microsoft.com/office/powerpoint/2010/main" val="139602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dirty="0">
                <a:solidFill>
                  <a:schemeClr val="accent2">
                    <a:lumMod val="75000"/>
                  </a:schemeClr>
                </a:solidFill>
              </a:rPr>
              <a:t>Local Initiatives at OU</a:t>
            </a:r>
          </a:p>
        </p:txBody>
      </p:sp>
      <p:sp>
        <p:nvSpPr>
          <p:cNvPr id="3" name="Content Placeholder 2"/>
          <p:cNvSpPr>
            <a:spLocks noGrp="1"/>
          </p:cNvSpPr>
          <p:nvPr>
            <p:ph idx="1"/>
          </p:nvPr>
        </p:nvSpPr>
        <p:spPr>
          <a:xfrm>
            <a:off x="5970143" y="752013"/>
            <a:ext cx="1663109" cy="746587"/>
          </a:xfrm>
        </p:spPr>
        <p:txBody>
          <a:bodyPr/>
          <a:lstStyle/>
          <a:p>
            <a:pPr>
              <a:defRPr sz="2000">
                <a:solidFill>
                  <a:srgbClr val="323232"/>
                </a:solidFill>
              </a:defRPr>
            </a:pPr>
            <a:r>
              <a:rPr lang="en-US" dirty="0"/>
              <a:t>AI@OU </a:t>
            </a:r>
            <a:endParaRPr dirty="0"/>
          </a:p>
        </p:txBody>
      </p:sp>
      <p:pic>
        <p:nvPicPr>
          <p:cNvPr id="5" name="Picture 4">
            <a:extLst>
              <a:ext uri="{FF2B5EF4-FFF2-40B4-BE49-F238E27FC236}">
                <a16:creationId xmlns:a16="http://schemas.microsoft.com/office/drawing/2014/main" id="{BEE8A27A-9FE5-4011-A815-B7C68D9D288E}"/>
              </a:ext>
            </a:extLst>
          </p:cNvPr>
          <p:cNvPicPr>
            <a:picLocks noChangeAspect="1"/>
          </p:cNvPicPr>
          <p:nvPr/>
        </p:nvPicPr>
        <p:blipFill>
          <a:blip r:embed="rId3"/>
          <a:stretch>
            <a:fillRect/>
          </a:stretch>
        </p:blipFill>
        <p:spPr>
          <a:xfrm>
            <a:off x="1383742" y="1152558"/>
            <a:ext cx="5806943" cy="4953429"/>
          </a:xfrm>
          <a:prstGeom prst="rect">
            <a:avLst/>
          </a:prstGeom>
        </p:spPr>
      </p:pic>
      <p:pic>
        <p:nvPicPr>
          <p:cNvPr id="6" name="Picture 5">
            <a:extLst>
              <a:ext uri="{FF2B5EF4-FFF2-40B4-BE49-F238E27FC236}">
                <a16:creationId xmlns:a16="http://schemas.microsoft.com/office/drawing/2014/main" id="{639F6216-D2C6-4822-B19F-E99CCF4CEF04}"/>
              </a:ext>
            </a:extLst>
          </p:cNvPr>
          <p:cNvPicPr>
            <a:picLocks noChangeAspect="1"/>
          </p:cNvPicPr>
          <p:nvPr/>
        </p:nvPicPr>
        <p:blipFill>
          <a:blip r:embed="rId4"/>
          <a:stretch>
            <a:fillRect/>
          </a:stretch>
        </p:blipFill>
        <p:spPr>
          <a:xfrm>
            <a:off x="7179799" y="148309"/>
            <a:ext cx="1638300" cy="647700"/>
          </a:xfrm>
          <a:prstGeom prst="rect">
            <a:avLst/>
          </a:prstGeom>
        </p:spPr>
      </p:pic>
    </p:spTree>
    <p:extLst>
      <p:ext uri="{BB962C8B-B14F-4D97-AF65-F5344CB8AC3E}">
        <p14:creationId xmlns:p14="http://schemas.microsoft.com/office/powerpoint/2010/main" val="92279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90" y="687267"/>
            <a:ext cx="4068710" cy="903514"/>
          </a:xfrm>
        </p:spPr>
        <p:txBody>
          <a:bodyPr>
            <a:normAutofit fontScale="90000"/>
          </a:bodyPr>
          <a:lstStyle/>
          <a:p>
            <a:pPr>
              <a:defRPr sz="3200" b="1">
                <a:solidFill>
                  <a:srgbClr val="003366"/>
                </a:solidFill>
              </a:defRPr>
            </a:pPr>
            <a:r>
              <a:rPr dirty="0">
                <a:solidFill>
                  <a:schemeClr val="accent2">
                    <a:lumMod val="75000"/>
                  </a:schemeClr>
                </a:solidFill>
              </a:rPr>
              <a:t>Local Initiatives at OU</a:t>
            </a:r>
          </a:p>
        </p:txBody>
      </p:sp>
      <p:sp>
        <p:nvSpPr>
          <p:cNvPr id="3" name="Content Placeholder 2"/>
          <p:cNvSpPr>
            <a:spLocks noGrp="1"/>
          </p:cNvSpPr>
          <p:nvPr>
            <p:ph idx="1"/>
          </p:nvPr>
        </p:nvSpPr>
        <p:spPr>
          <a:xfrm>
            <a:off x="5073414" y="796009"/>
            <a:ext cx="3744685" cy="1045928"/>
          </a:xfrm>
        </p:spPr>
        <p:txBody>
          <a:bodyPr>
            <a:normAutofit/>
          </a:bodyPr>
          <a:lstStyle/>
          <a:p>
            <a:pPr>
              <a:defRPr sz="2000">
                <a:solidFill>
                  <a:srgbClr val="323232"/>
                </a:solidFill>
              </a:defRPr>
            </a:pPr>
            <a:r>
              <a:rPr lang="en-US" dirty="0"/>
              <a:t>Is AI Really Killing Creativity?</a:t>
            </a:r>
            <a:endParaRPr dirty="0"/>
          </a:p>
        </p:txBody>
      </p:sp>
      <p:pic>
        <p:nvPicPr>
          <p:cNvPr id="1028" name="Picture 4" descr="Poster series for the Generative AI Open Forum. Poster design by Adonis Durado and image crafted using Midjourney.">
            <a:extLst>
              <a:ext uri="{FF2B5EF4-FFF2-40B4-BE49-F238E27FC236}">
                <a16:creationId xmlns:a16="http://schemas.microsoft.com/office/drawing/2014/main" id="{6AFBA3CF-2B6B-47A0-9E06-6CC28CCA8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47" y="1885892"/>
            <a:ext cx="7465053" cy="41553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77FF2FE-1401-4BBC-8622-3CE79E300A12}"/>
              </a:ext>
            </a:extLst>
          </p:cNvPr>
          <p:cNvPicPr>
            <a:picLocks noChangeAspect="1"/>
          </p:cNvPicPr>
          <p:nvPr/>
        </p:nvPicPr>
        <p:blipFill>
          <a:blip r:embed="rId4"/>
          <a:stretch>
            <a:fillRect/>
          </a:stretch>
        </p:blipFill>
        <p:spPr>
          <a:xfrm>
            <a:off x="7179799" y="148309"/>
            <a:ext cx="1638300" cy="647700"/>
          </a:xfrm>
          <a:prstGeom prst="rect">
            <a:avLst/>
          </a:prstGeom>
        </p:spPr>
      </p:pic>
    </p:spTree>
    <p:extLst>
      <p:ext uri="{BB962C8B-B14F-4D97-AF65-F5344CB8AC3E}">
        <p14:creationId xmlns:p14="http://schemas.microsoft.com/office/powerpoint/2010/main" val="1072395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lang="en-US" dirty="0">
                <a:solidFill>
                  <a:schemeClr val="accent2">
                    <a:lumMod val="75000"/>
                  </a:schemeClr>
                </a:solidFill>
              </a:rPr>
              <a:t>Real-World Questions on ETDs</a:t>
            </a:r>
            <a:endParaRPr dirty="0">
              <a:solidFill>
                <a:schemeClr val="accent2">
                  <a:lumMod val="75000"/>
                </a:schemeClr>
              </a:solidFill>
            </a:endParaRPr>
          </a:p>
        </p:txBody>
      </p:sp>
      <p:sp>
        <p:nvSpPr>
          <p:cNvPr id="3" name="Content Placeholder 2"/>
          <p:cNvSpPr>
            <a:spLocks noGrp="1"/>
          </p:cNvSpPr>
          <p:nvPr>
            <p:ph idx="1"/>
          </p:nvPr>
        </p:nvSpPr>
        <p:spPr/>
        <p:txBody>
          <a:bodyPr/>
          <a:lstStyle/>
          <a:p>
            <a:pPr>
              <a:defRPr sz="2000">
                <a:solidFill>
                  <a:srgbClr val="323232"/>
                </a:solidFill>
              </a:defRPr>
            </a:pPr>
            <a:r>
              <a:rPr lang="en-US" dirty="0"/>
              <a:t>Case Study: Integrating AI in Thesis Development</a:t>
            </a:r>
          </a:p>
          <a:p>
            <a:pPr>
              <a:defRPr sz="2000">
                <a:solidFill>
                  <a:srgbClr val="323232"/>
                </a:solidFill>
              </a:defRPr>
            </a:pPr>
            <a:r>
              <a:rPr lang="en-US" dirty="0"/>
              <a:t>Dr. Newton’s student’s Dissertation </a:t>
            </a:r>
          </a:p>
        </p:txBody>
      </p:sp>
      <p:pic>
        <p:nvPicPr>
          <p:cNvPr id="4" name="Picture 3">
            <a:extLst>
              <a:ext uri="{FF2B5EF4-FFF2-40B4-BE49-F238E27FC236}">
                <a16:creationId xmlns:a16="http://schemas.microsoft.com/office/drawing/2014/main" id="{DB55E522-BDB4-4425-8BCC-146E5937492B}"/>
              </a:ext>
            </a:extLst>
          </p:cNvPr>
          <p:cNvPicPr>
            <a:picLocks noChangeAspect="1"/>
          </p:cNvPicPr>
          <p:nvPr/>
        </p:nvPicPr>
        <p:blipFill>
          <a:blip r:embed="rId3"/>
          <a:stretch>
            <a:fillRect/>
          </a:stretch>
        </p:blipFill>
        <p:spPr>
          <a:xfrm>
            <a:off x="7179799" y="148309"/>
            <a:ext cx="1638300" cy="6477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lang="en-US" dirty="0">
                <a:solidFill>
                  <a:schemeClr val="accent2">
                    <a:lumMod val="75000"/>
                  </a:schemeClr>
                </a:solidFill>
              </a:rPr>
              <a:t>Real-World Questions on ETDs</a:t>
            </a:r>
            <a:endParaRPr dirty="0">
              <a:solidFill>
                <a:schemeClr val="accent2">
                  <a:lumMod val="75000"/>
                </a:schemeClr>
              </a:solidFill>
            </a:endParaRPr>
          </a:p>
        </p:txBody>
      </p:sp>
      <p:sp>
        <p:nvSpPr>
          <p:cNvPr id="3" name="Content Placeholder 2"/>
          <p:cNvSpPr>
            <a:spLocks noGrp="1"/>
          </p:cNvSpPr>
          <p:nvPr>
            <p:ph idx="1"/>
          </p:nvPr>
        </p:nvSpPr>
        <p:spPr>
          <a:xfrm>
            <a:off x="609598" y="1488613"/>
            <a:ext cx="6347714" cy="3880773"/>
          </a:xfrm>
        </p:spPr>
        <p:txBody>
          <a:bodyPr/>
          <a:lstStyle/>
          <a:p>
            <a:pPr>
              <a:defRPr sz="2000">
                <a:solidFill>
                  <a:srgbClr val="323232"/>
                </a:solidFill>
              </a:defRPr>
            </a:pPr>
            <a:r>
              <a:rPr lang="en-US" dirty="0"/>
              <a:t>Case Study: Integrating AI in Thesis Development</a:t>
            </a:r>
            <a:endParaRPr dirty="0"/>
          </a:p>
        </p:txBody>
      </p:sp>
      <p:sp>
        <p:nvSpPr>
          <p:cNvPr id="4" name="TextBox 3">
            <a:extLst>
              <a:ext uri="{FF2B5EF4-FFF2-40B4-BE49-F238E27FC236}">
                <a16:creationId xmlns:a16="http://schemas.microsoft.com/office/drawing/2014/main" id="{B5850E14-EF02-4929-ABC8-D08EDBF3DB1F}"/>
              </a:ext>
            </a:extLst>
          </p:cNvPr>
          <p:cNvSpPr txBox="1"/>
          <p:nvPr/>
        </p:nvSpPr>
        <p:spPr>
          <a:xfrm>
            <a:off x="948399" y="2060367"/>
            <a:ext cx="4668630" cy="3139321"/>
          </a:xfrm>
          <a:prstGeom prst="rect">
            <a:avLst/>
          </a:prstGeom>
          <a:noFill/>
        </p:spPr>
        <p:txBody>
          <a:bodyPr wrap="square" rtlCol="0">
            <a:spAutoFit/>
          </a:bodyPr>
          <a:lstStyle/>
          <a:p>
            <a:r>
              <a:rPr lang="en-US" b="1" dirty="0"/>
              <a:t>Background:</a:t>
            </a:r>
          </a:p>
          <a:p>
            <a:r>
              <a:rPr lang="en-US" dirty="0"/>
              <a:t>A faculty member at an institution reached out with a unique scenario involving the use of AI in thesis writing. A graduate student, enrolled in a Research Methods course, was given prior approval to begin drafting sections of their thesis as part of the class. The instructor had integrated AI tools into most course assignments, and the student utilized AI for tasks such as brainstorming and copy editing.</a:t>
            </a:r>
          </a:p>
        </p:txBody>
      </p:sp>
      <p:pic>
        <p:nvPicPr>
          <p:cNvPr id="7" name="Graphic 6" descr="An open book">
            <a:extLst>
              <a:ext uri="{FF2B5EF4-FFF2-40B4-BE49-F238E27FC236}">
                <a16:creationId xmlns:a16="http://schemas.microsoft.com/office/drawing/2014/main" id="{0F241B98-F851-46B1-A230-DB4DC347E2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35311" y="2644284"/>
            <a:ext cx="2283318" cy="2283318"/>
          </a:xfrm>
          <a:prstGeom prst="rect">
            <a:avLst/>
          </a:prstGeom>
        </p:spPr>
      </p:pic>
      <p:pic>
        <p:nvPicPr>
          <p:cNvPr id="8" name="Picture 7">
            <a:extLst>
              <a:ext uri="{FF2B5EF4-FFF2-40B4-BE49-F238E27FC236}">
                <a16:creationId xmlns:a16="http://schemas.microsoft.com/office/drawing/2014/main" id="{31E11E44-5110-4DC7-919B-8E3B1EC9E255}"/>
              </a:ext>
            </a:extLst>
          </p:cNvPr>
          <p:cNvPicPr>
            <a:picLocks noChangeAspect="1"/>
          </p:cNvPicPr>
          <p:nvPr/>
        </p:nvPicPr>
        <p:blipFill>
          <a:blip r:embed="rId5"/>
          <a:stretch>
            <a:fillRect/>
          </a:stretch>
        </p:blipFill>
        <p:spPr>
          <a:xfrm>
            <a:off x="7179799" y="148309"/>
            <a:ext cx="1638300" cy="647700"/>
          </a:xfrm>
          <a:prstGeom prst="rect">
            <a:avLst/>
          </a:prstGeom>
        </p:spPr>
      </p:pic>
    </p:spTree>
    <p:extLst>
      <p:ext uri="{BB962C8B-B14F-4D97-AF65-F5344CB8AC3E}">
        <p14:creationId xmlns:p14="http://schemas.microsoft.com/office/powerpoint/2010/main" val="1323366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lang="en-US" dirty="0">
                <a:solidFill>
                  <a:schemeClr val="accent2">
                    <a:lumMod val="75000"/>
                  </a:schemeClr>
                </a:solidFill>
              </a:rPr>
              <a:t>Real-World Questions on ETDs</a:t>
            </a:r>
            <a:endParaRPr dirty="0">
              <a:solidFill>
                <a:schemeClr val="accent2">
                  <a:lumMod val="75000"/>
                </a:schemeClr>
              </a:solidFill>
            </a:endParaRPr>
          </a:p>
        </p:txBody>
      </p:sp>
      <p:sp>
        <p:nvSpPr>
          <p:cNvPr id="3" name="Content Placeholder 2"/>
          <p:cNvSpPr>
            <a:spLocks noGrp="1"/>
          </p:cNvSpPr>
          <p:nvPr>
            <p:ph idx="1"/>
          </p:nvPr>
        </p:nvSpPr>
        <p:spPr>
          <a:xfrm>
            <a:off x="609598" y="1488613"/>
            <a:ext cx="6347714" cy="3880773"/>
          </a:xfrm>
        </p:spPr>
        <p:txBody>
          <a:bodyPr/>
          <a:lstStyle/>
          <a:p>
            <a:pPr>
              <a:defRPr sz="2000">
                <a:solidFill>
                  <a:srgbClr val="323232"/>
                </a:solidFill>
              </a:defRPr>
            </a:pPr>
            <a:r>
              <a:rPr lang="en-US" dirty="0"/>
              <a:t>Case Study: Integrating AI in Thesis Development</a:t>
            </a:r>
            <a:endParaRPr dirty="0"/>
          </a:p>
        </p:txBody>
      </p:sp>
      <p:sp>
        <p:nvSpPr>
          <p:cNvPr id="4" name="TextBox 3">
            <a:extLst>
              <a:ext uri="{FF2B5EF4-FFF2-40B4-BE49-F238E27FC236}">
                <a16:creationId xmlns:a16="http://schemas.microsoft.com/office/drawing/2014/main" id="{B5850E14-EF02-4929-ABC8-D08EDBF3DB1F}"/>
              </a:ext>
            </a:extLst>
          </p:cNvPr>
          <p:cNvSpPr txBox="1"/>
          <p:nvPr/>
        </p:nvSpPr>
        <p:spPr>
          <a:xfrm>
            <a:off x="1121228" y="2100943"/>
            <a:ext cx="3592285" cy="2308324"/>
          </a:xfrm>
          <a:prstGeom prst="rect">
            <a:avLst/>
          </a:prstGeom>
          <a:noFill/>
        </p:spPr>
        <p:txBody>
          <a:bodyPr wrap="square" rtlCol="0">
            <a:spAutoFit/>
          </a:bodyPr>
          <a:lstStyle/>
          <a:p>
            <a:r>
              <a:rPr lang="en-US" b="1" dirty="0"/>
              <a:t>Institutional Context:</a:t>
            </a:r>
          </a:p>
          <a:p>
            <a:br>
              <a:rPr lang="en-US" dirty="0"/>
            </a:br>
            <a:r>
              <a:rPr lang="en-US" dirty="0"/>
              <a:t>Currently, the institution does not have an explicit policy regarding the use of AI in theses or dissertations. The thesis and dissertation handbook also lacks guidance on this topic.</a:t>
            </a:r>
          </a:p>
        </p:txBody>
      </p:sp>
      <p:pic>
        <p:nvPicPr>
          <p:cNvPr id="6" name="Graphic 5" descr="A robot with a raised arm">
            <a:extLst>
              <a:ext uri="{FF2B5EF4-FFF2-40B4-BE49-F238E27FC236}">
                <a16:creationId xmlns:a16="http://schemas.microsoft.com/office/drawing/2014/main" id="{CD76C83B-BB6B-4E2D-8EC5-5AEB4E8847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3257" y="1837798"/>
            <a:ext cx="2834613" cy="2834613"/>
          </a:xfrm>
          <a:prstGeom prst="rect">
            <a:avLst/>
          </a:prstGeom>
        </p:spPr>
      </p:pic>
      <p:pic>
        <p:nvPicPr>
          <p:cNvPr id="7" name="Picture 6">
            <a:extLst>
              <a:ext uri="{FF2B5EF4-FFF2-40B4-BE49-F238E27FC236}">
                <a16:creationId xmlns:a16="http://schemas.microsoft.com/office/drawing/2014/main" id="{9E9780F9-5331-40A4-805B-EA7D693F4B3D}"/>
              </a:ext>
            </a:extLst>
          </p:cNvPr>
          <p:cNvPicPr>
            <a:picLocks noChangeAspect="1"/>
          </p:cNvPicPr>
          <p:nvPr/>
        </p:nvPicPr>
        <p:blipFill>
          <a:blip r:embed="rId5"/>
          <a:stretch>
            <a:fillRect/>
          </a:stretch>
        </p:blipFill>
        <p:spPr>
          <a:xfrm>
            <a:off x="7179799" y="148309"/>
            <a:ext cx="1638300" cy="647700"/>
          </a:xfrm>
          <a:prstGeom prst="rect">
            <a:avLst/>
          </a:prstGeom>
        </p:spPr>
      </p:pic>
    </p:spTree>
    <p:extLst>
      <p:ext uri="{BB962C8B-B14F-4D97-AF65-F5344CB8AC3E}">
        <p14:creationId xmlns:p14="http://schemas.microsoft.com/office/powerpoint/2010/main" val="1835525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lang="en-US" dirty="0">
                <a:solidFill>
                  <a:schemeClr val="accent2">
                    <a:lumMod val="75000"/>
                  </a:schemeClr>
                </a:solidFill>
              </a:rPr>
              <a:t>Real-World Questions on ETDs</a:t>
            </a:r>
            <a:endParaRPr dirty="0">
              <a:solidFill>
                <a:schemeClr val="accent2">
                  <a:lumMod val="75000"/>
                </a:schemeClr>
              </a:solidFill>
            </a:endParaRPr>
          </a:p>
        </p:txBody>
      </p:sp>
      <p:sp>
        <p:nvSpPr>
          <p:cNvPr id="3" name="Content Placeholder 2"/>
          <p:cNvSpPr>
            <a:spLocks noGrp="1"/>
          </p:cNvSpPr>
          <p:nvPr>
            <p:ph idx="1"/>
          </p:nvPr>
        </p:nvSpPr>
        <p:spPr>
          <a:xfrm>
            <a:off x="609598" y="1488613"/>
            <a:ext cx="6347714" cy="3880773"/>
          </a:xfrm>
        </p:spPr>
        <p:txBody>
          <a:bodyPr/>
          <a:lstStyle/>
          <a:p>
            <a:pPr>
              <a:defRPr sz="2000">
                <a:solidFill>
                  <a:srgbClr val="323232"/>
                </a:solidFill>
              </a:defRPr>
            </a:pPr>
            <a:r>
              <a:rPr lang="en-US" dirty="0"/>
              <a:t>Case Study: Integrating AI in Thesis Development</a:t>
            </a:r>
            <a:endParaRPr dirty="0"/>
          </a:p>
        </p:txBody>
      </p:sp>
      <p:sp>
        <p:nvSpPr>
          <p:cNvPr id="4" name="TextBox 3">
            <a:extLst>
              <a:ext uri="{FF2B5EF4-FFF2-40B4-BE49-F238E27FC236}">
                <a16:creationId xmlns:a16="http://schemas.microsoft.com/office/drawing/2014/main" id="{B5850E14-EF02-4929-ABC8-D08EDBF3DB1F}"/>
              </a:ext>
            </a:extLst>
          </p:cNvPr>
          <p:cNvSpPr txBox="1"/>
          <p:nvPr/>
        </p:nvSpPr>
        <p:spPr>
          <a:xfrm>
            <a:off x="1121229" y="2100943"/>
            <a:ext cx="6531428" cy="2585323"/>
          </a:xfrm>
          <a:prstGeom prst="rect">
            <a:avLst/>
          </a:prstGeom>
          <a:noFill/>
        </p:spPr>
        <p:txBody>
          <a:bodyPr wrap="square" rtlCol="0">
            <a:spAutoFit/>
          </a:bodyPr>
          <a:lstStyle/>
          <a:p>
            <a:r>
              <a:rPr lang="en-US" b="1" dirty="0"/>
              <a:t>Discussion Points for ETD Community: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Does your institution have a formal policy or handbook guidance on the use of AI in theses/dissertations?</a:t>
            </a:r>
          </a:p>
          <a:p>
            <a:pPr marL="285750" indent="-285750">
              <a:buFont typeface="Arial" panose="020B0604020202020204" pitchFamily="34" charset="0"/>
              <a:buChar char="•"/>
            </a:pPr>
            <a:r>
              <a:rPr lang="en-US" dirty="0"/>
              <a:t>How would you approach this situation?</a:t>
            </a:r>
          </a:p>
          <a:p>
            <a:pPr marL="285750" indent="-285750">
              <a:buFont typeface="Arial" panose="020B0604020202020204" pitchFamily="34" charset="0"/>
              <a:buChar char="•"/>
            </a:pPr>
            <a:r>
              <a:rPr lang="en-US" dirty="0"/>
              <a:t>Should AI use be disclosed in the thesis (e.g., in the methodology or acknowledgments)?</a:t>
            </a:r>
          </a:p>
          <a:p>
            <a:pPr marL="285750" indent="-285750">
              <a:buFont typeface="Arial" panose="020B0604020202020204" pitchFamily="34" charset="0"/>
              <a:buChar char="•"/>
            </a:pPr>
            <a:r>
              <a:rPr lang="en-US" dirty="0"/>
              <a:t>What are the implications for authorship, originality, and academic integrity?</a:t>
            </a:r>
          </a:p>
        </p:txBody>
      </p:sp>
      <p:pic>
        <p:nvPicPr>
          <p:cNvPr id="5" name="Picture 4">
            <a:extLst>
              <a:ext uri="{FF2B5EF4-FFF2-40B4-BE49-F238E27FC236}">
                <a16:creationId xmlns:a16="http://schemas.microsoft.com/office/drawing/2014/main" id="{E0461B17-CBEF-4ABD-B219-5C80803BAF20}"/>
              </a:ext>
            </a:extLst>
          </p:cNvPr>
          <p:cNvPicPr>
            <a:picLocks noChangeAspect="1"/>
          </p:cNvPicPr>
          <p:nvPr/>
        </p:nvPicPr>
        <p:blipFill>
          <a:blip r:embed="rId3"/>
          <a:stretch>
            <a:fillRect/>
          </a:stretch>
        </p:blipFill>
        <p:spPr>
          <a:xfrm>
            <a:off x="7179799" y="148309"/>
            <a:ext cx="1638300" cy="647700"/>
          </a:xfrm>
          <a:prstGeom prst="rect">
            <a:avLst/>
          </a:prstGeom>
        </p:spPr>
      </p:pic>
    </p:spTree>
    <p:extLst>
      <p:ext uri="{BB962C8B-B14F-4D97-AF65-F5344CB8AC3E}">
        <p14:creationId xmlns:p14="http://schemas.microsoft.com/office/powerpoint/2010/main" val="339725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dirty="0">
                <a:solidFill>
                  <a:schemeClr val="accent2">
                    <a:lumMod val="75000"/>
                  </a:schemeClr>
                </a:solidFill>
              </a:rPr>
              <a:t>Framing the Issue</a:t>
            </a:r>
          </a:p>
        </p:txBody>
      </p:sp>
      <p:sp>
        <p:nvSpPr>
          <p:cNvPr id="3" name="Content Placeholder 2"/>
          <p:cNvSpPr>
            <a:spLocks noGrp="1"/>
          </p:cNvSpPr>
          <p:nvPr>
            <p:ph idx="1"/>
          </p:nvPr>
        </p:nvSpPr>
        <p:spPr/>
        <p:txBody>
          <a:bodyPr/>
          <a:lstStyle/>
          <a:p>
            <a:pPr>
              <a:defRPr sz="2000">
                <a:solidFill>
                  <a:srgbClr val="323232"/>
                </a:solidFill>
              </a:defRPr>
            </a:pPr>
            <a:r>
              <a:rPr dirty="0"/>
              <a:t>Importance of theses/dissertations</a:t>
            </a:r>
          </a:p>
          <a:p>
            <a:pPr>
              <a:defRPr sz="2000">
                <a:solidFill>
                  <a:srgbClr val="323232"/>
                </a:solidFill>
              </a:defRPr>
            </a:pPr>
            <a:r>
              <a:rPr dirty="0"/>
              <a:t>Role of AI in academic writing</a:t>
            </a:r>
          </a:p>
          <a:p>
            <a:pPr>
              <a:defRPr sz="2000">
                <a:solidFill>
                  <a:srgbClr val="323232"/>
                </a:solidFill>
              </a:defRPr>
            </a:pPr>
            <a:r>
              <a:rPr dirty="0"/>
              <a:t>Why policy-adjacent language matters</a:t>
            </a:r>
          </a:p>
        </p:txBody>
      </p:sp>
      <p:pic>
        <p:nvPicPr>
          <p:cNvPr id="4" name="Picture 3">
            <a:extLst>
              <a:ext uri="{FF2B5EF4-FFF2-40B4-BE49-F238E27FC236}">
                <a16:creationId xmlns:a16="http://schemas.microsoft.com/office/drawing/2014/main" id="{FCD952A2-FDBC-4CC0-9C83-DAFD9C68F3E3}"/>
              </a:ext>
            </a:extLst>
          </p:cNvPr>
          <p:cNvPicPr>
            <a:picLocks noChangeAspect="1"/>
          </p:cNvPicPr>
          <p:nvPr/>
        </p:nvPicPr>
        <p:blipFill>
          <a:blip r:embed="rId3"/>
          <a:stretch>
            <a:fillRect/>
          </a:stretch>
        </p:blipFill>
        <p:spPr>
          <a:xfrm>
            <a:off x="7179799" y="148309"/>
            <a:ext cx="1638300" cy="6477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lang="en-US" dirty="0">
                <a:solidFill>
                  <a:schemeClr val="accent2">
                    <a:lumMod val="75000"/>
                  </a:schemeClr>
                </a:solidFill>
              </a:rPr>
              <a:t>Real-World Questions on ETDs</a:t>
            </a:r>
            <a:endParaRPr dirty="0">
              <a:solidFill>
                <a:schemeClr val="accent2">
                  <a:lumMod val="75000"/>
                </a:schemeClr>
              </a:solidFill>
            </a:endParaRPr>
          </a:p>
        </p:txBody>
      </p:sp>
      <p:sp>
        <p:nvSpPr>
          <p:cNvPr id="3" name="Content Placeholder 2"/>
          <p:cNvSpPr>
            <a:spLocks noGrp="1"/>
          </p:cNvSpPr>
          <p:nvPr>
            <p:ph idx="1"/>
          </p:nvPr>
        </p:nvSpPr>
        <p:spPr>
          <a:xfrm>
            <a:off x="609597" y="1488614"/>
            <a:ext cx="6585859" cy="590558"/>
          </a:xfrm>
        </p:spPr>
        <p:txBody>
          <a:bodyPr/>
          <a:lstStyle/>
          <a:p>
            <a:pPr>
              <a:defRPr sz="2000">
                <a:solidFill>
                  <a:srgbClr val="323232"/>
                </a:solidFill>
              </a:defRPr>
            </a:pPr>
            <a:r>
              <a:rPr lang="en-US" dirty="0"/>
              <a:t>Dr. Newton’s student’s Dissertation </a:t>
            </a:r>
          </a:p>
        </p:txBody>
      </p:sp>
      <p:pic>
        <p:nvPicPr>
          <p:cNvPr id="5" name="Picture 4">
            <a:extLst>
              <a:ext uri="{FF2B5EF4-FFF2-40B4-BE49-F238E27FC236}">
                <a16:creationId xmlns:a16="http://schemas.microsoft.com/office/drawing/2014/main" id="{FA0E2086-2604-4471-88E5-C433CFF7A352}"/>
              </a:ext>
            </a:extLst>
          </p:cNvPr>
          <p:cNvPicPr>
            <a:picLocks noChangeAspect="1"/>
          </p:cNvPicPr>
          <p:nvPr/>
        </p:nvPicPr>
        <p:blipFill>
          <a:blip r:embed="rId3"/>
          <a:stretch>
            <a:fillRect/>
          </a:stretch>
        </p:blipFill>
        <p:spPr>
          <a:xfrm>
            <a:off x="1055258" y="1930400"/>
            <a:ext cx="5456393" cy="4633362"/>
          </a:xfrm>
          <a:prstGeom prst="rect">
            <a:avLst/>
          </a:prstGeom>
        </p:spPr>
      </p:pic>
      <p:pic>
        <p:nvPicPr>
          <p:cNvPr id="6" name="Picture 5">
            <a:extLst>
              <a:ext uri="{FF2B5EF4-FFF2-40B4-BE49-F238E27FC236}">
                <a16:creationId xmlns:a16="http://schemas.microsoft.com/office/drawing/2014/main" id="{3C6DD1BF-25E9-4734-939E-7F18293C9E2B}"/>
              </a:ext>
            </a:extLst>
          </p:cNvPr>
          <p:cNvPicPr>
            <a:picLocks noChangeAspect="1"/>
          </p:cNvPicPr>
          <p:nvPr/>
        </p:nvPicPr>
        <p:blipFill>
          <a:blip r:embed="rId4"/>
          <a:stretch>
            <a:fillRect/>
          </a:stretch>
        </p:blipFill>
        <p:spPr>
          <a:xfrm>
            <a:off x="7333417" y="185464"/>
            <a:ext cx="1639966" cy="652329"/>
          </a:xfrm>
          <a:prstGeom prst="rect">
            <a:avLst/>
          </a:prstGeom>
        </p:spPr>
      </p:pic>
    </p:spTree>
    <p:extLst>
      <p:ext uri="{BB962C8B-B14F-4D97-AF65-F5344CB8AC3E}">
        <p14:creationId xmlns:p14="http://schemas.microsoft.com/office/powerpoint/2010/main" val="3064880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lang="en-US" dirty="0">
                <a:solidFill>
                  <a:schemeClr val="accent2">
                    <a:lumMod val="75000"/>
                  </a:schemeClr>
                </a:solidFill>
              </a:rPr>
              <a:t>Real-World Questions on ETDs</a:t>
            </a:r>
            <a:endParaRPr dirty="0">
              <a:solidFill>
                <a:schemeClr val="accent2">
                  <a:lumMod val="75000"/>
                </a:schemeClr>
              </a:solidFill>
            </a:endParaRPr>
          </a:p>
        </p:txBody>
      </p:sp>
      <p:sp>
        <p:nvSpPr>
          <p:cNvPr id="3" name="Content Placeholder 2"/>
          <p:cNvSpPr>
            <a:spLocks noGrp="1"/>
          </p:cNvSpPr>
          <p:nvPr>
            <p:ph idx="1"/>
          </p:nvPr>
        </p:nvSpPr>
        <p:spPr>
          <a:xfrm>
            <a:off x="609597" y="1488614"/>
            <a:ext cx="6585859" cy="590558"/>
          </a:xfrm>
        </p:spPr>
        <p:txBody>
          <a:bodyPr/>
          <a:lstStyle/>
          <a:p>
            <a:pPr>
              <a:defRPr sz="2000">
                <a:solidFill>
                  <a:srgbClr val="323232"/>
                </a:solidFill>
              </a:defRPr>
            </a:pPr>
            <a:r>
              <a:rPr lang="en-US" dirty="0"/>
              <a:t>Dr. Newton’s student’s Dissertation </a:t>
            </a:r>
          </a:p>
        </p:txBody>
      </p:sp>
      <p:pic>
        <p:nvPicPr>
          <p:cNvPr id="8" name="Picture 7">
            <a:extLst>
              <a:ext uri="{FF2B5EF4-FFF2-40B4-BE49-F238E27FC236}">
                <a16:creationId xmlns:a16="http://schemas.microsoft.com/office/drawing/2014/main" id="{6B39268E-43A1-4062-A348-91D6DC2B23C2}"/>
              </a:ext>
            </a:extLst>
          </p:cNvPr>
          <p:cNvPicPr>
            <a:picLocks noChangeAspect="1"/>
          </p:cNvPicPr>
          <p:nvPr/>
        </p:nvPicPr>
        <p:blipFill rotWithShape="1">
          <a:blip r:embed="rId3"/>
          <a:srcRect t="3072" b="12418"/>
          <a:stretch/>
        </p:blipFill>
        <p:spPr>
          <a:xfrm>
            <a:off x="1444663" y="2079172"/>
            <a:ext cx="5608608" cy="4093028"/>
          </a:xfrm>
          <a:prstGeom prst="rect">
            <a:avLst/>
          </a:prstGeom>
        </p:spPr>
      </p:pic>
      <p:pic>
        <p:nvPicPr>
          <p:cNvPr id="9" name="Picture 8">
            <a:extLst>
              <a:ext uri="{FF2B5EF4-FFF2-40B4-BE49-F238E27FC236}">
                <a16:creationId xmlns:a16="http://schemas.microsoft.com/office/drawing/2014/main" id="{551849DF-A8AE-4FB1-A85C-15B40E55BAA9}"/>
              </a:ext>
            </a:extLst>
          </p:cNvPr>
          <p:cNvPicPr>
            <a:picLocks noChangeAspect="1"/>
          </p:cNvPicPr>
          <p:nvPr/>
        </p:nvPicPr>
        <p:blipFill>
          <a:blip r:embed="rId4"/>
          <a:stretch>
            <a:fillRect/>
          </a:stretch>
        </p:blipFill>
        <p:spPr>
          <a:xfrm>
            <a:off x="7179799" y="148309"/>
            <a:ext cx="1638300" cy="647700"/>
          </a:xfrm>
          <a:prstGeom prst="rect">
            <a:avLst/>
          </a:prstGeom>
        </p:spPr>
      </p:pic>
    </p:spTree>
    <p:extLst>
      <p:ext uri="{BB962C8B-B14F-4D97-AF65-F5344CB8AC3E}">
        <p14:creationId xmlns:p14="http://schemas.microsoft.com/office/powerpoint/2010/main" val="332409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dirty="0">
                <a:solidFill>
                  <a:schemeClr val="accent2">
                    <a:lumMod val="75000"/>
                  </a:schemeClr>
                </a:solidFill>
              </a:rPr>
              <a:t>Conclusion &amp; Next Steps</a:t>
            </a:r>
          </a:p>
        </p:txBody>
      </p:sp>
      <p:sp>
        <p:nvSpPr>
          <p:cNvPr id="3" name="Content Placeholder 2"/>
          <p:cNvSpPr>
            <a:spLocks noGrp="1"/>
          </p:cNvSpPr>
          <p:nvPr>
            <p:ph idx="1"/>
          </p:nvPr>
        </p:nvSpPr>
        <p:spPr>
          <a:xfrm>
            <a:off x="707570" y="1488613"/>
            <a:ext cx="6347714" cy="3880773"/>
          </a:xfrm>
        </p:spPr>
        <p:txBody>
          <a:bodyPr/>
          <a:lstStyle/>
          <a:p>
            <a:pPr>
              <a:defRPr sz="2000">
                <a:solidFill>
                  <a:srgbClr val="323232"/>
                </a:solidFill>
              </a:defRPr>
            </a:pPr>
            <a:r>
              <a:rPr dirty="0"/>
              <a:t>Summary of key points</a:t>
            </a:r>
            <a:endParaRPr lang="en-US" dirty="0"/>
          </a:p>
          <a:p>
            <a:pPr lvl="1">
              <a:defRPr sz="2000">
                <a:solidFill>
                  <a:srgbClr val="323232"/>
                </a:solidFill>
              </a:defRPr>
            </a:pPr>
            <a:r>
              <a:rPr lang="en-US" dirty="0"/>
              <a:t>Framing the issue: Policy? Guidelines?</a:t>
            </a:r>
          </a:p>
          <a:p>
            <a:pPr lvl="1">
              <a:defRPr sz="2000">
                <a:solidFill>
                  <a:srgbClr val="323232"/>
                </a:solidFill>
              </a:defRPr>
            </a:pPr>
            <a:r>
              <a:rPr lang="en-US" dirty="0"/>
              <a:t>Benchmarking peer institutions on </a:t>
            </a:r>
            <a:r>
              <a:rPr lang="en-US" dirty="0" err="1"/>
              <a:t>GenAI</a:t>
            </a:r>
            <a:r>
              <a:rPr lang="en-US" dirty="0"/>
              <a:t> policy-adjacent language</a:t>
            </a:r>
          </a:p>
          <a:p>
            <a:pPr lvl="1">
              <a:defRPr sz="2000">
                <a:solidFill>
                  <a:srgbClr val="323232"/>
                </a:solidFill>
              </a:defRPr>
            </a:pPr>
            <a:r>
              <a:rPr lang="en-US" dirty="0"/>
              <a:t>Broad local initiatives at OU</a:t>
            </a:r>
          </a:p>
          <a:p>
            <a:pPr lvl="1">
              <a:defRPr sz="2000">
                <a:solidFill>
                  <a:srgbClr val="323232"/>
                </a:solidFill>
              </a:defRPr>
            </a:pPr>
            <a:r>
              <a:rPr lang="en-US" dirty="0"/>
              <a:t>Real-World Questions on ETDs</a:t>
            </a:r>
          </a:p>
          <a:p>
            <a:pPr>
              <a:defRPr sz="2000">
                <a:solidFill>
                  <a:srgbClr val="323232"/>
                </a:solidFill>
              </a:defRPr>
            </a:pPr>
            <a:r>
              <a:rPr lang="en-US" dirty="0"/>
              <a:t>Invitation/Call to collaborate on Policy-Adjacent Language on AI-Use in Graduate Research with us! </a:t>
            </a:r>
          </a:p>
          <a:p>
            <a:pPr>
              <a:defRPr sz="2000">
                <a:solidFill>
                  <a:srgbClr val="323232"/>
                </a:solidFill>
              </a:defRPr>
            </a:pPr>
            <a:r>
              <a:rPr lang="en-US" dirty="0"/>
              <a:t>Opening the floor for Questions</a:t>
            </a:r>
          </a:p>
          <a:p>
            <a:pPr lvl="1">
              <a:defRPr sz="2000">
                <a:solidFill>
                  <a:srgbClr val="323232"/>
                </a:solidFill>
              </a:defRPr>
            </a:pPr>
            <a:endParaRPr lang="en-US" dirty="0"/>
          </a:p>
          <a:p>
            <a:pPr lvl="1">
              <a:defRPr sz="2000">
                <a:solidFill>
                  <a:srgbClr val="323232"/>
                </a:solidFill>
              </a:defRPr>
            </a:pPr>
            <a:endParaRPr lang="en-US" dirty="0"/>
          </a:p>
        </p:txBody>
      </p:sp>
      <p:pic>
        <p:nvPicPr>
          <p:cNvPr id="4" name="Picture 3">
            <a:extLst>
              <a:ext uri="{FF2B5EF4-FFF2-40B4-BE49-F238E27FC236}">
                <a16:creationId xmlns:a16="http://schemas.microsoft.com/office/drawing/2014/main" id="{30145F4F-162F-46F8-A382-0CB0C92EE751}"/>
              </a:ext>
            </a:extLst>
          </p:cNvPr>
          <p:cNvPicPr>
            <a:picLocks noChangeAspect="1"/>
          </p:cNvPicPr>
          <p:nvPr/>
        </p:nvPicPr>
        <p:blipFill>
          <a:blip r:embed="rId3"/>
          <a:stretch>
            <a:fillRect/>
          </a:stretch>
        </p:blipFill>
        <p:spPr>
          <a:xfrm>
            <a:off x="7179799" y="148309"/>
            <a:ext cx="1638300" cy="647700"/>
          </a:xfrm>
          <a:prstGeom prst="rect">
            <a:avLst/>
          </a:prstGeom>
        </p:spPr>
      </p:pic>
    </p:spTree>
    <p:extLst>
      <p:ext uri="{BB962C8B-B14F-4D97-AF65-F5344CB8AC3E}">
        <p14:creationId xmlns:p14="http://schemas.microsoft.com/office/powerpoint/2010/main" val="1176354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406D6D-81EE-4DB0-AC69-AB9083B3D348}"/>
              </a:ext>
            </a:extLst>
          </p:cNvPr>
          <p:cNvPicPr>
            <a:picLocks noChangeAspect="1"/>
          </p:cNvPicPr>
          <p:nvPr/>
        </p:nvPicPr>
        <p:blipFill>
          <a:blip r:embed="rId3"/>
          <a:stretch>
            <a:fillRect/>
          </a:stretch>
        </p:blipFill>
        <p:spPr>
          <a:xfrm>
            <a:off x="7179799" y="148309"/>
            <a:ext cx="1638300" cy="647700"/>
          </a:xfrm>
          <a:prstGeom prst="rect">
            <a:avLst/>
          </a:prstGeom>
        </p:spPr>
      </p:pic>
      <p:pic>
        <p:nvPicPr>
          <p:cNvPr id="4098" name="Picture 2" descr="Learn How To Say Thank You In 34 Different Languages">
            <a:extLst>
              <a:ext uri="{FF2B5EF4-FFF2-40B4-BE49-F238E27FC236}">
                <a16:creationId xmlns:a16="http://schemas.microsoft.com/office/drawing/2014/main" id="{08D639A2-C497-440D-AB05-CECEF03CE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83" y="1756227"/>
            <a:ext cx="6639616" cy="373478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DA3AAA39-18C4-4D06-95F9-B24290ADD86C}"/>
              </a:ext>
            </a:extLst>
          </p:cNvPr>
          <p:cNvSpPr>
            <a:spLocks noGrp="1"/>
          </p:cNvSpPr>
          <p:nvPr>
            <p:ph type="title"/>
          </p:nvPr>
        </p:nvSpPr>
        <p:spPr/>
        <p:txBody>
          <a:bodyPr/>
          <a:lstStyle/>
          <a:p>
            <a:r>
              <a:rPr lang="en-US" dirty="0"/>
              <a:t>Thank You!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dirty="0">
                <a:solidFill>
                  <a:schemeClr val="accent2">
                    <a:lumMod val="75000"/>
                  </a:schemeClr>
                </a:solidFill>
              </a:rPr>
              <a:t>Policy vs. Guidelines</a:t>
            </a:r>
          </a:p>
        </p:txBody>
      </p:sp>
      <p:sp>
        <p:nvSpPr>
          <p:cNvPr id="3" name="Content Placeholder 2"/>
          <p:cNvSpPr>
            <a:spLocks noGrp="1"/>
          </p:cNvSpPr>
          <p:nvPr>
            <p:ph idx="1"/>
          </p:nvPr>
        </p:nvSpPr>
        <p:spPr/>
        <p:txBody>
          <a:bodyPr/>
          <a:lstStyle/>
          <a:p>
            <a:pPr>
              <a:defRPr sz="2000">
                <a:solidFill>
                  <a:srgbClr val="323232"/>
                </a:solidFill>
              </a:defRPr>
            </a:pPr>
            <a:r>
              <a:rPr dirty="0"/>
              <a:t>Definitions and implications</a:t>
            </a:r>
          </a:p>
          <a:p>
            <a:pPr>
              <a:defRPr sz="2000">
                <a:solidFill>
                  <a:srgbClr val="323232"/>
                </a:solidFill>
              </a:defRPr>
            </a:pPr>
            <a:r>
              <a:rPr dirty="0"/>
              <a:t>Benefits of flexible guidance</a:t>
            </a:r>
          </a:p>
          <a:p>
            <a:pPr>
              <a:defRPr sz="2000">
                <a:solidFill>
                  <a:srgbClr val="323232"/>
                </a:solidFill>
              </a:defRPr>
            </a:pPr>
            <a:r>
              <a:rPr dirty="0"/>
              <a:t>Risks of rigid policies</a:t>
            </a:r>
            <a:endParaRPr lang="en-US" dirty="0"/>
          </a:p>
          <a:p>
            <a:pPr>
              <a:defRPr sz="2000">
                <a:solidFill>
                  <a:srgbClr val="323232"/>
                </a:solidFill>
              </a:defRPr>
            </a:pPr>
            <a:r>
              <a:rPr lang="en-US" dirty="0"/>
              <a:t>Why policy-adjacent language matters</a:t>
            </a:r>
          </a:p>
        </p:txBody>
      </p:sp>
      <p:pic>
        <p:nvPicPr>
          <p:cNvPr id="4" name="Picture 3">
            <a:extLst>
              <a:ext uri="{FF2B5EF4-FFF2-40B4-BE49-F238E27FC236}">
                <a16:creationId xmlns:a16="http://schemas.microsoft.com/office/drawing/2014/main" id="{248473FB-AE57-4E99-87A8-BAE42161F234}"/>
              </a:ext>
            </a:extLst>
          </p:cNvPr>
          <p:cNvPicPr>
            <a:picLocks noChangeAspect="1"/>
          </p:cNvPicPr>
          <p:nvPr/>
        </p:nvPicPr>
        <p:blipFill>
          <a:blip r:embed="rId3"/>
          <a:stretch>
            <a:fillRect/>
          </a:stretch>
        </p:blipFill>
        <p:spPr>
          <a:xfrm>
            <a:off x="7179799" y="148309"/>
            <a:ext cx="1638300" cy="647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dirty="0">
                <a:solidFill>
                  <a:schemeClr val="accent2">
                    <a:lumMod val="75000"/>
                  </a:schemeClr>
                </a:solidFill>
              </a:rPr>
              <a:t>Benchmarking Peer Institutions</a:t>
            </a:r>
          </a:p>
        </p:txBody>
      </p:sp>
      <p:sp>
        <p:nvSpPr>
          <p:cNvPr id="3" name="Content Placeholder 2"/>
          <p:cNvSpPr>
            <a:spLocks noGrp="1"/>
          </p:cNvSpPr>
          <p:nvPr>
            <p:ph idx="1"/>
          </p:nvPr>
        </p:nvSpPr>
        <p:spPr/>
        <p:txBody>
          <a:bodyPr/>
          <a:lstStyle/>
          <a:p>
            <a:pPr>
              <a:defRPr sz="2000">
                <a:solidFill>
                  <a:srgbClr val="323232"/>
                </a:solidFill>
              </a:defRPr>
            </a:pPr>
            <a:r>
              <a:rPr dirty="0"/>
              <a:t>University of Wisconsin: Responsible AI Use</a:t>
            </a:r>
            <a:endParaRPr lang="en-US" dirty="0"/>
          </a:p>
          <a:p>
            <a:pPr>
              <a:defRPr sz="2000">
                <a:solidFill>
                  <a:srgbClr val="323232"/>
                </a:solidFill>
              </a:defRPr>
            </a:pPr>
            <a:r>
              <a:rPr lang="en-US" dirty="0"/>
              <a:t>Iowa State University: Generative AI in Research: Guidance FAQ</a:t>
            </a:r>
            <a:endParaRPr dirty="0"/>
          </a:p>
          <a:p>
            <a:pPr>
              <a:defRPr sz="2000">
                <a:solidFill>
                  <a:srgbClr val="323232"/>
                </a:solidFill>
              </a:defRPr>
            </a:pPr>
            <a:r>
              <a:rPr dirty="0"/>
              <a:t>Ohio University: Gen AI in Teaching</a:t>
            </a:r>
            <a:r>
              <a:rPr lang="en-US" dirty="0"/>
              <a:t> </a:t>
            </a:r>
            <a:endParaRPr dirty="0"/>
          </a:p>
        </p:txBody>
      </p:sp>
      <p:pic>
        <p:nvPicPr>
          <p:cNvPr id="4" name="Picture 3">
            <a:extLst>
              <a:ext uri="{FF2B5EF4-FFF2-40B4-BE49-F238E27FC236}">
                <a16:creationId xmlns:a16="http://schemas.microsoft.com/office/drawing/2014/main" id="{9B25ED68-B6FE-4B68-8980-B91350D8FAF0}"/>
              </a:ext>
            </a:extLst>
          </p:cNvPr>
          <p:cNvPicPr>
            <a:picLocks noChangeAspect="1"/>
          </p:cNvPicPr>
          <p:nvPr/>
        </p:nvPicPr>
        <p:blipFill>
          <a:blip r:embed="rId3"/>
          <a:stretch>
            <a:fillRect/>
          </a:stretch>
        </p:blipFill>
        <p:spPr>
          <a:xfrm>
            <a:off x="7179799" y="148309"/>
            <a:ext cx="1638300" cy="6477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dirty="0">
                <a:solidFill>
                  <a:schemeClr val="accent2">
                    <a:lumMod val="75000"/>
                  </a:schemeClr>
                </a:solidFill>
              </a:rPr>
              <a:t>Benchmarking Peer Institutions</a:t>
            </a:r>
          </a:p>
        </p:txBody>
      </p:sp>
      <p:sp>
        <p:nvSpPr>
          <p:cNvPr id="3" name="Content Placeholder 2"/>
          <p:cNvSpPr>
            <a:spLocks noGrp="1"/>
          </p:cNvSpPr>
          <p:nvPr>
            <p:ph idx="1"/>
          </p:nvPr>
        </p:nvSpPr>
        <p:spPr>
          <a:xfrm>
            <a:off x="609598" y="1703390"/>
            <a:ext cx="6347714" cy="3880773"/>
          </a:xfrm>
        </p:spPr>
        <p:txBody>
          <a:bodyPr/>
          <a:lstStyle/>
          <a:p>
            <a:pPr>
              <a:defRPr sz="2000">
                <a:solidFill>
                  <a:srgbClr val="323232"/>
                </a:solidFill>
              </a:defRPr>
            </a:pPr>
            <a:r>
              <a:rPr dirty="0"/>
              <a:t>University of Wisconsin: Responsible AI Use</a:t>
            </a:r>
            <a:endParaRPr lang="en-US" dirty="0"/>
          </a:p>
        </p:txBody>
      </p:sp>
      <p:pic>
        <p:nvPicPr>
          <p:cNvPr id="5" name="Picture 4">
            <a:extLst>
              <a:ext uri="{FF2B5EF4-FFF2-40B4-BE49-F238E27FC236}">
                <a16:creationId xmlns:a16="http://schemas.microsoft.com/office/drawing/2014/main" id="{82BD6616-373B-40C1-8EF5-BF267AEA1F13}"/>
              </a:ext>
            </a:extLst>
          </p:cNvPr>
          <p:cNvPicPr>
            <a:picLocks noChangeAspect="1"/>
          </p:cNvPicPr>
          <p:nvPr/>
        </p:nvPicPr>
        <p:blipFill>
          <a:blip r:embed="rId3"/>
          <a:stretch>
            <a:fillRect/>
          </a:stretch>
        </p:blipFill>
        <p:spPr>
          <a:xfrm>
            <a:off x="380295" y="2251532"/>
            <a:ext cx="8154107" cy="4092295"/>
          </a:xfrm>
          <a:prstGeom prst="rect">
            <a:avLst/>
          </a:prstGeom>
        </p:spPr>
      </p:pic>
      <p:cxnSp>
        <p:nvCxnSpPr>
          <p:cNvPr id="6" name="Straight Connector 5">
            <a:extLst>
              <a:ext uri="{FF2B5EF4-FFF2-40B4-BE49-F238E27FC236}">
                <a16:creationId xmlns:a16="http://schemas.microsoft.com/office/drawing/2014/main" id="{660F6587-88B8-4509-B78F-157E006CE4ED}"/>
              </a:ext>
            </a:extLst>
          </p:cNvPr>
          <p:cNvCxnSpPr/>
          <p:nvPr/>
        </p:nvCxnSpPr>
        <p:spPr>
          <a:xfrm>
            <a:off x="786809" y="2806995"/>
            <a:ext cx="701748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C4CE7605-6E04-4F64-A69E-BECC7C1B0E1C}"/>
              </a:ext>
            </a:extLst>
          </p:cNvPr>
          <p:cNvCxnSpPr>
            <a:cxnSpLocks/>
          </p:cNvCxnSpPr>
          <p:nvPr/>
        </p:nvCxnSpPr>
        <p:spPr>
          <a:xfrm>
            <a:off x="786809" y="3097619"/>
            <a:ext cx="450820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8EE4F9EC-C328-4FEF-8747-17055330AF6C}"/>
              </a:ext>
            </a:extLst>
          </p:cNvPr>
          <p:cNvCxnSpPr/>
          <p:nvPr/>
        </p:nvCxnSpPr>
        <p:spPr>
          <a:xfrm>
            <a:off x="786809" y="3809999"/>
            <a:ext cx="701748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52193BA3-C670-46C5-833B-17D5D679D36C}"/>
              </a:ext>
            </a:extLst>
          </p:cNvPr>
          <p:cNvCxnSpPr>
            <a:cxnSpLocks/>
          </p:cNvCxnSpPr>
          <p:nvPr/>
        </p:nvCxnSpPr>
        <p:spPr>
          <a:xfrm>
            <a:off x="786809" y="4065181"/>
            <a:ext cx="528438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0156F95B-CC3F-4356-8164-E5FDD222F850}"/>
              </a:ext>
            </a:extLst>
          </p:cNvPr>
          <p:cNvCxnSpPr>
            <a:cxnSpLocks/>
          </p:cNvCxnSpPr>
          <p:nvPr/>
        </p:nvCxnSpPr>
        <p:spPr>
          <a:xfrm>
            <a:off x="4338084" y="5248937"/>
            <a:ext cx="373202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5131310E-D53A-485D-8540-CD68A26B0067}"/>
              </a:ext>
            </a:extLst>
          </p:cNvPr>
          <p:cNvCxnSpPr>
            <a:cxnSpLocks/>
          </p:cNvCxnSpPr>
          <p:nvPr/>
        </p:nvCxnSpPr>
        <p:spPr>
          <a:xfrm>
            <a:off x="786809" y="5499103"/>
            <a:ext cx="701748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D7EC1F3D-E753-40E1-96D8-36C96D153461}"/>
              </a:ext>
            </a:extLst>
          </p:cNvPr>
          <p:cNvCxnSpPr>
            <a:cxnSpLocks/>
          </p:cNvCxnSpPr>
          <p:nvPr/>
        </p:nvCxnSpPr>
        <p:spPr>
          <a:xfrm>
            <a:off x="786809" y="5752212"/>
            <a:ext cx="7368363" cy="0"/>
          </a:xfrm>
          <a:prstGeom prst="line">
            <a:avLst/>
          </a:prstGeom>
        </p:spPr>
        <p:style>
          <a:lnRef idx="1">
            <a:schemeClr val="accent2"/>
          </a:lnRef>
          <a:fillRef idx="0">
            <a:schemeClr val="accent2"/>
          </a:fillRef>
          <a:effectRef idx="0">
            <a:schemeClr val="accent2"/>
          </a:effectRef>
          <a:fontRef idx="minor">
            <a:schemeClr val="tx1"/>
          </a:fontRef>
        </p:style>
      </p:cxnSp>
      <p:pic>
        <p:nvPicPr>
          <p:cNvPr id="13" name="Picture 12">
            <a:extLst>
              <a:ext uri="{FF2B5EF4-FFF2-40B4-BE49-F238E27FC236}">
                <a16:creationId xmlns:a16="http://schemas.microsoft.com/office/drawing/2014/main" id="{6087B824-0F54-4C45-A736-670EA257D425}"/>
              </a:ext>
            </a:extLst>
          </p:cNvPr>
          <p:cNvPicPr>
            <a:picLocks noChangeAspect="1"/>
          </p:cNvPicPr>
          <p:nvPr/>
        </p:nvPicPr>
        <p:blipFill>
          <a:blip r:embed="rId4"/>
          <a:stretch>
            <a:fillRect/>
          </a:stretch>
        </p:blipFill>
        <p:spPr>
          <a:xfrm>
            <a:off x="7179799" y="148309"/>
            <a:ext cx="1638300" cy="647700"/>
          </a:xfrm>
          <a:prstGeom prst="rect">
            <a:avLst/>
          </a:prstGeom>
        </p:spPr>
      </p:pic>
    </p:spTree>
    <p:extLst>
      <p:ext uri="{BB962C8B-B14F-4D97-AF65-F5344CB8AC3E}">
        <p14:creationId xmlns:p14="http://schemas.microsoft.com/office/powerpoint/2010/main" val="27675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dirty="0">
                <a:solidFill>
                  <a:schemeClr val="accent2">
                    <a:lumMod val="75000"/>
                  </a:schemeClr>
                </a:solidFill>
              </a:rPr>
              <a:t>Benchmarking Peer Institutions</a:t>
            </a:r>
          </a:p>
        </p:txBody>
      </p:sp>
      <p:sp>
        <p:nvSpPr>
          <p:cNvPr id="3" name="Content Placeholder 2"/>
          <p:cNvSpPr>
            <a:spLocks noGrp="1"/>
          </p:cNvSpPr>
          <p:nvPr>
            <p:ph idx="1"/>
          </p:nvPr>
        </p:nvSpPr>
        <p:spPr>
          <a:xfrm>
            <a:off x="609598" y="1669100"/>
            <a:ext cx="6347714" cy="3880773"/>
          </a:xfrm>
        </p:spPr>
        <p:txBody>
          <a:bodyPr/>
          <a:lstStyle/>
          <a:p>
            <a:pPr>
              <a:defRPr sz="2000">
                <a:solidFill>
                  <a:srgbClr val="323232"/>
                </a:solidFill>
              </a:defRPr>
            </a:pPr>
            <a:r>
              <a:rPr dirty="0"/>
              <a:t>University of Wisconsin: Responsible AI Use</a:t>
            </a:r>
            <a:endParaRPr lang="en-US" dirty="0"/>
          </a:p>
        </p:txBody>
      </p:sp>
      <p:pic>
        <p:nvPicPr>
          <p:cNvPr id="5" name="Picture 4">
            <a:extLst>
              <a:ext uri="{FF2B5EF4-FFF2-40B4-BE49-F238E27FC236}">
                <a16:creationId xmlns:a16="http://schemas.microsoft.com/office/drawing/2014/main" id="{2BBC8FDC-7409-4962-BE01-2DA93A1C8F6E}"/>
              </a:ext>
            </a:extLst>
          </p:cNvPr>
          <p:cNvPicPr>
            <a:picLocks noChangeAspect="1"/>
          </p:cNvPicPr>
          <p:nvPr/>
        </p:nvPicPr>
        <p:blipFill>
          <a:blip r:embed="rId3"/>
          <a:stretch>
            <a:fillRect/>
          </a:stretch>
        </p:blipFill>
        <p:spPr>
          <a:xfrm>
            <a:off x="449234" y="2365846"/>
            <a:ext cx="7971211" cy="3772227"/>
          </a:xfrm>
          <a:prstGeom prst="rect">
            <a:avLst/>
          </a:prstGeom>
        </p:spPr>
      </p:pic>
      <p:pic>
        <p:nvPicPr>
          <p:cNvPr id="6" name="Picture 5">
            <a:extLst>
              <a:ext uri="{FF2B5EF4-FFF2-40B4-BE49-F238E27FC236}">
                <a16:creationId xmlns:a16="http://schemas.microsoft.com/office/drawing/2014/main" id="{FADBCAF9-981D-47A0-B5ED-7A14C8F6A99F}"/>
              </a:ext>
            </a:extLst>
          </p:cNvPr>
          <p:cNvPicPr>
            <a:picLocks noChangeAspect="1"/>
          </p:cNvPicPr>
          <p:nvPr/>
        </p:nvPicPr>
        <p:blipFill>
          <a:blip r:embed="rId4"/>
          <a:stretch>
            <a:fillRect/>
          </a:stretch>
        </p:blipFill>
        <p:spPr>
          <a:xfrm>
            <a:off x="7179799" y="148309"/>
            <a:ext cx="1638300" cy="647700"/>
          </a:xfrm>
          <a:prstGeom prst="rect">
            <a:avLst/>
          </a:prstGeom>
        </p:spPr>
      </p:pic>
    </p:spTree>
    <p:extLst>
      <p:ext uri="{BB962C8B-B14F-4D97-AF65-F5344CB8AC3E}">
        <p14:creationId xmlns:p14="http://schemas.microsoft.com/office/powerpoint/2010/main" val="2165370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29540"/>
            <a:ext cx="6347713" cy="1320800"/>
          </a:xfrm>
        </p:spPr>
        <p:txBody>
          <a:bodyPr/>
          <a:lstStyle/>
          <a:p>
            <a:pPr>
              <a:defRPr sz="3200" b="1">
                <a:solidFill>
                  <a:srgbClr val="003366"/>
                </a:solidFill>
              </a:defRPr>
            </a:pPr>
            <a:r>
              <a:rPr dirty="0">
                <a:solidFill>
                  <a:schemeClr val="accent2">
                    <a:lumMod val="75000"/>
                  </a:schemeClr>
                </a:solidFill>
              </a:rPr>
              <a:t>Benchmarking Peer Institutions</a:t>
            </a:r>
          </a:p>
        </p:txBody>
      </p:sp>
      <p:sp>
        <p:nvSpPr>
          <p:cNvPr id="3" name="Content Placeholder 2"/>
          <p:cNvSpPr>
            <a:spLocks noGrp="1"/>
          </p:cNvSpPr>
          <p:nvPr>
            <p:ph idx="1"/>
          </p:nvPr>
        </p:nvSpPr>
        <p:spPr>
          <a:xfrm>
            <a:off x="609599" y="835083"/>
            <a:ext cx="6347714" cy="3880773"/>
          </a:xfrm>
        </p:spPr>
        <p:txBody>
          <a:bodyPr/>
          <a:lstStyle/>
          <a:p>
            <a:pPr>
              <a:defRPr sz="2000">
                <a:solidFill>
                  <a:srgbClr val="323232"/>
                </a:solidFill>
              </a:defRPr>
            </a:pPr>
            <a:r>
              <a:rPr dirty="0"/>
              <a:t>University of Wisconsin: Responsible AI Use</a:t>
            </a:r>
            <a:endParaRPr lang="en-US" dirty="0"/>
          </a:p>
        </p:txBody>
      </p:sp>
      <p:pic>
        <p:nvPicPr>
          <p:cNvPr id="5" name="Picture 4">
            <a:extLst>
              <a:ext uri="{FF2B5EF4-FFF2-40B4-BE49-F238E27FC236}">
                <a16:creationId xmlns:a16="http://schemas.microsoft.com/office/drawing/2014/main" id="{D15B6F8E-C624-4B55-949E-75F416D40FE2}"/>
              </a:ext>
            </a:extLst>
          </p:cNvPr>
          <p:cNvPicPr>
            <a:picLocks noChangeAspect="1"/>
          </p:cNvPicPr>
          <p:nvPr/>
        </p:nvPicPr>
        <p:blipFill>
          <a:blip r:embed="rId3"/>
          <a:stretch>
            <a:fillRect/>
          </a:stretch>
        </p:blipFill>
        <p:spPr>
          <a:xfrm>
            <a:off x="639397" y="1277766"/>
            <a:ext cx="7895004" cy="6187976"/>
          </a:xfrm>
          <a:prstGeom prst="rect">
            <a:avLst/>
          </a:prstGeom>
        </p:spPr>
      </p:pic>
      <p:pic>
        <p:nvPicPr>
          <p:cNvPr id="6" name="Picture 5">
            <a:extLst>
              <a:ext uri="{FF2B5EF4-FFF2-40B4-BE49-F238E27FC236}">
                <a16:creationId xmlns:a16="http://schemas.microsoft.com/office/drawing/2014/main" id="{90D19164-21FF-4B16-A28B-6C85C1180675}"/>
              </a:ext>
            </a:extLst>
          </p:cNvPr>
          <p:cNvPicPr>
            <a:picLocks noChangeAspect="1"/>
          </p:cNvPicPr>
          <p:nvPr/>
        </p:nvPicPr>
        <p:blipFill>
          <a:blip r:embed="rId4"/>
          <a:stretch>
            <a:fillRect/>
          </a:stretch>
        </p:blipFill>
        <p:spPr>
          <a:xfrm>
            <a:off x="7179799" y="148309"/>
            <a:ext cx="1638300" cy="647700"/>
          </a:xfrm>
          <a:prstGeom prst="rect">
            <a:avLst/>
          </a:prstGeom>
        </p:spPr>
      </p:pic>
    </p:spTree>
    <p:extLst>
      <p:ext uri="{BB962C8B-B14F-4D97-AF65-F5344CB8AC3E}">
        <p14:creationId xmlns:p14="http://schemas.microsoft.com/office/powerpoint/2010/main" val="409369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dirty="0">
                <a:solidFill>
                  <a:schemeClr val="accent2">
                    <a:lumMod val="75000"/>
                  </a:schemeClr>
                </a:solidFill>
              </a:rPr>
              <a:t>Benchmarking Peer Institutions</a:t>
            </a:r>
          </a:p>
        </p:txBody>
      </p:sp>
      <p:sp>
        <p:nvSpPr>
          <p:cNvPr id="3" name="Content Placeholder 2"/>
          <p:cNvSpPr>
            <a:spLocks noGrp="1"/>
          </p:cNvSpPr>
          <p:nvPr>
            <p:ph idx="1"/>
          </p:nvPr>
        </p:nvSpPr>
        <p:spPr>
          <a:xfrm>
            <a:off x="755071" y="1270000"/>
            <a:ext cx="6347714" cy="3880773"/>
          </a:xfrm>
        </p:spPr>
        <p:txBody>
          <a:bodyPr/>
          <a:lstStyle/>
          <a:p>
            <a:pPr>
              <a:defRPr sz="2000">
                <a:solidFill>
                  <a:srgbClr val="323232"/>
                </a:solidFill>
              </a:defRPr>
            </a:pPr>
            <a:r>
              <a:rPr lang="en-US" dirty="0"/>
              <a:t>Iowa State University: Generative AI in Research: Guidance FAQ</a:t>
            </a:r>
          </a:p>
          <a:p>
            <a:pPr>
              <a:defRPr sz="2000">
                <a:solidFill>
                  <a:srgbClr val="323232"/>
                </a:solidFill>
              </a:defRPr>
            </a:pPr>
            <a:endParaRPr lang="en-US" dirty="0"/>
          </a:p>
        </p:txBody>
      </p:sp>
      <p:pic>
        <p:nvPicPr>
          <p:cNvPr id="5" name="Picture 4">
            <a:extLst>
              <a:ext uri="{FF2B5EF4-FFF2-40B4-BE49-F238E27FC236}">
                <a16:creationId xmlns:a16="http://schemas.microsoft.com/office/drawing/2014/main" id="{58CE16D0-A3A5-4105-B966-5155926800EB}"/>
              </a:ext>
            </a:extLst>
          </p:cNvPr>
          <p:cNvPicPr>
            <a:picLocks noChangeAspect="1"/>
          </p:cNvPicPr>
          <p:nvPr/>
        </p:nvPicPr>
        <p:blipFill rotWithShape="1">
          <a:blip r:embed="rId3"/>
          <a:srcRect b="35939"/>
          <a:stretch/>
        </p:blipFill>
        <p:spPr>
          <a:xfrm>
            <a:off x="391886" y="2370982"/>
            <a:ext cx="8542407" cy="3627048"/>
          </a:xfrm>
          <a:prstGeom prst="rect">
            <a:avLst/>
          </a:prstGeom>
        </p:spPr>
      </p:pic>
      <p:pic>
        <p:nvPicPr>
          <p:cNvPr id="6" name="Picture 5">
            <a:extLst>
              <a:ext uri="{FF2B5EF4-FFF2-40B4-BE49-F238E27FC236}">
                <a16:creationId xmlns:a16="http://schemas.microsoft.com/office/drawing/2014/main" id="{A38E578E-0C00-4659-83A4-0B045D3E62B5}"/>
              </a:ext>
            </a:extLst>
          </p:cNvPr>
          <p:cNvPicPr>
            <a:picLocks noChangeAspect="1"/>
          </p:cNvPicPr>
          <p:nvPr/>
        </p:nvPicPr>
        <p:blipFill>
          <a:blip r:embed="rId4"/>
          <a:stretch>
            <a:fillRect/>
          </a:stretch>
        </p:blipFill>
        <p:spPr>
          <a:xfrm>
            <a:off x="7179799" y="148309"/>
            <a:ext cx="1638300" cy="647700"/>
          </a:xfrm>
          <a:prstGeom prst="rect">
            <a:avLst/>
          </a:prstGeom>
        </p:spPr>
      </p:pic>
    </p:spTree>
    <p:extLst>
      <p:ext uri="{BB962C8B-B14F-4D97-AF65-F5344CB8AC3E}">
        <p14:creationId xmlns:p14="http://schemas.microsoft.com/office/powerpoint/2010/main" val="3209820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dirty="0">
                <a:solidFill>
                  <a:schemeClr val="accent2">
                    <a:lumMod val="75000"/>
                  </a:schemeClr>
                </a:solidFill>
              </a:rPr>
              <a:t>Benchmarking Peer Institutions</a:t>
            </a:r>
          </a:p>
        </p:txBody>
      </p:sp>
      <p:sp>
        <p:nvSpPr>
          <p:cNvPr id="3" name="Content Placeholder 2"/>
          <p:cNvSpPr>
            <a:spLocks noGrp="1"/>
          </p:cNvSpPr>
          <p:nvPr>
            <p:ph idx="1"/>
          </p:nvPr>
        </p:nvSpPr>
        <p:spPr>
          <a:xfrm>
            <a:off x="609598" y="1270001"/>
            <a:ext cx="6347714" cy="513080"/>
          </a:xfrm>
        </p:spPr>
        <p:txBody>
          <a:bodyPr>
            <a:normAutofit/>
          </a:bodyPr>
          <a:lstStyle/>
          <a:p>
            <a:pPr>
              <a:defRPr sz="2000">
                <a:solidFill>
                  <a:srgbClr val="323232"/>
                </a:solidFill>
              </a:defRPr>
            </a:pPr>
            <a:r>
              <a:rPr lang="en-US" dirty="0"/>
              <a:t>Ohio University: Gen AI in Teaching </a:t>
            </a:r>
          </a:p>
        </p:txBody>
      </p:sp>
      <p:pic>
        <p:nvPicPr>
          <p:cNvPr id="5" name="Picture 4">
            <a:extLst>
              <a:ext uri="{FF2B5EF4-FFF2-40B4-BE49-F238E27FC236}">
                <a16:creationId xmlns:a16="http://schemas.microsoft.com/office/drawing/2014/main" id="{D12EAC1E-7CEC-4A7D-B696-A23512597CAD}"/>
              </a:ext>
            </a:extLst>
          </p:cNvPr>
          <p:cNvPicPr>
            <a:picLocks noChangeAspect="1"/>
          </p:cNvPicPr>
          <p:nvPr/>
        </p:nvPicPr>
        <p:blipFill>
          <a:blip r:embed="rId3"/>
          <a:stretch>
            <a:fillRect/>
          </a:stretch>
        </p:blipFill>
        <p:spPr>
          <a:xfrm>
            <a:off x="0" y="2144818"/>
            <a:ext cx="9144000" cy="4648085"/>
          </a:xfrm>
          <a:prstGeom prst="rect">
            <a:avLst/>
          </a:prstGeom>
        </p:spPr>
      </p:pic>
      <p:pic>
        <p:nvPicPr>
          <p:cNvPr id="7" name="Picture 6">
            <a:extLst>
              <a:ext uri="{FF2B5EF4-FFF2-40B4-BE49-F238E27FC236}">
                <a16:creationId xmlns:a16="http://schemas.microsoft.com/office/drawing/2014/main" id="{9845495D-C7EE-4BA5-B512-5A1B16B4BFB5}"/>
              </a:ext>
            </a:extLst>
          </p:cNvPr>
          <p:cNvPicPr>
            <a:picLocks noChangeAspect="1"/>
          </p:cNvPicPr>
          <p:nvPr/>
        </p:nvPicPr>
        <p:blipFill>
          <a:blip r:embed="rId4"/>
          <a:stretch>
            <a:fillRect/>
          </a:stretch>
        </p:blipFill>
        <p:spPr>
          <a:xfrm>
            <a:off x="0" y="1634703"/>
            <a:ext cx="9144000" cy="510115"/>
          </a:xfrm>
          <a:prstGeom prst="rect">
            <a:avLst/>
          </a:prstGeom>
        </p:spPr>
      </p:pic>
      <p:pic>
        <p:nvPicPr>
          <p:cNvPr id="6" name="Picture 5">
            <a:extLst>
              <a:ext uri="{FF2B5EF4-FFF2-40B4-BE49-F238E27FC236}">
                <a16:creationId xmlns:a16="http://schemas.microsoft.com/office/drawing/2014/main" id="{348C1BFC-B95E-4C7D-9967-F426EC07B86E}"/>
              </a:ext>
            </a:extLst>
          </p:cNvPr>
          <p:cNvPicPr>
            <a:picLocks noChangeAspect="1"/>
          </p:cNvPicPr>
          <p:nvPr/>
        </p:nvPicPr>
        <p:blipFill>
          <a:blip r:embed="rId5"/>
          <a:stretch>
            <a:fillRect/>
          </a:stretch>
        </p:blipFill>
        <p:spPr>
          <a:xfrm>
            <a:off x="7179799" y="148309"/>
            <a:ext cx="1638300" cy="647700"/>
          </a:xfrm>
          <a:prstGeom prst="rect">
            <a:avLst/>
          </a:prstGeom>
        </p:spPr>
      </p:pic>
    </p:spTree>
    <p:extLst>
      <p:ext uri="{BB962C8B-B14F-4D97-AF65-F5344CB8AC3E}">
        <p14:creationId xmlns:p14="http://schemas.microsoft.com/office/powerpoint/2010/main" val="37644858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507</TotalTime>
  <Words>2202</Words>
  <Application>Microsoft Office PowerPoint</Application>
  <PresentationFormat>On-screen Show (4:3)</PresentationFormat>
  <Paragraphs>136</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proxima-nova</vt:lpstr>
      <vt:lpstr>Arial</vt:lpstr>
      <vt:lpstr>Calibri</vt:lpstr>
      <vt:lpstr>Trebuchet MS</vt:lpstr>
      <vt:lpstr>Wingdings 3</vt:lpstr>
      <vt:lpstr>Facet</vt:lpstr>
      <vt:lpstr>Developing Policy-Adjacent Language on AI-Use in Graduate Research</vt:lpstr>
      <vt:lpstr>Framing the Issue</vt:lpstr>
      <vt:lpstr>Policy vs. Guidelines</vt:lpstr>
      <vt:lpstr>Benchmarking Peer Institutions</vt:lpstr>
      <vt:lpstr>Benchmarking Peer Institutions</vt:lpstr>
      <vt:lpstr>Benchmarking Peer Institutions</vt:lpstr>
      <vt:lpstr>Benchmarking Peer Institutions</vt:lpstr>
      <vt:lpstr>Benchmarking Peer Institutions</vt:lpstr>
      <vt:lpstr>Benchmarking Peer Institutions</vt:lpstr>
      <vt:lpstr>Local Initiatives at OU</vt:lpstr>
      <vt:lpstr>Local Initiatives at OU</vt:lpstr>
      <vt:lpstr>You are entering maybe the weirdest timeline in human history.... You're going into this phase where all of this is new and being reinvented. That's actually an opportunity.</vt:lpstr>
      <vt:lpstr>Local Initiatives at OU</vt:lpstr>
      <vt:lpstr>Local Initiatives at OU</vt:lpstr>
      <vt:lpstr>Local Initiatives at OU</vt:lpstr>
      <vt:lpstr>Real-World Questions on ETDs</vt:lpstr>
      <vt:lpstr>Real-World Questions on ETDs</vt:lpstr>
      <vt:lpstr>Real-World Questions on ETDs</vt:lpstr>
      <vt:lpstr>Real-World Questions on ETDs</vt:lpstr>
      <vt:lpstr>Real-World Questions on ETDs</vt:lpstr>
      <vt:lpstr>Real-World Questions on ETDs</vt:lpstr>
      <vt:lpstr>Conclusion &amp; Next Steps</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Policy-Adjacent Language on AI-Use in Graduate Research</dc:title>
  <dc:subject/>
  <dc:creator>Lu, Ruth</dc:creator>
  <cp:keywords/>
  <dc:description>generated using python-pptx</dc:description>
  <cp:lastModifiedBy>Lu, Ruth</cp:lastModifiedBy>
  <cp:revision>30</cp:revision>
  <dcterms:created xsi:type="dcterms:W3CDTF">2013-01-27T09:14:16Z</dcterms:created>
  <dcterms:modified xsi:type="dcterms:W3CDTF">2025-09-25T18:32:12Z</dcterms:modified>
  <cp:category/>
</cp:coreProperties>
</file>